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9" r:id="rId2"/>
    <p:sldId id="260" r:id="rId3"/>
    <p:sldId id="258" r:id="rId4"/>
    <p:sldId id="266" r:id="rId5"/>
    <p:sldId id="264" r:id="rId6"/>
    <p:sldId id="265" r:id="rId7"/>
    <p:sldId id="267" r:id="rId8"/>
    <p:sldId id="261" r:id="rId9"/>
    <p:sldId id="262" r:id="rId10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DBF"/>
    <a:srgbClr val="A8F4FE"/>
    <a:srgbClr val="FFFFFF"/>
    <a:srgbClr val="E98F87"/>
    <a:srgbClr val="FBEAC5"/>
    <a:srgbClr val="DAA779"/>
    <a:srgbClr val="F3EFCA"/>
    <a:srgbClr val="E3AD7C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A51DE5-9225-433F-BF0D-B6110007C982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81BAB-19A9-4B60-8E2D-AA4C6B4EF2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530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044F-7E85-441B-BDDC-B3496969DB6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203F-EA03-4FB7-A9BA-2797061FC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026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044F-7E85-441B-BDDC-B3496969DB6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203F-EA03-4FB7-A9BA-2797061FC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8198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044F-7E85-441B-BDDC-B3496969DB6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203F-EA03-4FB7-A9BA-2797061FC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82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044F-7E85-441B-BDDC-B3496969DB6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203F-EA03-4FB7-A9BA-2797061FC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69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044F-7E85-441B-BDDC-B3496969DB6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203F-EA03-4FB7-A9BA-2797061FC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4514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044F-7E85-441B-BDDC-B3496969DB6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203F-EA03-4FB7-A9BA-2797061FC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652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044F-7E85-441B-BDDC-B3496969DB6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203F-EA03-4FB7-A9BA-2797061FC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328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044F-7E85-441B-BDDC-B3496969DB6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203F-EA03-4FB7-A9BA-2797061FC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804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044F-7E85-441B-BDDC-B3496969DB6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203F-EA03-4FB7-A9BA-2797061FC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632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044F-7E85-441B-BDDC-B3496969DB6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203F-EA03-4FB7-A9BA-2797061FC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3467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044F-7E85-441B-BDDC-B3496969DB6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203F-EA03-4FB7-A9BA-2797061FC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955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C044F-7E85-441B-BDDC-B3496969DB6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E203F-EA03-4FB7-A9BA-2797061FC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299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RAKI博士"/>
          <p:cNvGrpSpPr/>
          <p:nvPr/>
        </p:nvGrpSpPr>
        <p:grpSpPr>
          <a:xfrm>
            <a:off x="451190" y="5102110"/>
            <a:ext cx="1741194" cy="3020967"/>
            <a:chOff x="5486198" y="1995517"/>
            <a:chExt cx="3705190" cy="6428495"/>
          </a:xfrm>
        </p:grpSpPr>
        <p:grpSp>
          <p:nvGrpSpPr>
            <p:cNvPr id="3" name="ARAKI"/>
            <p:cNvGrpSpPr/>
            <p:nvPr/>
          </p:nvGrpSpPr>
          <p:grpSpPr>
            <a:xfrm>
              <a:off x="5486198" y="1995517"/>
              <a:ext cx="3705190" cy="6428495"/>
              <a:chOff x="3974213" y="250532"/>
              <a:chExt cx="4211904" cy="7580523"/>
            </a:xfrm>
          </p:grpSpPr>
          <p:sp>
            <p:nvSpPr>
              <p:cNvPr id="5" name="髪"/>
              <p:cNvSpPr/>
              <p:nvPr/>
            </p:nvSpPr>
            <p:spPr>
              <a:xfrm>
                <a:off x="3974213" y="250532"/>
                <a:ext cx="4211904" cy="4982875"/>
              </a:xfrm>
              <a:custGeom>
                <a:avLst/>
                <a:gdLst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990600 w 2768600"/>
                  <a:gd name="connsiteY12" fmla="*/ 1403350 h 2743200"/>
                  <a:gd name="connsiteX13" fmla="*/ 952500 w 2768600"/>
                  <a:gd name="connsiteY13" fmla="*/ 19113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558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479550 w 2768600"/>
                  <a:gd name="connsiteY26" fmla="*/ 101600 h 2743200"/>
                  <a:gd name="connsiteX27" fmla="*/ 1295400 w 2768600"/>
                  <a:gd name="connsiteY27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990600 w 2768600"/>
                  <a:gd name="connsiteY12" fmla="*/ 1403350 h 2743200"/>
                  <a:gd name="connsiteX13" fmla="*/ 952500 w 2768600"/>
                  <a:gd name="connsiteY13" fmla="*/ 19113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558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479550 w 2768600"/>
                  <a:gd name="connsiteY26" fmla="*/ 101600 h 2743200"/>
                  <a:gd name="connsiteX27" fmla="*/ 1295400 w 2768600"/>
                  <a:gd name="connsiteY27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990600 w 2768600"/>
                  <a:gd name="connsiteY12" fmla="*/ 1403350 h 2743200"/>
                  <a:gd name="connsiteX13" fmla="*/ 952500 w 2768600"/>
                  <a:gd name="connsiteY13" fmla="*/ 19113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558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479550 w 2768600"/>
                  <a:gd name="connsiteY26" fmla="*/ 101600 h 2743200"/>
                  <a:gd name="connsiteX27" fmla="*/ 1295400 w 2768600"/>
                  <a:gd name="connsiteY27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990600 w 2768600"/>
                  <a:gd name="connsiteY12" fmla="*/ 1403350 h 2743200"/>
                  <a:gd name="connsiteX13" fmla="*/ 952500 w 2768600"/>
                  <a:gd name="connsiteY13" fmla="*/ 19113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558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479550 w 2768600"/>
                  <a:gd name="connsiteY26" fmla="*/ 101600 h 2743200"/>
                  <a:gd name="connsiteX27" fmla="*/ 1295400 w 2768600"/>
                  <a:gd name="connsiteY27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990600 w 2768600"/>
                  <a:gd name="connsiteY12" fmla="*/ 1403350 h 2743200"/>
                  <a:gd name="connsiteX13" fmla="*/ 952500 w 2768600"/>
                  <a:gd name="connsiteY13" fmla="*/ 19113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558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479550 w 2768600"/>
                  <a:gd name="connsiteY26" fmla="*/ 101600 h 2743200"/>
                  <a:gd name="connsiteX27" fmla="*/ 1295400 w 2768600"/>
                  <a:gd name="connsiteY27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990600 w 2768600"/>
                  <a:gd name="connsiteY12" fmla="*/ 1403350 h 2743200"/>
                  <a:gd name="connsiteX13" fmla="*/ 952500 w 2768600"/>
                  <a:gd name="connsiteY13" fmla="*/ 19113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558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479550 w 2768600"/>
                  <a:gd name="connsiteY26" fmla="*/ 101600 h 2743200"/>
                  <a:gd name="connsiteX27" fmla="*/ 1295400 w 2768600"/>
                  <a:gd name="connsiteY27" fmla="*/ 292100 h 2743200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990600 w 2768600"/>
                  <a:gd name="connsiteY12" fmla="*/ 1403350 h 2743200"/>
                  <a:gd name="connsiteX13" fmla="*/ 977900 w 2768600"/>
                  <a:gd name="connsiteY13" fmla="*/ 19240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558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990600 w 2768600"/>
                  <a:gd name="connsiteY12" fmla="*/ 1403350 h 2743200"/>
                  <a:gd name="connsiteX13" fmla="*/ 977900 w 2768600"/>
                  <a:gd name="connsiteY13" fmla="*/ 19240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558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990600 w 2768600"/>
                  <a:gd name="connsiteY12" fmla="*/ 1403350 h 2743200"/>
                  <a:gd name="connsiteX13" fmla="*/ 977900 w 2768600"/>
                  <a:gd name="connsiteY13" fmla="*/ 19240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558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990600 w 2768600"/>
                  <a:gd name="connsiteY12" fmla="*/ 1403350 h 2743200"/>
                  <a:gd name="connsiteX13" fmla="*/ 977900 w 2768600"/>
                  <a:gd name="connsiteY13" fmla="*/ 19240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431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498260 w 2768600"/>
                  <a:gd name="connsiteY12" fmla="*/ 2197850 h 2743200"/>
                  <a:gd name="connsiteX13" fmla="*/ 977900 w 2768600"/>
                  <a:gd name="connsiteY13" fmla="*/ 19240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431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561552 w 2768600"/>
                  <a:gd name="connsiteY10" fmla="*/ 2053511 h 2743200"/>
                  <a:gd name="connsiteX11" fmla="*/ 749300 w 2768600"/>
                  <a:gd name="connsiteY11" fmla="*/ 2044700 h 2743200"/>
                  <a:gd name="connsiteX12" fmla="*/ 498260 w 2768600"/>
                  <a:gd name="connsiteY12" fmla="*/ 2197850 h 2743200"/>
                  <a:gd name="connsiteX13" fmla="*/ 977900 w 2768600"/>
                  <a:gd name="connsiteY13" fmla="*/ 19240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431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561552 w 2768600"/>
                  <a:gd name="connsiteY10" fmla="*/ 2053511 h 2743200"/>
                  <a:gd name="connsiteX11" fmla="*/ 749300 w 2768600"/>
                  <a:gd name="connsiteY11" fmla="*/ 2044700 h 2743200"/>
                  <a:gd name="connsiteX12" fmla="*/ 498260 w 2768600"/>
                  <a:gd name="connsiteY12" fmla="*/ 2197850 h 2743200"/>
                  <a:gd name="connsiteX13" fmla="*/ 977900 w 2768600"/>
                  <a:gd name="connsiteY13" fmla="*/ 1924050 h 2743200"/>
                  <a:gd name="connsiteX14" fmla="*/ 928295 w 2768600"/>
                  <a:gd name="connsiteY14" fmla="*/ 2265989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431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561552 w 2768600"/>
                  <a:gd name="connsiteY10" fmla="*/ 2053511 h 2743200"/>
                  <a:gd name="connsiteX11" fmla="*/ 749300 w 2768600"/>
                  <a:gd name="connsiteY11" fmla="*/ 2044700 h 2743200"/>
                  <a:gd name="connsiteX12" fmla="*/ 498260 w 2768600"/>
                  <a:gd name="connsiteY12" fmla="*/ 2197850 h 2743200"/>
                  <a:gd name="connsiteX13" fmla="*/ 977900 w 2768600"/>
                  <a:gd name="connsiteY13" fmla="*/ 1924050 h 2743200"/>
                  <a:gd name="connsiteX14" fmla="*/ 928295 w 2768600"/>
                  <a:gd name="connsiteY14" fmla="*/ 2265989 h 2743200"/>
                  <a:gd name="connsiteX15" fmla="*/ 1366047 w 2768600"/>
                  <a:gd name="connsiteY15" fmla="*/ 1405916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431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561552 w 2768600"/>
                  <a:gd name="connsiteY10" fmla="*/ 2053511 h 2743200"/>
                  <a:gd name="connsiteX11" fmla="*/ 749300 w 2768600"/>
                  <a:gd name="connsiteY11" fmla="*/ 2044700 h 2743200"/>
                  <a:gd name="connsiteX12" fmla="*/ 498260 w 2768600"/>
                  <a:gd name="connsiteY12" fmla="*/ 2197850 h 2743200"/>
                  <a:gd name="connsiteX13" fmla="*/ 977900 w 2768600"/>
                  <a:gd name="connsiteY13" fmla="*/ 1924050 h 2743200"/>
                  <a:gd name="connsiteX14" fmla="*/ 928295 w 2768600"/>
                  <a:gd name="connsiteY14" fmla="*/ 2265989 h 2743200"/>
                  <a:gd name="connsiteX15" fmla="*/ 1366047 w 2768600"/>
                  <a:gd name="connsiteY15" fmla="*/ 1405916 h 2743200"/>
                  <a:gd name="connsiteX16" fmla="*/ 1175357 w 2768600"/>
                  <a:gd name="connsiteY16" fmla="*/ 1936952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431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561552 w 2768600"/>
                  <a:gd name="connsiteY10" fmla="*/ 2053511 h 2743200"/>
                  <a:gd name="connsiteX11" fmla="*/ 749300 w 2768600"/>
                  <a:gd name="connsiteY11" fmla="*/ 2044700 h 2743200"/>
                  <a:gd name="connsiteX12" fmla="*/ 498260 w 2768600"/>
                  <a:gd name="connsiteY12" fmla="*/ 2197850 h 2743200"/>
                  <a:gd name="connsiteX13" fmla="*/ 977900 w 2768600"/>
                  <a:gd name="connsiteY13" fmla="*/ 1924050 h 2743200"/>
                  <a:gd name="connsiteX14" fmla="*/ 928295 w 2768600"/>
                  <a:gd name="connsiteY14" fmla="*/ 2265989 h 2743200"/>
                  <a:gd name="connsiteX15" fmla="*/ 1366047 w 2768600"/>
                  <a:gd name="connsiteY15" fmla="*/ 1405916 h 2743200"/>
                  <a:gd name="connsiteX16" fmla="*/ 1175357 w 2768600"/>
                  <a:gd name="connsiteY16" fmla="*/ 1936952 h 2743200"/>
                  <a:gd name="connsiteX17" fmla="*/ 1134940 w 2768600"/>
                  <a:gd name="connsiteY17" fmla="*/ 2195857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431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561552 w 2768600"/>
                  <a:gd name="connsiteY10" fmla="*/ 2053511 h 2743200"/>
                  <a:gd name="connsiteX11" fmla="*/ 749300 w 2768600"/>
                  <a:gd name="connsiteY11" fmla="*/ 2044700 h 2743200"/>
                  <a:gd name="connsiteX12" fmla="*/ 498260 w 2768600"/>
                  <a:gd name="connsiteY12" fmla="*/ 2197850 h 2743200"/>
                  <a:gd name="connsiteX13" fmla="*/ 977900 w 2768600"/>
                  <a:gd name="connsiteY13" fmla="*/ 1924050 h 2743200"/>
                  <a:gd name="connsiteX14" fmla="*/ 928295 w 2768600"/>
                  <a:gd name="connsiteY14" fmla="*/ 2265989 h 2743200"/>
                  <a:gd name="connsiteX15" fmla="*/ 1366047 w 2768600"/>
                  <a:gd name="connsiteY15" fmla="*/ 1405916 h 2743200"/>
                  <a:gd name="connsiteX16" fmla="*/ 1175357 w 2768600"/>
                  <a:gd name="connsiteY16" fmla="*/ 1936952 h 2743200"/>
                  <a:gd name="connsiteX17" fmla="*/ 1134940 w 2768600"/>
                  <a:gd name="connsiteY17" fmla="*/ 2195857 h 2743200"/>
                  <a:gd name="connsiteX18" fmla="*/ 1708064 w 2768600"/>
                  <a:gd name="connsiteY18" fmla="*/ 1013499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431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561552 w 2768600"/>
                  <a:gd name="connsiteY10" fmla="*/ 2053511 h 2743200"/>
                  <a:gd name="connsiteX11" fmla="*/ 749300 w 2768600"/>
                  <a:gd name="connsiteY11" fmla="*/ 2044700 h 2743200"/>
                  <a:gd name="connsiteX12" fmla="*/ 498260 w 2768600"/>
                  <a:gd name="connsiteY12" fmla="*/ 2197850 h 2743200"/>
                  <a:gd name="connsiteX13" fmla="*/ 977900 w 2768600"/>
                  <a:gd name="connsiteY13" fmla="*/ 1924050 h 2743200"/>
                  <a:gd name="connsiteX14" fmla="*/ 928295 w 2768600"/>
                  <a:gd name="connsiteY14" fmla="*/ 2265989 h 2743200"/>
                  <a:gd name="connsiteX15" fmla="*/ 1366047 w 2768600"/>
                  <a:gd name="connsiteY15" fmla="*/ 1405916 h 2743200"/>
                  <a:gd name="connsiteX16" fmla="*/ 1175357 w 2768600"/>
                  <a:gd name="connsiteY16" fmla="*/ 1936952 h 2743200"/>
                  <a:gd name="connsiteX17" fmla="*/ 1134940 w 2768600"/>
                  <a:gd name="connsiteY17" fmla="*/ 2195857 h 2743200"/>
                  <a:gd name="connsiteX18" fmla="*/ 1708064 w 2768600"/>
                  <a:gd name="connsiteY18" fmla="*/ 1013499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431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322633"/>
                  <a:gd name="connsiteX1" fmla="*/ 450850 w 2768600"/>
                  <a:gd name="connsiteY1" fmla="*/ 323850 h 2322633"/>
                  <a:gd name="connsiteX2" fmla="*/ 850900 w 2768600"/>
                  <a:gd name="connsiteY2" fmla="*/ 425450 h 2322633"/>
                  <a:gd name="connsiteX3" fmla="*/ 0 w 2768600"/>
                  <a:gd name="connsiteY3" fmla="*/ 1143000 h 2322633"/>
                  <a:gd name="connsiteX4" fmla="*/ 508000 w 2768600"/>
                  <a:gd name="connsiteY4" fmla="*/ 876300 h 2322633"/>
                  <a:gd name="connsiteX5" fmla="*/ 12700 w 2768600"/>
                  <a:gd name="connsiteY5" fmla="*/ 1695450 h 2322633"/>
                  <a:gd name="connsiteX6" fmla="*/ 260350 w 2768600"/>
                  <a:gd name="connsiteY6" fmla="*/ 1466850 h 2322633"/>
                  <a:gd name="connsiteX7" fmla="*/ 120650 w 2768600"/>
                  <a:gd name="connsiteY7" fmla="*/ 2019300 h 2322633"/>
                  <a:gd name="connsiteX8" fmla="*/ 558800 w 2768600"/>
                  <a:gd name="connsiteY8" fmla="*/ 1517650 h 2322633"/>
                  <a:gd name="connsiteX9" fmla="*/ 317500 w 2768600"/>
                  <a:gd name="connsiteY9" fmla="*/ 2260600 h 2322633"/>
                  <a:gd name="connsiteX10" fmla="*/ 561552 w 2768600"/>
                  <a:gd name="connsiteY10" fmla="*/ 2053511 h 2322633"/>
                  <a:gd name="connsiteX11" fmla="*/ 749300 w 2768600"/>
                  <a:gd name="connsiteY11" fmla="*/ 2044700 h 2322633"/>
                  <a:gd name="connsiteX12" fmla="*/ 498260 w 2768600"/>
                  <a:gd name="connsiteY12" fmla="*/ 2197850 h 2322633"/>
                  <a:gd name="connsiteX13" fmla="*/ 977900 w 2768600"/>
                  <a:gd name="connsiteY13" fmla="*/ 1924050 h 2322633"/>
                  <a:gd name="connsiteX14" fmla="*/ 928295 w 2768600"/>
                  <a:gd name="connsiteY14" fmla="*/ 2265989 h 2322633"/>
                  <a:gd name="connsiteX15" fmla="*/ 1366047 w 2768600"/>
                  <a:gd name="connsiteY15" fmla="*/ 1405916 h 2322633"/>
                  <a:gd name="connsiteX16" fmla="*/ 1175357 w 2768600"/>
                  <a:gd name="connsiteY16" fmla="*/ 1936952 h 2322633"/>
                  <a:gd name="connsiteX17" fmla="*/ 1134940 w 2768600"/>
                  <a:gd name="connsiteY17" fmla="*/ 2195857 h 2322633"/>
                  <a:gd name="connsiteX18" fmla="*/ 1708064 w 2768600"/>
                  <a:gd name="connsiteY18" fmla="*/ 1013499 h 2322633"/>
                  <a:gd name="connsiteX19" fmla="*/ 2159000 w 2768600"/>
                  <a:gd name="connsiteY19" fmla="*/ 1949450 h 2322633"/>
                  <a:gd name="connsiteX20" fmla="*/ 2551315 w 2768600"/>
                  <a:gd name="connsiteY20" fmla="*/ 2210962 h 2322633"/>
                  <a:gd name="connsiteX21" fmla="*/ 2343150 w 2768600"/>
                  <a:gd name="connsiteY21" fmla="*/ 1936750 h 2322633"/>
                  <a:gd name="connsiteX22" fmla="*/ 2768600 w 2768600"/>
                  <a:gd name="connsiteY22" fmla="*/ 1492250 h 2322633"/>
                  <a:gd name="connsiteX23" fmla="*/ 2686050 w 2768600"/>
                  <a:gd name="connsiteY23" fmla="*/ 635000 h 2322633"/>
                  <a:gd name="connsiteX24" fmla="*/ 1993900 w 2768600"/>
                  <a:gd name="connsiteY24" fmla="*/ 158750 h 2322633"/>
                  <a:gd name="connsiteX25" fmla="*/ 2095500 w 2768600"/>
                  <a:gd name="connsiteY25" fmla="*/ 0 h 2322633"/>
                  <a:gd name="connsiteX26" fmla="*/ 1295400 w 2768600"/>
                  <a:gd name="connsiteY26" fmla="*/ 292100 h 2322633"/>
                  <a:gd name="connsiteX0" fmla="*/ 1295669 w 2768869"/>
                  <a:gd name="connsiteY0" fmla="*/ 292100 h 2322633"/>
                  <a:gd name="connsiteX1" fmla="*/ 451119 w 2768869"/>
                  <a:gd name="connsiteY1" fmla="*/ 323850 h 2322633"/>
                  <a:gd name="connsiteX2" fmla="*/ 269 w 2768869"/>
                  <a:gd name="connsiteY2" fmla="*/ 1143000 h 2322633"/>
                  <a:gd name="connsiteX3" fmla="*/ 508269 w 2768869"/>
                  <a:gd name="connsiteY3" fmla="*/ 876300 h 2322633"/>
                  <a:gd name="connsiteX4" fmla="*/ 12969 w 2768869"/>
                  <a:gd name="connsiteY4" fmla="*/ 1695450 h 2322633"/>
                  <a:gd name="connsiteX5" fmla="*/ 260619 w 2768869"/>
                  <a:gd name="connsiteY5" fmla="*/ 1466850 h 2322633"/>
                  <a:gd name="connsiteX6" fmla="*/ 120919 w 2768869"/>
                  <a:gd name="connsiteY6" fmla="*/ 2019300 h 2322633"/>
                  <a:gd name="connsiteX7" fmla="*/ 559069 w 2768869"/>
                  <a:gd name="connsiteY7" fmla="*/ 1517650 h 2322633"/>
                  <a:gd name="connsiteX8" fmla="*/ 317769 w 2768869"/>
                  <a:gd name="connsiteY8" fmla="*/ 2260600 h 2322633"/>
                  <a:gd name="connsiteX9" fmla="*/ 561821 w 2768869"/>
                  <a:gd name="connsiteY9" fmla="*/ 2053511 h 2322633"/>
                  <a:gd name="connsiteX10" fmla="*/ 749569 w 2768869"/>
                  <a:gd name="connsiteY10" fmla="*/ 2044700 h 2322633"/>
                  <a:gd name="connsiteX11" fmla="*/ 498529 w 2768869"/>
                  <a:gd name="connsiteY11" fmla="*/ 2197850 h 2322633"/>
                  <a:gd name="connsiteX12" fmla="*/ 978169 w 2768869"/>
                  <a:gd name="connsiteY12" fmla="*/ 1924050 h 2322633"/>
                  <a:gd name="connsiteX13" fmla="*/ 928564 w 2768869"/>
                  <a:gd name="connsiteY13" fmla="*/ 2265989 h 2322633"/>
                  <a:gd name="connsiteX14" fmla="*/ 1366316 w 2768869"/>
                  <a:gd name="connsiteY14" fmla="*/ 1405916 h 2322633"/>
                  <a:gd name="connsiteX15" fmla="*/ 1175626 w 2768869"/>
                  <a:gd name="connsiteY15" fmla="*/ 1936952 h 2322633"/>
                  <a:gd name="connsiteX16" fmla="*/ 1135209 w 2768869"/>
                  <a:gd name="connsiteY16" fmla="*/ 2195857 h 2322633"/>
                  <a:gd name="connsiteX17" fmla="*/ 1708333 w 2768869"/>
                  <a:gd name="connsiteY17" fmla="*/ 1013499 h 2322633"/>
                  <a:gd name="connsiteX18" fmla="*/ 2159269 w 2768869"/>
                  <a:gd name="connsiteY18" fmla="*/ 1949450 h 2322633"/>
                  <a:gd name="connsiteX19" fmla="*/ 2551584 w 2768869"/>
                  <a:gd name="connsiteY19" fmla="*/ 2210962 h 2322633"/>
                  <a:gd name="connsiteX20" fmla="*/ 2343419 w 2768869"/>
                  <a:gd name="connsiteY20" fmla="*/ 1936750 h 2322633"/>
                  <a:gd name="connsiteX21" fmla="*/ 2768869 w 2768869"/>
                  <a:gd name="connsiteY21" fmla="*/ 1492250 h 2322633"/>
                  <a:gd name="connsiteX22" fmla="*/ 2686319 w 2768869"/>
                  <a:gd name="connsiteY22" fmla="*/ 635000 h 2322633"/>
                  <a:gd name="connsiteX23" fmla="*/ 1994169 w 2768869"/>
                  <a:gd name="connsiteY23" fmla="*/ 158750 h 2322633"/>
                  <a:gd name="connsiteX24" fmla="*/ 2095769 w 2768869"/>
                  <a:gd name="connsiteY24" fmla="*/ 0 h 2322633"/>
                  <a:gd name="connsiteX25" fmla="*/ 1295669 w 2768869"/>
                  <a:gd name="connsiteY25" fmla="*/ 292100 h 2322633"/>
                  <a:gd name="connsiteX0" fmla="*/ 1334983 w 2808183"/>
                  <a:gd name="connsiteY0" fmla="*/ 292100 h 2322633"/>
                  <a:gd name="connsiteX1" fmla="*/ 490433 w 2808183"/>
                  <a:gd name="connsiteY1" fmla="*/ 323850 h 2322633"/>
                  <a:gd name="connsiteX2" fmla="*/ 39583 w 2808183"/>
                  <a:gd name="connsiteY2" fmla="*/ 1143000 h 2322633"/>
                  <a:gd name="connsiteX3" fmla="*/ 52283 w 2808183"/>
                  <a:gd name="connsiteY3" fmla="*/ 1695450 h 2322633"/>
                  <a:gd name="connsiteX4" fmla="*/ 299933 w 2808183"/>
                  <a:gd name="connsiteY4" fmla="*/ 1466850 h 2322633"/>
                  <a:gd name="connsiteX5" fmla="*/ 160233 w 2808183"/>
                  <a:gd name="connsiteY5" fmla="*/ 2019300 h 2322633"/>
                  <a:gd name="connsiteX6" fmla="*/ 598383 w 2808183"/>
                  <a:gd name="connsiteY6" fmla="*/ 1517650 h 2322633"/>
                  <a:gd name="connsiteX7" fmla="*/ 357083 w 2808183"/>
                  <a:gd name="connsiteY7" fmla="*/ 2260600 h 2322633"/>
                  <a:gd name="connsiteX8" fmla="*/ 601135 w 2808183"/>
                  <a:gd name="connsiteY8" fmla="*/ 2053511 h 2322633"/>
                  <a:gd name="connsiteX9" fmla="*/ 788883 w 2808183"/>
                  <a:gd name="connsiteY9" fmla="*/ 2044700 h 2322633"/>
                  <a:gd name="connsiteX10" fmla="*/ 537843 w 2808183"/>
                  <a:gd name="connsiteY10" fmla="*/ 2197850 h 2322633"/>
                  <a:gd name="connsiteX11" fmla="*/ 1017483 w 2808183"/>
                  <a:gd name="connsiteY11" fmla="*/ 1924050 h 2322633"/>
                  <a:gd name="connsiteX12" fmla="*/ 967878 w 2808183"/>
                  <a:gd name="connsiteY12" fmla="*/ 2265989 h 2322633"/>
                  <a:gd name="connsiteX13" fmla="*/ 1405630 w 2808183"/>
                  <a:gd name="connsiteY13" fmla="*/ 1405916 h 2322633"/>
                  <a:gd name="connsiteX14" fmla="*/ 1214940 w 2808183"/>
                  <a:gd name="connsiteY14" fmla="*/ 1936952 h 2322633"/>
                  <a:gd name="connsiteX15" fmla="*/ 1174523 w 2808183"/>
                  <a:gd name="connsiteY15" fmla="*/ 2195857 h 2322633"/>
                  <a:gd name="connsiteX16" fmla="*/ 1747647 w 2808183"/>
                  <a:gd name="connsiteY16" fmla="*/ 1013499 h 2322633"/>
                  <a:gd name="connsiteX17" fmla="*/ 2198583 w 2808183"/>
                  <a:gd name="connsiteY17" fmla="*/ 1949450 h 2322633"/>
                  <a:gd name="connsiteX18" fmla="*/ 2590898 w 2808183"/>
                  <a:gd name="connsiteY18" fmla="*/ 2210962 h 2322633"/>
                  <a:gd name="connsiteX19" fmla="*/ 2382733 w 2808183"/>
                  <a:gd name="connsiteY19" fmla="*/ 1936750 h 2322633"/>
                  <a:gd name="connsiteX20" fmla="*/ 2808183 w 2808183"/>
                  <a:gd name="connsiteY20" fmla="*/ 1492250 h 2322633"/>
                  <a:gd name="connsiteX21" fmla="*/ 2725633 w 2808183"/>
                  <a:gd name="connsiteY21" fmla="*/ 635000 h 2322633"/>
                  <a:gd name="connsiteX22" fmla="*/ 2033483 w 2808183"/>
                  <a:gd name="connsiteY22" fmla="*/ 158750 h 2322633"/>
                  <a:gd name="connsiteX23" fmla="*/ 2135083 w 2808183"/>
                  <a:gd name="connsiteY23" fmla="*/ 0 h 2322633"/>
                  <a:gd name="connsiteX24" fmla="*/ 1334983 w 2808183"/>
                  <a:gd name="connsiteY24" fmla="*/ 292100 h 2322633"/>
                  <a:gd name="connsiteX0" fmla="*/ 1334983 w 2808183"/>
                  <a:gd name="connsiteY0" fmla="*/ 292100 h 2322633"/>
                  <a:gd name="connsiteX1" fmla="*/ 490433 w 2808183"/>
                  <a:gd name="connsiteY1" fmla="*/ 323850 h 2322633"/>
                  <a:gd name="connsiteX2" fmla="*/ 39583 w 2808183"/>
                  <a:gd name="connsiteY2" fmla="*/ 1143000 h 2322633"/>
                  <a:gd name="connsiteX3" fmla="*/ 52283 w 2808183"/>
                  <a:gd name="connsiteY3" fmla="*/ 1695450 h 2322633"/>
                  <a:gd name="connsiteX4" fmla="*/ 160233 w 2808183"/>
                  <a:gd name="connsiteY4" fmla="*/ 2019300 h 2322633"/>
                  <a:gd name="connsiteX5" fmla="*/ 598383 w 2808183"/>
                  <a:gd name="connsiteY5" fmla="*/ 1517650 h 2322633"/>
                  <a:gd name="connsiteX6" fmla="*/ 357083 w 2808183"/>
                  <a:gd name="connsiteY6" fmla="*/ 2260600 h 2322633"/>
                  <a:gd name="connsiteX7" fmla="*/ 601135 w 2808183"/>
                  <a:gd name="connsiteY7" fmla="*/ 2053511 h 2322633"/>
                  <a:gd name="connsiteX8" fmla="*/ 788883 w 2808183"/>
                  <a:gd name="connsiteY8" fmla="*/ 2044700 h 2322633"/>
                  <a:gd name="connsiteX9" fmla="*/ 537843 w 2808183"/>
                  <a:gd name="connsiteY9" fmla="*/ 2197850 h 2322633"/>
                  <a:gd name="connsiteX10" fmla="*/ 1017483 w 2808183"/>
                  <a:gd name="connsiteY10" fmla="*/ 1924050 h 2322633"/>
                  <a:gd name="connsiteX11" fmla="*/ 967878 w 2808183"/>
                  <a:gd name="connsiteY11" fmla="*/ 2265989 h 2322633"/>
                  <a:gd name="connsiteX12" fmla="*/ 1405630 w 2808183"/>
                  <a:gd name="connsiteY12" fmla="*/ 1405916 h 2322633"/>
                  <a:gd name="connsiteX13" fmla="*/ 1214940 w 2808183"/>
                  <a:gd name="connsiteY13" fmla="*/ 1936952 h 2322633"/>
                  <a:gd name="connsiteX14" fmla="*/ 1174523 w 2808183"/>
                  <a:gd name="connsiteY14" fmla="*/ 2195857 h 2322633"/>
                  <a:gd name="connsiteX15" fmla="*/ 1747647 w 2808183"/>
                  <a:gd name="connsiteY15" fmla="*/ 1013499 h 2322633"/>
                  <a:gd name="connsiteX16" fmla="*/ 2198583 w 2808183"/>
                  <a:gd name="connsiteY16" fmla="*/ 1949450 h 2322633"/>
                  <a:gd name="connsiteX17" fmla="*/ 2590898 w 2808183"/>
                  <a:gd name="connsiteY17" fmla="*/ 2210962 h 2322633"/>
                  <a:gd name="connsiteX18" fmla="*/ 2382733 w 2808183"/>
                  <a:gd name="connsiteY18" fmla="*/ 1936750 h 2322633"/>
                  <a:gd name="connsiteX19" fmla="*/ 2808183 w 2808183"/>
                  <a:gd name="connsiteY19" fmla="*/ 1492250 h 2322633"/>
                  <a:gd name="connsiteX20" fmla="*/ 2725633 w 2808183"/>
                  <a:gd name="connsiteY20" fmla="*/ 635000 h 2322633"/>
                  <a:gd name="connsiteX21" fmla="*/ 2033483 w 2808183"/>
                  <a:gd name="connsiteY21" fmla="*/ 158750 h 2322633"/>
                  <a:gd name="connsiteX22" fmla="*/ 2135083 w 2808183"/>
                  <a:gd name="connsiteY22" fmla="*/ 0 h 2322633"/>
                  <a:gd name="connsiteX23" fmla="*/ 1334983 w 2808183"/>
                  <a:gd name="connsiteY23" fmla="*/ 292100 h 2322633"/>
                  <a:gd name="connsiteX0" fmla="*/ 1334983 w 2808183"/>
                  <a:gd name="connsiteY0" fmla="*/ 292100 h 3701806"/>
                  <a:gd name="connsiteX1" fmla="*/ 490433 w 2808183"/>
                  <a:gd name="connsiteY1" fmla="*/ 323850 h 3701806"/>
                  <a:gd name="connsiteX2" fmla="*/ 39583 w 2808183"/>
                  <a:gd name="connsiteY2" fmla="*/ 1143000 h 3701806"/>
                  <a:gd name="connsiteX3" fmla="*/ 52283 w 2808183"/>
                  <a:gd name="connsiteY3" fmla="*/ 1695450 h 3701806"/>
                  <a:gd name="connsiteX4" fmla="*/ 160233 w 2808183"/>
                  <a:gd name="connsiteY4" fmla="*/ 2019300 h 3701806"/>
                  <a:gd name="connsiteX5" fmla="*/ 748429 w 2808183"/>
                  <a:gd name="connsiteY5" fmla="*/ 3677455 h 3701806"/>
                  <a:gd name="connsiteX6" fmla="*/ 357083 w 2808183"/>
                  <a:gd name="connsiteY6" fmla="*/ 2260600 h 3701806"/>
                  <a:gd name="connsiteX7" fmla="*/ 601135 w 2808183"/>
                  <a:gd name="connsiteY7" fmla="*/ 2053511 h 3701806"/>
                  <a:gd name="connsiteX8" fmla="*/ 788883 w 2808183"/>
                  <a:gd name="connsiteY8" fmla="*/ 2044700 h 3701806"/>
                  <a:gd name="connsiteX9" fmla="*/ 537843 w 2808183"/>
                  <a:gd name="connsiteY9" fmla="*/ 2197850 h 3701806"/>
                  <a:gd name="connsiteX10" fmla="*/ 1017483 w 2808183"/>
                  <a:gd name="connsiteY10" fmla="*/ 1924050 h 3701806"/>
                  <a:gd name="connsiteX11" fmla="*/ 967878 w 2808183"/>
                  <a:gd name="connsiteY11" fmla="*/ 2265989 h 3701806"/>
                  <a:gd name="connsiteX12" fmla="*/ 1405630 w 2808183"/>
                  <a:gd name="connsiteY12" fmla="*/ 1405916 h 3701806"/>
                  <a:gd name="connsiteX13" fmla="*/ 1214940 w 2808183"/>
                  <a:gd name="connsiteY13" fmla="*/ 1936952 h 3701806"/>
                  <a:gd name="connsiteX14" fmla="*/ 1174523 w 2808183"/>
                  <a:gd name="connsiteY14" fmla="*/ 2195857 h 3701806"/>
                  <a:gd name="connsiteX15" fmla="*/ 1747647 w 2808183"/>
                  <a:gd name="connsiteY15" fmla="*/ 1013499 h 3701806"/>
                  <a:gd name="connsiteX16" fmla="*/ 2198583 w 2808183"/>
                  <a:gd name="connsiteY16" fmla="*/ 1949450 h 3701806"/>
                  <a:gd name="connsiteX17" fmla="*/ 2590898 w 2808183"/>
                  <a:gd name="connsiteY17" fmla="*/ 2210962 h 3701806"/>
                  <a:gd name="connsiteX18" fmla="*/ 2382733 w 2808183"/>
                  <a:gd name="connsiteY18" fmla="*/ 1936750 h 3701806"/>
                  <a:gd name="connsiteX19" fmla="*/ 2808183 w 2808183"/>
                  <a:gd name="connsiteY19" fmla="*/ 1492250 h 3701806"/>
                  <a:gd name="connsiteX20" fmla="*/ 2725633 w 2808183"/>
                  <a:gd name="connsiteY20" fmla="*/ 635000 h 3701806"/>
                  <a:gd name="connsiteX21" fmla="*/ 2033483 w 2808183"/>
                  <a:gd name="connsiteY21" fmla="*/ 158750 h 3701806"/>
                  <a:gd name="connsiteX22" fmla="*/ 2135083 w 2808183"/>
                  <a:gd name="connsiteY22" fmla="*/ 0 h 3701806"/>
                  <a:gd name="connsiteX23" fmla="*/ 1334983 w 2808183"/>
                  <a:gd name="connsiteY23" fmla="*/ 292100 h 3701806"/>
                  <a:gd name="connsiteX0" fmla="*/ 1334983 w 2808183"/>
                  <a:gd name="connsiteY0" fmla="*/ 292100 h 3701806"/>
                  <a:gd name="connsiteX1" fmla="*/ 490433 w 2808183"/>
                  <a:gd name="connsiteY1" fmla="*/ 323850 h 3701806"/>
                  <a:gd name="connsiteX2" fmla="*/ 39583 w 2808183"/>
                  <a:gd name="connsiteY2" fmla="*/ 1143000 h 3701806"/>
                  <a:gd name="connsiteX3" fmla="*/ 52283 w 2808183"/>
                  <a:gd name="connsiteY3" fmla="*/ 1695450 h 3701806"/>
                  <a:gd name="connsiteX4" fmla="*/ 160233 w 2808183"/>
                  <a:gd name="connsiteY4" fmla="*/ 2019300 h 3701806"/>
                  <a:gd name="connsiteX5" fmla="*/ 748429 w 2808183"/>
                  <a:gd name="connsiteY5" fmla="*/ 3677455 h 3701806"/>
                  <a:gd name="connsiteX6" fmla="*/ 357083 w 2808183"/>
                  <a:gd name="connsiteY6" fmla="*/ 2260600 h 3701806"/>
                  <a:gd name="connsiteX7" fmla="*/ 807449 w 2808183"/>
                  <a:gd name="connsiteY7" fmla="*/ 3441957 h 3701806"/>
                  <a:gd name="connsiteX8" fmla="*/ 788883 w 2808183"/>
                  <a:gd name="connsiteY8" fmla="*/ 2044700 h 3701806"/>
                  <a:gd name="connsiteX9" fmla="*/ 537843 w 2808183"/>
                  <a:gd name="connsiteY9" fmla="*/ 2197850 h 3701806"/>
                  <a:gd name="connsiteX10" fmla="*/ 1017483 w 2808183"/>
                  <a:gd name="connsiteY10" fmla="*/ 1924050 h 3701806"/>
                  <a:gd name="connsiteX11" fmla="*/ 967878 w 2808183"/>
                  <a:gd name="connsiteY11" fmla="*/ 2265989 h 3701806"/>
                  <a:gd name="connsiteX12" fmla="*/ 1405630 w 2808183"/>
                  <a:gd name="connsiteY12" fmla="*/ 1405916 h 3701806"/>
                  <a:gd name="connsiteX13" fmla="*/ 1214940 w 2808183"/>
                  <a:gd name="connsiteY13" fmla="*/ 1936952 h 3701806"/>
                  <a:gd name="connsiteX14" fmla="*/ 1174523 w 2808183"/>
                  <a:gd name="connsiteY14" fmla="*/ 2195857 h 3701806"/>
                  <a:gd name="connsiteX15" fmla="*/ 1747647 w 2808183"/>
                  <a:gd name="connsiteY15" fmla="*/ 1013499 h 3701806"/>
                  <a:gd name="connsiteX16" fmla="*/ 2198583 w 2808183"/>
                  <a:gd name="connsiteY16" fmla="*/ 1949450 h 3701806"/>
                  <a:gd name="connsiteX17" fmla="*/ 2590898 w 2808183"/>
                  <a:gd name="connsiteY17" fmla="*/ 2210962 h 3701806"/>
                  <a:gd name="connsiteX18" fmla="*/ 2382733 w 2808183"/>
                  <a:gd name="connsiteY18" fmla="*/ 1936750 h 3701806"/>
                  <a:gd name="connsiteX19" fmla="*/ 2808183 w 2808183"/>
                  <a:gd name="connsiteY19" fmla="*/ 1492250 h 3701806"/>
                  <a:gd name="connsiteX20" fmla="*/ 2725633 w 2808183"/>
                  <a:gd name="connsiteY20" fmla="*/ 635000 h 3701806"/>
                  <a:gd name="connsiteX21" fmla="*/ 2033483 w 2808183"/>
                  <a:gd name="connsiteY21" fmla="*/ 158750 h 3701806"/>
                  <a:gd name="connsiteX22" fmla="*/ 2135083 w 2808183"/>
                  <a:gd name="connsiteY22" fmla="*/ 0 h 3701806"/>
                  <a:gd name="connsiteX23" fmla="*/ 1334983 w 2808183"/>
                  <a:gd name="connsiteY23" fmla="*/ 292100 h 3701806"/>
                  <a:gd name="connsiteX0" fmla="*/ 1334983 w 2808183"/>
                  <a:gd name="connsiteY0" fmla="*/ 292100 h 3843806"/>
                  <a:gd name="connsiteX1" fmla="*/ 490433 w 2808183"/>
                  <a:gd name="connsiteY1" fmla="*/ 323850 h 3843806"/>
                  <a:gd name="connsiteX2" fmla="*/ 39583 w 2808183"/>
                  <a:gd name="connsiteY2" fmla="*/ 1143000 h 3843806"/>
                  <a:gd name="connsiteX3" fmla="*/ 52283 w 2808183"/>
                  <a:gd name="connsiteY3" fmla="*/ 1695450 h 3843806"/>
                  <a:gd name="connsiteX4" fmla="*/ 160233 w 2808183"/>
                  <a:gd name="connsiteY4" fmla="*/ 2019300 h 3843806"/>
                  <a:gd name="connsiteX5" fmla="*/ 748429 w 2808183"/>
                  <a:gd name="connsiteY5" fmla="*/ 3677455 h 3843806"/>
                  <a:gd name="connsiteX6" fmla="*/ 357083 w 2808183"/>
                  <a:gd name="connsiteY6" fmla="*/ 2260600 h 3843806"/>
                  <a:gd name="connsiteX7" fmla="*/ 807449 w 2808183"/>
                  <a:gd name="connsiteY7" fmla="*/ 3441957 h 3843806"/>
                  <a:gd name="connsiteX8" fmla="*/ 788883 w 2808183"/>
                  <a:gd name="connsiteY8" fmla="*/ 2044700 h 3843806"/>
                  <a:gd name="connsiteX9" fmla="*/ 537843 w 2808183"/>
                  <a:gd name="connsiteY9" fmla="*/ 2197850 h 3843806"/>
                  <a:gd name="connsiteX10" fmla="*/ 1002098 w 2808183"/>
                  <a:gd name="connsiteY10" fmla="*/ 3842904 h 3843806"/>
                  <a:gd name="connsiteX11" fmla="*/ 1017483 w 2808183"/>
                  <a:gd name="connsiteY11" fmla="*/ 1924050 h 3843806"/>
                  <a:gd name="connsiteX12" fmla="*/ 967878 w 2808183"/>
                  <a:gd name="connsiteY12" fmla="*/ 2265989 h 3843806"/>
                  <a:gd name="connsiteX13" fmla="*/ 1405630 w 2808183"/>
                  <a:gd name="connsiteY13" fmla="*/ 1405916 h 3843806"/>
                  <a:gd name="connsiteX14" fmla="*/ 1214940 w 2808183"/>
                  <a:gd name="connsiteY14" fmla="*/ 1936952 h 3843806"/>
                  <a:gd name="connsiteX15" fmla="*/ 1174523 w 2808183"/>
                  <a:gd name="connsiteY15" fmla="*/ 2195857 h 3843806"/>
                  <a:gd name="connsiteX16" fmla="*/ 1747647 w 2808183"/>
                  <a:gd name="connsiteY16" fmla="*/ 1013499 h 3843806"/>
                  <a:gd name="connsiteX17" fmla="*/ 2198583 w 2808183"/>
                  <a:gd name="connsiteY17" fmla="*/ 1949450 h 3843806"/>
                  <a:gd name="connsiteX18" fmla="*/ 2590898 w 2808183"/>
                  <a:gd name="connsiteY18" fmla="*/ 2210962 h 3843806"/>
                  <a:gd name="connsiteX19" fmla="*/ 2382733 w 2808183"/>
                  <a:gd name="connsiteY19" fmla="*/ 1936750 h 3843806"/>
                  <a:gd name="connsiteX20" fmla="*/ 2808183 w 2808183"/>
                  <a:gd name="connsiteY20" fmla="*/ 1492250 h 3843806"/>
                  <a:gd name="connsiteX21" fmla="*/ 2725633 w 2808183"/>
                  <a:gd name="connsiteY21" fmla="*/ 635000 h 3843806"/>
                  <a:gd name="connsiteX22" fmla="*/ 2033483 w 2808183"/>
                  <a:gd name="connsiteY22" fmla="*/ 158750 h 3843806"/>
                  <a:gd name="connsiteX23" fmla="*/ 2135083 w 2808183"/>
                  <a:gd name="connsiteY23" fmla="*/ 0 h 3843806"/>
                  <a:gd name="connsiteX24" fmla="*/ 1334983 w 2808183"/>
                  <a:gd name="connsiteY24" fmla="*/ 292100 h 3843806"/>
                  <a:gd name="connsiteX0" fmla="*/ 1334983 w 2808183"/>
                  <a:gd name="connsiteY0" fmla="*/ 292100 h 3843806"/>
                  <a:gd name="connsiteX1" fmla="*/ 490433 w 2808183"/>
                  <a:gd name="connsiteY1" fmla="*/ 323850 h 3843806"/>
                  <a:gd name="connsiteX2" fmla="*/ 39583 w 2808183"/>
                  <a:gd name="connsiteY2" fmla="*/ 1143000 h 3843806"/>
                  <a:gd name="connsiteX3" fmla="*/ 52283 w 2808183"/>
                  <a:gd name="connsiteY3" fmla="*/ 1695450 h 3843806"/>
                  <a:gd name="connsiteX4" fmla="*/ 160233 w 2808183"/>
                  <a:gd name="connsiteY4" fmla="*/ 2019300 h 3843806"/>
                  <a:gd name="connsiteX5" fmla="*/ 748429 w 2808183"/>
                  <a:gd name="connsiteY5" fmla="*/ 3677455 h 3843806"/>
                  <a:gd name="connsiteX6" fmla="*/ 357083 w 2808183"/>
                  <a:gd name="connsiteY6" fmla="*/ 2260600 h 3843806"/>
                  <a:gd name="connsiteX7" fmla="*/ 807449 w 2808183"/>
                  <a:gd name="connsiteY7" fmla="*/ 3441957 h 3843806"/>
                  <a:gd name="connsiteX8" fmla="*/ 854528 w 2808183"/>
                  <a:gd name="connsiteY8" fmla="*/ 2823773 h 3843806"/>
                  <a:gd name="connsiteX9" fmla="*/ 537843 w 2808183"/>
                  <a:gd name="connsiteY9" fmla="*/ 2197850 h 3843806"/>
                  <a:gd name="connsiteX10" fmla="*/ 1002098 w 2808183"/>
                  <a:gd name="connsiteY10" fmla="*/ 3842904 h 3843806"/>
                  <a:gd name="connsiteX11" fmla="*/ 1017483 w 2808183"/>
                  <a:gd name="connsiteY11" fmla="*/ 1924050 h 3843806"/>
                  <a:gd name="connsiteX12" fmla="*/ 967878 w 2808183"/>
                  <a:gd name="connsiteY12" fmla="*/ 2265989 h 3843806"/>
                  <a:gd name="connsiteX13" fmla="*/ 1405630 w 2808183"/>
                  <a:gd name="connsiteY13" fmla="*/ 1405916 h 3843806"/>
                  <a:gd name="connsiteX14" fmla="*/ 1214940 w 2808183"/>
                  <a:gd name="connsiteY14" fmla="*/ 1936952 h 3843806"/>
                  <a:gd name="connsiteX15" fmla="*/ 1174523 w 2808183"/>
                  <a:gd name="connsiteY15" fmla="*/ 2195857 h 3843806"/>
                  <a:gd name="connsiteX16" fmla="*/ 1747647 w 2808183"/>
                  <a:gd name="connsiteY16" fmla="*/ 1013499 h 3843806"/>
                  <a:gd name="connsiteX17" fmla="*/ 2198583 w 2808183"/>
                  <a:gd name="connsiteY17" fmla="*/ 1949450 h 3843806"/>
                  <a:gd name="connsiteX18" fmla="*/ 2590898 w 2808183"/>
                  <a:gd name="connsiteY18" fmla="*/ 2210962 h 3843806"/>
                  <a:gd name="connsiteX19" fmla="*/ 2382733 w 2808183"/>
                  <a:gd name="connsiteY19" fmla="*/ 1936750 h 3843806"/>
                  <a:gd name="connsiteX20" fmla="*/ 2808183 w 2808183"/>
                  <a:gd name="connsiteY20" fmla="*/ 1492250 h 3843806"/>
                  <a:gd name="connsiteX21" fmla="*/ 2725633 w 2808183"/>
                  <a:gd name="connsiteY21" fmla="*/ 635000 h 3843806"/>
                  <a:gd name="connsiteX22" fmla="*/ 2033483 w 2808183"/>
                  <a:gd name="connsiteY22" fmla="*/ 158750 h 3843806"/>
                  <a:gd name="connsiteX23" fmla="*/ 2135083 w 2808183"/>
                  <a:gd name="connsiteY23" fmla="*/ 0 h 3843806"/>
                  <a:gd name="connsiteX24" fmla="*/ 1334983 w 2808183"/>
                  <a:gd name="connsiteY24" fmla="*/ 292100 h 3843806"/>
                  <a:gd name="connsiteX0" fmla="*/ 1334983 w 2808183"/>
                  <a:gd name="connsiteY0" fmla="*/ 292100 h 3843806"/>
                  <a:gd name="connsiteX1" fmla="*/ 490433 w 2808183"/>
                  <a:gd name="connsiteY1" fmla="*/ 323850 h 3843806"/>
                  <a:gd name="connsiteX2" fmla="*/ 39583 w 2808183"/>
                  <a:gd name="connsiteY2" fmla="*/ 1143000 h 3843806"/>
                  <a:gd name="connsiteX3" fmla="*/ 52283 w 2808183"/>
                  <a:gd name="connsiteY3" fmla="*/ 1695450 h 3843806"/>
                  <a:gd name="connsiteX4" fmla="*/ 160233 w 2808183"/>
                  <a:gd name="connsiteY4" fmla="*/ 2019300 h 3843806"/>
                  <a:gd name="connsiteX5" fmla="*/ 748429 w 2808183"/>
                  <a:gd name="connsiteY5" fmla="*/ 3677455 h 3843806"/>
                  <a:gd name="connsiteX6" fmla="*/ 357083 w 2808183"/>
                  <a:gd name="connsiteY6" fmla="*/ 2260600 h 3843806"/>
                  <a:gd name="connsiteX7" fmla="*/ 807449 w 2808183"/>
                  <a:gd name="connsiteY7" fmla="*/ 3441957 h 3843806"/>
                  <a:gd name="connsiteX8" fmla="*/ 537843 w 2808183"/>
                  <a:gd name="connsiteY8" fmla="*/ 2197850 h 3843806"/>
                  <a:gd name="connsiteX9" fmla="*/ 1002098 w 2808183"/>
                  <a:gd name="connsiteY9" fmla="*/ 3842904 h 3843806"/>
                  <a:gd name="connsiteX10" fmla="*/ 1017483 w 2808183"/>
                  <a:gd name="connsiteY10" fmla="*/ 1924050 h 3843806"/>
                  <a:gd name="connsiteX11" fmla="*/ 967878 w 2808183"/>
                  <a:gd name="connsiteY11" fmla="*/ 2265989 h 3843806"/>
                  <a:gd name="connsiteX12" fmla="*/ 1405630 w 2808183"/>
                  <a:gd name="connsiteY12" fmla="*/ 1405916 h 3843806"/>
                  <a:gd name="connsiteX13" fmla="*/ 1214940 w 2808183"/>
                  <a:gd name="connsiteY13" fmla="*/ 1936952 h 3843806"/>
                  <a:gd name="connsiteX14" fmla="*/ 1174523 w 2808183"/>
                  <a:gd name="connsiteY14" fmla="*/ 2195857 h 3843806"/>
                  <a:gd name="connsiteX15" fmla="*/ 1747647 w 2808183"/>
                  <a:gd name="connsiteY15" fmla="*/ 1013499 h 3843806"/>
                  <a:gd name="connsiteX16" fmla="*/ 2198583 w 2808183"/>
                  <a:gd name="connsiteY16" fmla="*/ 1949450 h 3843806"/>
                  <a:gd name="connsiteX17" fmla="*/ 2590898 w 2808183"/>
                  <a:gd name="connsiteY17" fmla="*/ 2210962 h 3843806"/>
                  <a:gd name="connsiteX18" fmla="*/ 2382733 w 2808183"/>
                  <a:gd name="connsiteY18" fmla="*/ 1936750 h 3843806"/>
                  <a:gd name="connsiteX19" fmla="*/ 2808183 w 2808183"/>
                  <a:gd name="connsiteY19" fmla="*/ 1492250 h 3843806"/>
                  <a:gd name="connsiteX20" fmla="*/ 2725633 w 2808183"/>
                  <a:gd name="connsiteY20" fmla="*/ 635000 h 3843806"/>
                  <a:gd name="connsiteX21" fmla="*/ 2033483 w 2808183"/>
                  <a:gd name="connsiteY21" fmla="*/ 158750 h 3843806"/>
                  <a:gd name="connsiteX22" fmla="*/ 2135083 w 2808183"/>
                  <a:gd name="connsiteY22" fmla="*/ 0 h 3843806"/>
                  <a:gd name="connsiteX23" fmla="*/ 1334983 w 2808183"/>
                  <a:gd name="connsiteY23" fmla="*/ 292100 h 3843806"/>
                  <a:gd name="connsiteX0" fmla="*/ 1363117 w 2808183"/>
                  <a:gd name="connsiteY0" fmla="*/ 130115 h 3843806"/>
                  <a:gd name="connsiteX1" fmla="*/ 490433 w 2808183"/>
                  <a:gd name="connsiteY1" fmla="*/ 323850 h 3843806"/>
                  <a:gd name="connsiteX2" fmla="*/ 39583 w 2808183"/>
                  <a:gd name="connsiteY2" fmla="*/ 1143000 h 3843806"/>
                  <a:gd name="connsiteX3" fmla="*/ 52283 w 2808183"/>
                  <a:gd name="connsiteY3" fmla="*/ 1695450 h 3843806"/>
                  <a:gd name="connsiteX4" fmla="*/ 160233 w 2808183"/>
                  <a:gd name="connsiteY4" fmla="*/ 2019300 h 3843806"/>
                  <a:gd name="connsiteX5" fmla="*/ 748429 w 2808183"/>
                  <a:gd name="connsiteY5" fmla="*/ 3677455 h 3843806"/>
                  <a:gd name="connsiteX6" fmla="*/ 357083 w 2808183"/>
                  <a:gd name="connsiteY6" fmla="*/ 2260600 h 3843806"/>
                  <a:gd name="connsiteX7" fmla="*/ 807449 w 2808183"/>
                  <a:gd name="connsiteY7" fmla="*/ 3441957 h 3843806"/>
                  <a:gd name="connsiteX8" fmla="*/ 537843 w 2808183"/>
                  <a:gd name="connsiteY8" fmla="*/ 2197850 h 3843806"/>
                  <a:gd name="connsiteX9" fmla="*/ 1002098 w 2808183"/>
                  <a:gd name="connsiteY9" fmla="*/ 3842904 h 3843806"/>
                  <a:gd name="connsiteX10" fmla="*/ 1017483 w 2808183"/>
                  <a:gd name="connsiteY10" fmla="*/ 1924050 h 3843806"/>
                  <a:gd name="connsiteX11" fmla="*/ 967878 w 2808183"/>
                  <a:gd name="connsiteY11" fmla="*/ 2265989 h 3843806"/>
                  <a:gd name="connsiteX12" fmla="*/ 1405630 w 2808183"/>
                  <a:gd name="connsiteY12" fmla="*/ 1405916 h 3843806"/>
                  <a:gd name="connsiteX13" fmla="*/ 1214940 w 2808183"/>
                  <a:gd name="connsiteY13" fmla="*/ 1936952 h 3843806"/>
                  <a:gd name="connsiteX14" fmla="*/ 1174523 w 2808183"/>
                  <a:gd name="connsiteY14" fmla="*/ 2195857 h 3843806"/>
                  <a:gd name="connsiteX15" fmla="*/ 1747647 w 2808183"/>
                  <a:gd name="connsiteY15" fmla="*/ 1013499 h 3843806"/>
                  <a:gd name="connsiteX16" fmla="*/ 2198583 w 2808183"/>
                  <a:gd name="connsiteY16" fmla="*/ 1949450 h 3843806"/>
                  <a:gd name="connsiteX17" fmla="*/ 2590898 w 2808183"/>
                  <a:gd name="connsiteY17" fmla="*/ 2210962 h 3843806"/>
                  <a:gd name="connsiteX18" fmla="*/ 2382733 w 2808183"/>
                  <a:gd name="connsiteY18" fmla="*/ 1936750 h 3843806"/>
                  <a:gd name="connsiteX19" fmla="*/ 2808183 w 2808183"/>
                  <a:gd name="connsiteY19" fmla="*/ 1492250 h 3843806"/>
                  <a:gd name="connsiteX20" fmla="*/ 2725633 w 2808183"/>
                  <a:gd name="connsiteY20" fmla="*/ 635000 h 3843806"/>
                  <a:gd name="connsiteX21" fmla="*/ 2033483 w 2808183"/>
                  <a:gd name="connsiteY21" fmla="*/ 158750 h 3843806"/>
                  <a:gd name="connsiteX22" fmla="*/ 2135083 w 2808183"/>
                  <a:gd name="connsiteY22" fmla="*/ 0 h 3843806"/>
                  <a:gd name="connsiteX23" fmla="*/ 1363117 w 2808183"/>
                  <a:gd name="connsiteY23" fmla="*/ 130115 h 3843806"/>
                  <a:gd name="connsiteX0" fmla="*/ 1363117 w 2741049"/>
                  <a:gd name="connsiteY0" fmla="*/ 130115 h 3991453"/>
                  <a:gd name="connsiteX1" fmla="*/ 490433 w 2741049"/>
                  <a:gd name="connsiteY1" fmla="*/ 323850 h 3991453"/>
                  <a:gd name="connsiteX2" fmla="*/ 39583 w 2741049"/>
                  <a:gd name="connsiteY2" fmla="*/ 1143000 h 3991453"/>
                  <a:gd name="connsiteX3" fmla="*/ 52283 w 2741049"/>
                  <a:gd name="connsiteY3" fmla="*/ 1695450 h 3991453"/>
                  <a:gd name="connsiteX4" fmla="*/ 160233 w 2741049"/>
                  <a:gd name="connsiteY4" fmla="*/ 2019300 h 3991453"/>
                  <a:gd name="connsiteX5" fmla="*/ 748429 w 2741049"/>
                  <a:gd name="connsiteY5" fmla="*/ 3677455 h 3991453"/>
                  <a:gd name="connsiteX6" fmla="*/ 357083 w 2741049"/>
                  <a:gd name="connsiteY6" fmla="*/ 2260600 h 3991453"/>
                  <a:gd name="connsiteX7" fmla="*/ 807449 w 2741049"/>
                  <a:gd name="connsiteY7" fmla="*/ 3441957 h 3991453"/>
                  <a:gd name="connsiteX8" fmla="*/ 537843 w 2741049"/>
                  <a:gd name="connsiteY8" fmla="*/ 2197850 h 3991453"/>
                  <a:gd name="connsiteX9" fmla="*/ 1002098 w 2741049"/>
                  <a:gd name="connsiteY9" fmla="*/ 3842904 h 3991453"/>
                  <a:gd name="connsiteX10" fmla="*/ 1017483 w 2741049"/>
                  <a:gd name="connsiteY10" fmla="*/ 1924050 h 3991453"/>
                  <a:gd name="connsiteX11" fmla="*/ 967878 w 2741049"/>
                  <a:gd name="connsiteY11" fmla="*/ 2265989 h 3991453"/>
                  <a:gd name="connsiteX12" fmla="*/ 1405630 w 2741049"/>
                  <a:gd name="connsiteY12" fmla="*/ 1405916 h 3991453"/>
                  <a:gd name="connsiteX13" fmla="*/ 1214940 w 2741049"/>
                  <a:gd name="connsiteY13" fmla="*/ 1936952 h 3991453"/>
                  <a:gd name="connsiteX14" fmla="*/ 1174523 w 2741049"/>
                  <a:gd name="connsiteY14" fmla="*/ 2195857 h 3991453"/>
                  <a:gd name="connsiteX15" fmla="*/ 1747647 w 2741049"/>
                  <a:gd name="connsiteY15" fmla="*/ 1013499 h 3991453"/>
                  <a:gd name="connsiteX16" fmla="*/ 2198583 w 2741049"/>
                  <a:gd name="connsiteY16" fmla="*/ 1949450 h 3991453"/>
                  <a:gd name="connsiteX17" fmla="*/ 2590898 w 2741049"/>
                  <a:gd name="connsiteY17" fmla="*/ 2210962 h 3991453"/>
                  <a:gd name="connsiteX18" fmla="*/ 2382733 w 2741049"/>
                  <a:gd name="connsiteY18" fmla="*/ 1936750 h 3991453"/>
                  <a:gd name="connsiteX19" fmla="*/ 2700337 w 2741049"/>
                  <a:gd name="connsiteY19" fmla="*/ 3991453 h 3991453"/>
                  <a:gd name="connsiteX20" fmla="*/ 2725633 w 2741049"/>
                  <a:gd name="connsiteY20" fmla="*/ 635000 h 3991453"/>
                  <a:gd name="connsiteX21" fmla="*/ 2033483 w 2741049"/>
                  <a:gd name="connsiteY21" fmla="*/ 158750 h 3991453"/>
                  <a:gd name="connsiteX22" fmla="*/ 2135083 w 2741049"/>
                  <a:gd name="connsiteY22" fmla="*/ 0 h 3991453"/>
                  <a:gd name="connsiteX23" fmla="*/ 1363117 w 2741049"/>
                  <a:gd name="connsiteY23" fmla="*/ 130115 h 3991453"/>
                  <a:gd name="connsiteX0" fmla="*/ 1363117 w 2741049"/>
                  <a:gd name="connsiteY0" fmla="*/ 130115 h 3991453"/>
                  <a:gd name="connsiteX1" fmla="*/ 490433 w 2741049"/>
                  <a:gd name="connsiteY1" fmla="*/ 323850 h 3991453"/>
                  <a:gd name="connsiteX2" fmla="*/ 39583 w 2741049"/>
                  <a:gd name="connsiteY2" fmla="*/ 1143000 h 3991453"/>
                  <a:gd name="connsiteX3" fmla="*/ 52283 w 2741049"/>
                  <a:gd name="connsiteY3" fmla="*/ 1695450 h 3991453"/>
                  <a:gd name="connsiteX4" fmla="*/ 160233 w 2741049"/>
                  <a:gd name="connsiteY4" fmla="*/ 2019300 h 3991453"/>
                  <a:gd name="connsiteX5" fmla="*/ 748429 w 2741049"/>
                  <a:gd name="connsiteY5" fmla="*/ 3677455 h 3991453"/>
                  <a:gd name="connsiteX6" fmla="*/ 357083 w 2741049"/>
                  <a:gd name="connsiteY6" fmla="*/ 2260600 h 3991453"/>
                  <a:gd name="connsiteX7" fmla="*/ 807449 w 2741049"/>
                  <a:gd name="connsiteY7" fmla="*/ 3441957 h 3991453"/>
                  <a:gd name="connsiteX8" fmla="*/ 537843 w 2741049"/>
                  <a:gd name="connsiteY8" fmla="*/ 2197850 h 3991453"/>
                  <a:gd name="connsiteX9" fmla="*/ 1002098 w 2741049"/>
                  <a:gd name="connsiteY9" fmla="*/ 3842904 h 3991453"/>
                  <a:gd name="connsiteX10" fmla="*/ 1017483 w 2741049"/>
                  <a:gd name="connsiteY10" fmla="*/ 1924050 h 3991453"/>
                  <a:gd name="connsiteX11" fmla="*/ 967878 w 2741049"/>
                  <a:gd name="connsiteY11" fmla="*/ 2265989 h 3991453"/>
                  <a:gd name="connsiteX12" fmla="*/ 1405630 w 2741049"/>
                  <a:gd name="connsiteY12" fmla="*/ 1405916 h 3991453"/>
                  <a:gd name="connsiteX13" fmla="*/ 1214940 w 2741049"/>
                  <a:gd name="connsiteY13" fmla="*/ 1936952 h 3991453"/>
                  <a:gd name="connsiteX14" fmla="*/ 1174523 w 2741049"/>
                  <a:gd name="connsiteY14" fmla="*/ 2195857 h 3991453"/>
                  <a:gd name="connsiteX15" fmla="*/ 1747647 w 2741049"/>
                  <a:gd name="connsiteY15" fmla="*/ 1013499 h 3991453"/>
                  <a:gd name="connsiteX16" fmla="*/ 2198583 w 2741049"/>
                  <a:gd name="connsiteY16" fmla="*/ 1949450 h 3991453"/>
                  <a:gd name="connsiteX17" fmla="*/ 2511186 w 2741049"/>
                  <a:gd name="connsiteY17" fmla="*/ 2612069 h 3991453"/>
                  <a:gd name="connsiteX18" fmla="*/ 2382733 w 2741049"/>
                  <a:gd name="connsiteY18" fmla="*/ 1936750 h 3991453"/>
                  <a:gd name="connsiteX19" fmla="*/ 2700337 w 2741049"/>
                  <a:gd name="connsiteY19" fmla="*/ 3991453 h 3991453"/>
                  <a:gd name="connsiteX20" fmla="*/ 2725633 w 2741049"/>
                  <a:gd name="connsiteY20" fmla="*/ 635000 h 3991453"/>
                  <a:gd name="connsiteX21" fmla="*/ 2033483 w 2741049"/>
                  <a:gd name="connsiteY21" fmla="*/ 158750 h 3991453"/>
                  <a:gd name="connsiteX22" fmla="*/ 2135083 w 2741049"/>
                  <a:gd name="connsiteY22" fmla="*/ 0 h 3991453"/>
                  <a:gd name="connsiteX23" fmla="*/ 1363117 w 2741049"/>
                  <a:gd name="connsiteY23" fmla="*/ 130115 h 3991453"/>
                  <a:gd name="connsiteX0" fmla="*/ 1363117 w 2741049"/>
                  <a:gd name="connsiteY0" fmla="*/ 130115 h 5315048"/>
                  <a:gd name="connsiteX1" fmla="*/ 490433 w 2741049"/>
                  <a:gd name="connsiteY1" fmla="*/ 323850 h 5315048"/>
                  <a:gd name="connsiteX2" fmla="*/ 39583 w 2741049"/>
                  <a:gd name="connsiteY2" fmla="*/ 1143000 h 5315048"/>
                  <a:gd name="connsiteX3" fmla="*/ 52283 w 2741049"/>
                  <a:gd name="connsiteY3" fmla="*/ 1695450 h 5315048"/>
                  <a:gd name="connsiteX4" fmla="*/ 160233 w 2741049"/>
                  <a:gd name="connsiteY4" fmla="*/ 2019300 h 5315048"/>
                  <a:gd name="connsiteX5" fmla="*/ 748429 w 2741049"/>
                  <a:gd name="connsiteY5" fmla="*/ 3677455 h 5315048"/>
                  <a:gd name="connsiteX6" fmla="*/ 357083 w 2741049"/>
                  <a:gd name="connsiteY6" fmla="*/ 2260600 h 5315048"/>
                  <a:gd name="connsiteX7" fmla="*/ 807449 w 2741049"/>
                  <a:gd name="connsiteY7" fmla="*/ 3441957 h 5315048"/>
                  <a:gd name="connsiteX8" fmla="*/ 976398 w 2741049"/>
                  <a:gd name="connsiteY8" fmla="*/ 5315048 h 5315048"/>
                  <a:gd name="connsiteX9" fmla="*/ 1002098 w 2741049"/>
                  <a:gd name="connsiteY9" fmla="*/ 3842904 h 5315048"/>
                  <a:gd name="connsiteX10" fmla="*/ 1017483 w 2741049"/>
                  <a:gd name="connsiteY10" fmla="*/ 1924050 h 5315048"/>
                  <a:gd name="connsiteX11" fmla="*/ 967878 w 2741049"/>
                  <a:gd name="connsiteY11" fmla="*/ 2265989 h 5315048"/>
                  <a:gd name="connsiteX12" fmla="*/ 1405630 w 2741049"/>
                  <a:gd name="connsiteY12" fmla="*/ 1405916 h 5315048"/>
                  <a:gd name="connsiteX13" fmla="*/ 1214940 w 2741049"/>
                  <a:gd name="connsiteY13" fmla="*/ 1936952 h 5315048"/>
                  <a:gd name="connsiteX14" fmla="*/ 1174523 w 2741049"/>
                  <a:gd name="connsiteY14" fmla="*/ 2195857 h 5315048"/>
                  <a:gd name="connsiteX15" fmla="*/ 1747647 w 2741049"/>
                  <a:gd name="connsiteY15" fmla="*/ 1013499 h 5315048"/>
                  <a:gd name="connsiteX16" fmla="*/ 2198583 w 2741049"/>
                  <a:gd name="connsiteY16" fmla="*/ 1949450 h 5315048"/>
                  <a:gd name="connsiteX17" fmla="*/ 2511186 w 2741049"/>
                  <a:gd name="connsiteY17" fmla="*/ 2612069 h 5315048"/>
                  <a:gd name="connsiteX18" fmla="*/ 2382733 w 2741049"/>
                  <a:gd name="connsiteY18" fmla="*/ 1936750 h 5315048"/>
                  <a:gd name="connsiteX19" fmla="*/ 2700337 w 2741049"/>
                  <a:gd name="connsiteY19" fmla="*/ 3991453 h 5315048"/>
                  <a:gd name="connsiteX20" fmla="*/ 2725633 w 2741049"/>
                  <a:gd name="connsiteY20" fmla="*/ 635000 h 5315048"/>
                  <a:gd name="connsiteX21" fmla="*/ 2033483 w 2741049"/>
                  <a:gd name="connsiteY21" fmla="*/ 158750 h 5315048"/>
                  <a:gd name="connsiteX22" fmla="*/ 2135083 w 2741049"/>
                  <a:gd name="connsiteY22" fmla="*/ 0 h 5315048"/>
                  <a:gd name="connsiteX23" fmla="*/ 1363117 w 2741049"/>
                  <a:gd name="connsiteY23" fmla="*/ 130115 h 5315048"/>
                  <a:gd name="connsiteX0" fmla="*/ 1363117 w 2741049"/>
                  <a:gd name="connsiteY0" fmla="*/ 130115 h 5315048"/>
                  <a:gd name="connsiteX1" fmla="*/ 490433 w 2741049"/>
                  <a:gd name="connsiteY1" fmla="*/ 323850 h 5315048"/>
                  <a:gd name="connsiteX2" fmla="*/ 39583 w 2741049"/>
                  <a:gd name="connsiteY2" fmla="*/ 1143000 h 5315048"/>
                  <a:gd name="connsiteX3" fmla="*/ 52283 w 2741049"/>
                  <a:gd name="connsiteY3" fmla="*/ 1695450 h 5315048"/>
                  <a:gd name="connsiteX4" fmla="*/ 160233 w 2741049"/>
                  <a:gd name="connsiteY4" fmla="*/ 2019300 h 5315048"/>
                  <a:gd name="connsiteX5" fmla="*/ 748429 w 2741049"/>
                  <a:gd name="connsiteY5" fmla="*/ 3677455 h 5315048"/>
                  <a:gd name="connsiteX6" fmla="*/ 357083 w 2741049"/>
                  <a:gd name="connsiteY6" fmla="*/ 2260600 h 5315048"/>
                  <a:gd name="connsiteX7" fmla="*/ 807449 w 2741049"/>
                  <a:gd name="connsiteY7" fmla="*/ 3441957 h 5315048"/>
                  <a:gd name="connsiteX8" fmla="*/ 976398 w 2741049"/>
                  <a:gd name="connsiteY8" fmla="*/ 5315048 h 5315048"/>
                  <a:gd name="connsiteX9" fmla="*/ 911077 w 2741049"/>
                  <a:gd name="connsiteY9" fmla="*/ 4305720 h 5315048"/>
                  <a:gd name="connsiteX10" fmla="*/ 1017483 w 2741049"/>
                  <a:gd name="connsiteY10" fmla="*/ 1924050 h 5315048"/>
                  <a:gd name="connsiteX11" fmla="*/ 967878 w 2741049"/>
                  <a:gd name="connsiteY11" fmla="*/ 2265989 h 5315048"/>
                  <a:gd name="connsiteX12" fmla="*/ 1405630 w 2741049"/>
                  <a:gd name="connsiteY12" fmla="*/ 1405916 h 5315048"/>
                  <a:gd name="connsiteX13" fmla="*/ 1214940 w 2741049"/>
                  <a:gd name="connsiteY13" fmla="*/ 1936952 h 5315048"/>
                  <a:gd name="connsiteX14" fmla="*/ 1174523 w 2741049"/>
                  <a:gd name="connsiteY14" fmla="*/ 2195857 h 5315048"/>
                  <a:gd name="connsiteX15" fmla="*/ 1747647 w 2741049"/>
                  <a:gd name="connsiteY15" fmla="*/ 1013499 h 5315048"/>
                  <a:gd name="connsiteX16" fmla="*/ 2198583 w 2741049"/>
                  <a:gd name="connsiteY16" fmla="*/ 1949450 h 5315048"/>
                  <a:gd name="connsiteX17" fmla="*/ 2511186 w 2741049"/>
                  <a:gd name="connsiteY17" fmla="*/ 2612069 h 5315048"/>
                  <a:gd name="connsiteX18" fmla="*/ 2382733 w 2741049"/>
                  <a:gd name="connsiteY18" fmla="*/ 1936750 h 5315048"/>
                  <a:gd name="connsiteX19" fmla="*/ 2700337 w 2741049"/>
                  <a:gd name="connsiteY19" fmla="*/ 3991453 h 5315048"/>
                  <a:gd name="connsiteX20" fmla="*/ 2725633 w 2741049"/>
                  <a:gd name="connsiteY20" fmla="*/ 635000 h 5315048"/>
                  <a:gd name="connsiteX21" fmla="*/ 2033483 w 2741049"/>
                  <a:gd name="connsiteY21" fmla="*/ 158750 h 5315048"/>
                  <a:gd name="connsiteX22" fmla="*/ 2135083 w 2741049"/>
                  <a:gd name="connsiteY22" fmla="*/ 0 h 5315048"/>
                  <a:gd name="connsiteX23" fmla="*/ 1363117 w 2741049"/>
                  <a:gd name="connsiteY23" fmla="*/ 130115 h 5315048"/>
                  <a:gd name="connsiteX0" fmla="*/ 1363117 w 2741049"/>
                  <a:gd name="connsiteY0" fmla="*/ 130115 h 5315048"/>
                  <a:gd name="connsiteX1" fmla="*/ 490433 w 2741049"/>
                  <a:gd name="connsiteY1" fmla="*/ 323850 h 5315048"/>
                  <a:gd name="connsiteX2" fmla="*/ 39583 w 2741049"/>
                  <a:gd name="connsiteY2" fmla="*/ 1143000 h 5315048"/>
                  <a:gd name="connsiteX3" fmla="*/ 52283 w 2741049"/>
                  <a:gd name="connsiteY3" fmla="*/ 1695450 h 5315048"/>
                  <a:gd name="connsiteX4" fmla="*/ 160233 w 2741049"/>
                  <a:gd name="connsiteY4" fmla="*/ 2019300 h 5315048"/>
                  <a:gd name="connsiteX5" fmla="*/ 748429 w 2741049"/>
                  <a:gd name="connsiteY5" fmla="*/ 3677455 h 5315048"/>
                  <a:gd name="connsiteX6" fmla="*/ 630145 w 2741049"/>
                  <a:gd name="connsiteY6" fmla="*/ 4669963 h 5315048"/>
                  <a:gd name="connsiteX7" fmla="*/ 807449 w 2741049"/>
                  <a:gd name="connsiteY7" fmla="*/ 3441957 h 5315048"/>
                  <a:gd name="connsiteX8" fmla="*/ 976398 w 2741049"/>
                  <a:gd name="connsiteY8" fmla="*/ 5315048 h 5315048"/>
                  <a:gd name="connsiteX9" fmla="*/ 911077 w 2741049"/>
                  <a:gd name="connsiteY9" fmla="*/ 4305720 h 5315048"/>
                  <a:gd name="connsiteX10" fmla="*/ 1017483 w 2741049"/>
                  <a:gd name="connsiteY10" fmla="*/ 1924050 h 5315048"/>
                  <a:gd name="connsiteX11" fmla="*/ 967878 w 2741049"/>
                  <a:gd name="connsiteY11" fmla="*/ 2265989 h 5315048"/>
                  <a:gd name="connsiteX12" fmla="*/ 1405630 w 2741049"/>
                  <a:gd name="connsiteY12" fmla="*/ 1405916 h 5315048"/>
                  <a:gd name="connsiteX13" fmla="*/ 1214940 w 2741049"/>
                  <a:gd name="connsiteY13" fmla="*/ 1936952 h 5315048"/>
                  <a:gd name="connsiteX14" fmla="*/ 1174523 w 2741049"/>
                  <a:gd name="connsiteY14" fmla="*/ 2195857 h 5315048"/>
                  <a:gd name="connsiteX15" fmla="*/ 1747647 w 2741049"/>
                  <a:gd name="connsiteY15" fmla="*/ 1013499 h 5315048"/>
                  <a:gd name="connsiteX16" fmla="*/ 2198583 w 2741049"/>
                  <a:gd name="connsiteY16" fmla="*/ 1949450 h 5315048"/>
                  <a:gd name="connsiteX17" fmla="*/ 2511186 w 2741049"/>
                  <a:gd name="connsiteY17" fmla="*/ 2612069 h 5315048"/>
                  <a:gd name="connsiteX18" fmla="*/ 2382733 w 2741049"/>
                  <a:gd name="connsiteY18" fmla="*/ 1936750 h 5315048"/>
                  <a:gd name="connsiteX19" fmla="*/ 2700337 w 2741049"/>
                  <a:gd name="connsiteY19" fmla="*/ 3991453 h 5315048"/>
                  <a:gd name="connsiteX20" fmla="*/ 2725633 w 2741049"/>
                  <a:gd name="connsiteY20" fmla="*/ 635000 h 5315048"/>
                  <a:gd name="connsiteX21" fmla="*/ 2033483 w 2741049"/>
                  <a:gd name="connsiteY21" fmla="*/ 158750 h 5315048"/>
                  <a:gd name="connsiteX22" fmla="*/ 2135083 w 2741049"/>
                  <a:gd name="connsiteY22" fmla="*/ 0 h 5315048"/>
                  <a:gd name="connsiteX23" fmla="*/ 1363117 w 2741049"/>
                  <a:gd name="connsiteY23" fmla="*/ 130115 h 5315048"/>
                  <a:gd name="connsiteX0" fmla="*/ 1363117 w 2741049"/>
                  <a:gd name="connsiteY0" fmla="*/ 130115 h 5315048"/>
                  <a:gd name="connsiteX1" fmla="*/ 490433 w 2741049"/>
                  <a:gd name="connsiteY1" fmla="*/ 323850 h 5315048"/>
                  <a:gd name="connsiteX2" fmla="*/ 39583 w 2741049"/>
                  <a:gd name="connsiteY2" fmla="*/ 1143000 h 5315048"/>
                  <a:gd name="connsiteX3" fmla="*/ 52283 w 2741049"/>
                  <a:gd name="connsiteY3" fmla="*/ 1695450 h 5315048"/>
                  <a:gd name="connsiteX4" fmla="*/ 160233 w 2741049"/>
                  <a:gd name="connsiteY4" fmla="*/ 2019300 h 5315048"/>
                  <a:gd name="connsiteX5" fmla="*/ 450543 w 2741049"/>
                  <a:gd name="connsiteY5" fmla="*/ 4834493 h 5315048"/>
                  <a:gd name="connsiteX6" fmla="*/ 630145 w 2741049"/>
                  <a:gd name="connsiteY6" fmla="*/ 4669963 h 5315048"/>
                  <a:gd name="connsiteX7" fmla="*/ 807449 w 2741049"/>
                  <a:gd name="connsiteY7" fmla="*/ 3441957 h 5315048"/>
                  <a:gd name="connsiteX8" fmla="*/ 976398 w 2741049"/>
                  <a:gd name="connsiteY8" fmla="*/ 5315048 h 5315048"/>
                  <a:gd name="connsiteX9" fmla="*/ 911077 w 2741049"/>
                  <a:gd name="connsiteY9" fmla="*/ 4305720 h 5315048"/>
                  <a:gd name="connsiteX10" fmla="*/ 1017483 w 2741049"/>
                  <a:gd name="connsiteY10" fmla="*/ 1924050 h 5315048"/>
                  <a:gd name="connsiteX11" fmla="*/ 967878 w 2741049"/>
                  <a:gd name="connsiteY11" fmla="*/ 2265989 h 5315048"/>
                  <a:gd name="connsiteX12" fmla="*/ 1405630 w 2741049"/>
                  <a:gd name="connsiteY12" fmla="*/ 1405916 h 5315048"/>
                  <a:gd name="connsiteX13" fmla="*/ 1214940 w 2741049"/>
                  <a:gd name="connsiteY13" fmla="*/ 1936952 h 5315048"/>
                  <a:gd name="connsiteX14" fmla="*/ 1174523 w 2741049"/>
                  <a:gd name="connsiteY14" fmla="*/ 2195857 h 5315048"/>
                  <a:gd name="connsiteX15" fmla="*/ 1747647 w 2741049"/>
                  <a:gd name="connsiteY15" fmla="*/ 1013499 h 5315048"/>
                  <a:gd name="connsiteX16" fmla="*/ 2198583 w 2741049"/>
                  <a:gd name="connsiteY16" fmla="*/ 1949450 h 5315048"/>
                  <a:gd name="connsiteX17" fmla="*/ 2511186 w 2741049"/>
                  <a:gd name="connsiteY17" fmla="*/ 2612069 h 5315048"/>
                  <a:gd name="connsiteX18" fmla="*/ 2382733 w 2741049"/>
                  <a:gd name="connsiteY18" fmla="*/ 1936750 h 5315048"/>
                  <a:gd name="connsiteX19" fmla="*/ 2700337 w 2741049"/>
                  <a:gd name="connsiteY19" fmla="*/ 3991453 h 5315048"/>
                  <a:gd name="connsiteX20" fmla="*/ 2725633 w 2741049"/>
                  <a:gd name="connsiteY20" fmla="*/ 635000 h 5315048"/>
                  <a:gd name="connsiteX21" fmla="*/ 2033483 w 2741049"/>
                  <a:gd name="connsiteY21" fmla="*/ 158750 h 5315048"/>
                  <a:gd name="connsiteX22" fmla="*/ 2135083 w 2741049"/>
                  <a:gd name="connsiteY22" fmla="*/ 0 h 5315048"/>
                  <a:gd name="connsiteX23" fmla="*/ 1363117 w 2741049"/>
                  <a:gd name="connsiteY23" fmla="*/ 130115 h 5315048"/>
                  <a:gd name="connsiteX0" fmla="*/ 1363117 w 2741049"/>
                  <a:gd name="connsiteY0" fmla="*/ 130115 h 5315048"/>
                  <a:gd name="connsiteX1" fmla="*/ 490433 w 2741049"/>
                  <a:gd name="connsiteY1" fmla="*/ 323850 h 5315048"/>
                  <a:gd name="connsiteX2" fmla="*/ 39583 w 2741049"/>
                  <a:gd name="connsiteY2" fmla="*/ 1143000 h 5315048"/>
                  <a:gd name="connsiteX3" fmla="*/ 52283 w 2741049"/>
                  <a:gd name="connsiteY3" fmla="*/ 1695450 h 5315048"/>
                  <a:gd name="connsiteX4" fmla="*/ 160233 w 2741049"/>
                  <a:gd name="connsiteY4" fmla="*/ 2019300 h 5315048"/>
                  <a:gd name="connsiteX5" fmla="*/ 450543 w 2741049"/>
                  <a:gd name="connsiteY5" fmla="*/ 4834493 h 5315048"/>
                  <a:gd name="connsiteX6" fmla="*/ 630145 w 2741049"/>
                  <a:gd name="connsiteY6" fmla="*/ 4669963 h 5315048"/>
                  <a:gd name="connsiteX7" fmla="*/ 757801 w 2741049"/>
                  <a:gd name="connsiteY7" fmla="*/ 5238770 h 5315048"/>
                  <a:gd name="connsiteX8" fmla="*/ 976398 w 2741049"/>
                  <a:gd name="connsiteY8" fmla="*/ 5315048 h 5315048"/>
                  <a:gd name="connsiteX9" fmla="*/ 911077 w 2741049"/>
                  <a:gd name="connsiteY9" fmla="*/ 4305720 h 5315048"/>
                  <a:gd name="connsiteX10" fmla="*/ 1017483 w 2741049"/>
                  <a:gd name="connsiteY10" fmla="*/ 1924050 h 5315048"/>
                  <a:gd name="connsiteX11" fmla="*/ 967878 w 2741049"/>
                  <a:gd name="connsiteY11" fmla="*/ 2265989 h 5315048"/>
                  <a:gd name="connsiteX12" fmla="*/ 1405630 w 2741049"/>
                  <a:gd name="connsiteY12" fmla="*/ 1405916 h 5315048"/>
                  <a:gd name="connsiteX13" fmla="*/ 1214940 w 2741049"/>
                  <a:gd name="connsiteY13" fmla="*/ 1936952 h 5315048"/>
                  <a:gd name="connsiteX14" fmla="*/ 1174523 w 2741049"/>
                  <a:gd name="connsiteY14" fmla="*/ 2195857 h 5315048"/>
                  <a:gd name="connsiteX15" fmla="*/ 1747647 w 2741049"/>
                  <a:gd name="connsiteY15" fmla="*/ 1013499 h 5315048"/>
                  <a:gd name="connsiteX16" fmla="*/ 2198583 w 2741049"/>
                  <a:gd name="connsiteY16" fmla="*/ 1949450 h 5315048"/>
                  <a:gd name="connsiteX17" fmla="*/ 2511186 w 2741049"/>
                  <a:gd name="connsiteY17" fmla="*/ 2612069 h 5315048"/>
                  <a:gd name="connsiteX18" fmla="*/ 2382733 w 2741049"/>
                  <a:gd name="connsiteY18" fmla="*/ 1936750 h 5315048"/>
                  <a:gd name="connsiteX19" fmla="*/ 2700337 w 2741049"/>
                  <a:gd name="connsiteY19" fmla="*/ 3991453 h 5315048"/>
                  <a:gd name="connsiteX20" fmla="*/ 2725633 w 2741049"/>
                  <a:gd name="connsiteY20" fmla="*/ 635000 h 5315048"/>
                  <a:gd name="connsiteX21" fmla="*/ 2033483 w 2741049"/>
                  <a:gd name="connsiteY21" fmla="*/ 158750 h 5315048"/>
                  <a:gd name="connsiteX22" fmla="*/ 2135083 w 2741049"/>
                  <a:gd name="connsiteY22" fmla="*/ 0 h 5315048"/>
                  <a:gd name="connsiteX23" fmla="*/ 1363117 w 2741049"/>
                  <a:gd name="connsiteY23" fmla="*/ 130115 h 5315048"/>
                  <a:gd name="connsiteX0" fmla="*/ 1363117 w 2741049"/>
                  <a:gd name="connsiteY0" fmla="*/ 130115 h 5315048"/>
                  <a:gd name="connsiteX1" fmla="*/ 614553 w 2741049"/>
                  <a:gd name="connsiteY1" fmla="*/ 922788 h 5315048"/>
                  <a:gd name="connsiteX2" fmla="*/ 39583 w 2741049"/>
                  <a:gd name="connsiteY2" fmla="*/ 1143000 h 5315048"/>
                  <a:gd name="connsiteX3" fmla="*/ 52283 w 2741049"/>
                  <a:gd name="connsiteY3" fmla="*/ 1695450 h 5315048"/>
                  <a:gd name="connsiteX4" fmla="*/ 160233 w 2741049"/>
                  <a:gd name="connsiteY4" fmla="*/ 2019300 h 5315048"/>
                  <a:gd name="connsiteX5" fmla="*/ 450543 w 2741049"/>
                  <a:gd name="connsiteY5" fmla="*/ 4834493 h 5315048"/>
                  <a:gd name="connsiteX6" fmla="*/ 630145 w 2741049"/>
                  <a:gd name="connsiteY6" fmla="*/ 4669963 h 5315048"/>
                  <a:gd name="connsiteX7" fmla="*/ 757801 w 2741049"/>
                  <a:gd name="connsiteY7" fmla="*/ 5238770 h 5315048"/>
                  <a:gd name="connsiteX8" fmla="*/ 976398 w 2741049"/>
                  <a:gd name="connsiteY8" fmla="*/ 5315048 h 5315048"/>
                  <a:gd name="connsiteX9" fmla="*/ 911077 w 2741049"/>
                  <a:gd name="connsiteY9" fmla="*/ 4305720 h 5315048"/>
                  <a:gd name="connsiteX10" fmla="*/ 1017483 w 2741049"/>
                  <a:gd name="connsiteY10" fmla="*/ 1924050 h 5315048"/>
                  <a:gd name="connsiteX11" fmla="*/ 967878 w 2741049"/>
                  <a:gd name="connsiteY11" fmla="*/ 2265989 h 5315048"/>
                  <a:gd name="connsiteX12" fmla="*/ 1405630 w 2741049"/>
                  <a:gd name="connsiteY12" fmla="*/ 1405916 h 5315048"/>
                  <a:gd name="connsiteX13" fmla="*/ 1214940 w 2741049"/>
                  <a:gd name="connsiteY13" fmla="*/ 1936952 h 5315048"/>
                  <a:gd name="connsiteX14" fmla="*/ 1174523 w 2741049"/>
                  <a:gd name="connsiteY14" fmla="*/ 2195857 h 5315048"/>
                  <a:gd name="connsiteX15" fmla="*/ 1747647 w 2741049"/>
                  <a:gd name="connsiteY15" fmla="*/ 1013499 h 5315048"/>
                  <a:gd name="connsiteX16" fmla="*/ 2198583 w 2741049"/>
                  <a:gd name="connsiteY16" fmla="*/ 1949450 h 5315048"/>
                  <a:gd name="connsiteX17" fmla="*/ 2511186 w 2741049"/>
                  <a:gd name="connsiteY17" fmla="*/ 2612069 h 5315048"/>
                  <a:gd name="connsiteX18" fmla="*/ 2382733 w 2741049"/>
                  <a:gd name="connsiteY18" fmla="*/ 1936750 h 5315048"/>
                  <a:gd name="connsiteX19" fmla="*/ 2700337 w 2741049"/>
                  <a:gd name="connsiteY19" fmla="*/ 3991453 h 5315048"/>
                  <a:gd name="connsiteX20" fmla="*/ 2725633 w 2741049"/>
                  <a:gd name="connsiteY20" fmla="*/ 635000 h 5315048"/>
                  <a:gd name="connsiteX21" fmla="*/ 2033483 w 2741049"/>
                  <a:gd name="connsiteY21" fmla="*/ 158750 h 5315048"/>
                  <a:gd name="connsiteX22" fmla="*/ 2135083 w 2741049"/>
                  <a:gd name="connsiteY22" fmla="*/ 0 h 5315048"/>
                  <a:gd name="connsiteX23" fmla="*/ 1363117 w 2741049"/>
                  <a:gd name="connsiteY23" fmla="*/ 130115 h 5315048"/>
                  <a:gd name="connsiteX0" fmla="*/ 1315761 w 2693693"/>
                  <a:gd name="connsiteY0" fmla="*/ 130115 h 5315048"/>
                  <a:gd name="connsiteX1" fmla="*/ 567197 w 2693693"/>
                  <a:gd name="connsiteY1" fmla="*/ 922788 h 5315048"/>
                  <a:gd name="connsiteX2" fmla="*/ 290113 w 2693693"/>
                  <a:gd name="connsiteY2" fmla="*/ 2327263 h 5315048"/>
                  <a:gd name="connsiteX3" fmla="*/ 4927 w 2693693"/>
                  <a:gd name="connsiteY3" fmla="*/ 1695450 h 5315048"/>
                  <a:gd name="connsiteX4" fmla="*/ 112877 w 2693693"/>
                  <a:gd name="connsiteY4" fmla="*/ 2019300 h 5315048"/>
                  <a:gd name="connsiteX5" fmla="*/ 403187 w 2693693"/>
                  <a:gd name="connsiteY5" fmla="*/ 4834493 h 5315048"/>
                  <a:gd name="connsiteX6" fmla="*/ 582789 w 2693693"/>
                  <a:gd name="connsiteY6" fmla="*/ 4669963 h 5315048"/>
                  <a:gd name="connsiteX7" fmla="*/ 710445 w 2693693"/>
                  <a:gd name="connsiteY7" fmla="*/ 5238770 h 5315048"/>
                  <a:gd name="connsiteX8" fmla="*/ 929042 w 2693693"/>
                  <a:gd name="connsiteY8" fmla="*/ 5315048 h 5315048"/>
                  <a:gd name="connsiteX9" fmla="*/ 863721 w 2693693"/>
                  <a:gd name="connsiteY9" fmla="*/ 4305720 h 5315048"/>
                  <a:gd name="connsiteX10" fmla="*/ 970127 w 2693693"/>
                  <a:gd name="connsiteY10" fmla="*/ 1924050 h 5315048"/>
                  <a:gd name="connsiteX11" fmla="*/ 920522 w 2693693"/>
                  <a:gd name="connsiteY11" fmla="*/ 2265989 h 5315048"/>
                  <a:gd name="connsiteX12" fmla="*/ 1358274 w 2693693"/>
                  <a:gd name="connsiteY12" fmla="*/ 1405916 h 5315048"/>
                  <a:gd name="connsiteX13" fmla="*/ 1167584 w 2693693"/>
                  <a:gd name="connsiteY13" fmla="*/ 1936952 h 5315048"/>
                  <a:gd name="connsiteX14" fmla="*/ 1127167 w 2693693"/>
                  <a:gd name="connsiteY14" fmla="*/ 2195857 h 5315048"/>
                  <a:gd name="connsiteX15" fmla="*/ 1700291 w 2693693"/>
                  <a:gd name="connsiteY15" fmla="*/ 1013499 h 5315048"/>
                  <a:gd name="connsiteX16" fmla="*/ 2151227 w 2693693"/>
                  <a:gd name="connsiteY16" fmla="*/ 1949450 h 5315048"/>
                  <a:gd name="connsiteX17" fmla="*/ 2463830 w 2693693"/>
                  <a:gd name="connsiteY17" fmla="*/ 2612069 h 5315048"/>
                  <a:gd name="connsiteX18" fmla="*/ 2335377 w 2693693"/>
                  <a:gd name="connsiteY18" fmla="*/ 1936750 h 5315048"/>
                  <a:gd name="connsiteX19" fmla="*/ 2652981 w 2693693"/>
                  <a:gd name="connsiteY19" fmla="*/ 3991453 h 5315048"/>
                  <a:gd name="connsiteX20" fmla="*/ 2678277 w 2693693"/>
                  <a:gd name="connsiteY20" fmla="*/ 635000 h 5315048"/>
                  <a:gd name="connsiteX21" fmla="*/ 1986127 w 2693693"/>
                  <a:gd name="connsiteY21" fmla="*/ 158750 h 5315048"/>
                  <a:gd name="connsiteX22" fmla="*/ 2087727 w 2693693"/>
                  <a:gd name="connsiteY22" fmla="*/ 0 h 5315048"/>
                  <a:gd name="connsiteX23" fmla="*/ 1315761 w 2693693"/>
                  <a:gd name="connsiteY23" fmla="*/ 130115 h 5315048"/>
                  <a:gd name="connsiteX0" fmla="*/ 1315761 w 2693693"/>
                  <a:gd name="connsiteY0" fmla="*/ 130115 h 5315048"/>
                  <a:gd name="connsiteX1" fmla="*/ 567197 w 2693693"/>
                  <a:gd name="connsiteY1" fmla="*/ 922788 h 5315048"/>
                  <a:gd name="connsiteX2" fmla="*/ 290113 w 2693693"/>
                  <a:gd name="connsiteY2" fmla="*/ 2327263 h 5315048"/>
                  <a:gd name="connsiteX3" fmla="*/ 4927 w 2693693"/>
                  <a:gd name="connsiteY3" fmla="*/ 1695450 h 5315048"/>
                  <a:gd name="connsiteX4" fmla="*/ 88053 w 2693693"/>
                  <a:gd name="connsiteY4" fmla="*/ 3652766 h 5315048"/>
                  <a:gd name="connsiteX5" fmla="*/ 403187 w 2693693"/>
                  <a:gd name="connsiteY5" fmla="*/ 4834493 h 5315048"/>
                  <a:gd name="connsiteX6" fmla="*/ 582789 w 2693693"/>
                  <a:gd name="connsiteY6" fmla="*/ 4669963 h 5315048"/>
                  <a:gd name="connsiteX7" fmla="*/ 710445 w 2693693"/>
                  <a:gd name="connsiteY7" fmla="*/ 5238770 h 5315048"/>
                  <a:gd name="connsiteX8" fmla="*/ 929042 w 2693693"/>
                  <a:gd name="connsiteY8" fmla="*/ 5315048 h 5315048"/>
                  <a:gd name="connsiteX9" fmla="*/ 863721 w 2693693"/>
                  <a:gd name="connsiteY9" fmla="*/ 4305720 h 5315048"/>
                  <a:gd name="connsiteX10" fmla="*/ 970127 w 2693693"/>
                  <a:gd name="connsiteY10" fmla="*/ 1924050 h 5315048"/>
                  <a:gd name="connsiteX11" fmla="*/ 920522 w 2693693"/>
                  <a:gd name="connsiteY11" fmla="*/ 2265989 h 5315048"/>
                  <a:gd name="connsiteX12" fmla="*/ 1358274 w 2693693"/>
                  <a:gd name="connsiteY12" fmla="*/ 1405916 h 5315048"/>
                  <a:gd name="connsiteX13" fmla="*/ 1167584 w 2693693"/>
                  <a:gd name="connsiteY13" fmla="*/ 1936952 h 5315048"/>
                  <a:gd name="connsiteX14" fmla="*/ 1127167 w 2693693"/>
                  <a:gd name="connsiteY14" fmla="*/ 2195857 h 5315048"/>
                  <a:gd name="connsiteX15" fmla="*/ 1700291 w 2693693"/>
                  <a:gd name="connsiteY15" fmla="*/ 1013499 h 5315048"/>
                  <a:gd name="connsiteX16" fmla="*/ 2151227 w 2693693"/>
                  <a:gd name="connsiteY16" fmla="*/ 1949450 h 5315048"/>
                  <a:gd name="connsiteX17" fmla="*/ 2463830 w 2693693"/>
                  <a:gd name="connsiteY17" fmla="*/ 2612069 h 5315048"/>
                  <a:gd name="connsiteX18" fmla="*/ 2335377 w 2693693"/>
                  <a:gd name="connsiteY18" fmla="*/ 1936750 h 5315048"/>
                  <a:gd name="connsiteX19" fmla="*/ 2652981 w 2693693"/>
                  <a:gd name="connsiteY19" fmla="*/ 3991453 h 5315048"/>
                  <a:gd name="connsiteX20" fmla="*/ 2678277 w 2693693"/>
                  <a:gd name="connsiteY20" fmla="*/ 635000 h 5315048"/>
                  <a:gd name="connsiteX21" fmla="*/ 1986127 w 2693693"/>
                  <a:gd name="connsiteY21" fmla="*/ 158750 h 5315048"/>
                  <a:gd name="connsiteX22" fmla="*/ 2087727 w 2693693"/>
                  <a:gd name="connsiteY22" fmla="*/ 0 h 5315048"/>
                  <a:gd name="connsiteX23" fmla="*/ 1315761 w 2693693"/>
                  <a:gd name="connsiteY23" fmla="*/ 130115 h 5315048"/>
                  <a:gd name="connsiteX0" fmla="*/ 1227708 w 2605640"/>
                  <a:gd name="connsiteY0" fmla="*/ 130115 h 5315048"/>
                  <a:gd name="connsiteX1" fmla="*/ 479144 w 2605640"/>
                  <a:gd name="connsiteY1" fmla="*/ 922788 h 5315048"/>
                  <a:gd name="connsiteX2" fmla="*/ 202060 w 2605640"/>
                  <a:gd name="connsiteY2" fmla="*/ 2327263 h 5315048"/>
                  <a:gd name="connsiteX3" fmla="*/ 363704 w 2605640"/>
                  <a:gd name="connsiteY3" fmla="*/ 3587548 h 5315048"/>
                  <a:gd name="connsiteX4" fmla="*/ 0 w 2605640"/>
                  <a:gd name="connsiteY4" fmla="*/ 3652766 h 5315048"/>
                  <a:gd name="connsiteX5" fmla="*/ 315134 w 2605640"/>
                  <a:gd name="connsiteY5" fmla="*/ 4834493 h 5315048"/>
                  <a:gd name="connsiteX6" fmla="*/ 494736 w 2605640"/>
                  <a:gd name="connsiteY6" fmla="*/ 4669963 h 5315048"/>
                  <a:gd name="connsiteX7" fmla="*/ 622392 w 2605640"/>
                  <a:gd name="connsiteY7" fmla="*/ 5238770 h 5315048"/>
                  <a:gd name="connsiteX8" fmla="*/ 840989 w 2605640"/>
                  <a:gd name="connsiteY8" fmla="*/ 5315048 h 5315048"/>
                  <a:gd name="connsiteX9" fmla="*/ 775668 w 2605640"/>
                  <a:gd name="connsiteY9" fmla="*/ 4305720 h 5315048"/>
                  <a:gd name="connsiteX10" fmla="*/ 882074 w 2605640"/>
                  <a:gd name="connsiteY10" fmla="*/ 1924050 h 5315048"/>
                  <a:gd name="connsiteX11" fmla="*/ 832469 w 2605640"/>
                  <a:gd name="connsiteY11" fmla="*/ 2265989 h 5315048"/>
                  <a:gd name="connsiteX12" fmla="*/ 1270221 w 2605640"/>
                  <a:gd name="connsiteY12" fmla="*/ 1405916 h 5315048"/>
                  <a:gd name="connsiteX13" fmla="*/ 1079531 w 2605640"/>
                  <a:gd name="connsiteY13" fmla="*/ 1936952 h 5315048"/>
                  <a:gd name="connsiteX14" fmla="*/ 1039114 w 2605640"/>
                  <a:gd name="connsiteY14" fmla="*/ 2195857 h 5315048"/>
                  <a:gd name="connsiteX15" fmla="*/ 1612238 w 2605640"/>
                  <a:gd name="connsiteY15" fmla="*/ 1013499 h 5315048"/>
                  <a:gd name="connsiteX16" fmla="*/ 2063174 w 2605640"/>
                  <a:gd name="connsiteY16" fmla="*/ 1949450 h 5315048"/>
                  <a:gd name="connsiteX17" fmla="*/ 2375777 w 2605640"/>
                  <a:gd name="connsiteY17" fmla="*/ 2612069 h 5315048"/>
                  <a:gd name="connsiteX18" fmla="*/ 2247324 w 2605640"/>
                  <a:gd name="connsiteY18" fmla="*/ 1936750 h 5315048"/>
                  <a:gd name="connsiteX19" fmla="*/ 2564928 w 2605640"/>
                  <a:gd name="connsiteY19" fmla="*/ 3991453 h 5315048"/>
                  <a:gd name="connsiteX20" fmla="*/ 2590224 w 2605640"/>
                  <a:gd name="connsiteY20" fmla="*/ 635000 h 5315048"/>
                  <a:gd name="connsiteX21" fmla="*/ 1898074 w 2605640"/>
                  <a:gd name="connsiteY21" fmla="*/ 158750 h 5315048"/>
                  <a:gd name="connsiteX22" fmla="*/ 1999674 w 2605640"/>
                  <a:gd name="connsiteY22" fmla="*/ 0 h 5315048"/>
                  <a:gd name="connsiteX23" fmla="*/ 1227708 w 2605640"/>
                  <a:gd name="connsiteY23" fmla="*/ 130115 h 5315048"/>
                  <a:gd name="connsiteX0" fmla="*/ 1227708 w 2605640"/>
                  <a:gd name="connsiteY0" fmla="*/ 130115 h 5315048"/>
                  <a:gd name="connsiteX1" fmla="*/ 479144 w 2605640"/>
                  <a:gd name="connsiteY1" fmla="*/ 922788 h 5315048"/>
                  <a:gd name="connsiteX2" fmla="*/ 202060 w 2605640"/>
                  <a:gd name="connsiteY2" fmla="*/ 2327263 h 5315048"/>
                  <a:gd name="connsiteX3" fmla="*/ 363704 w 2605640"/>
                  <a:gd name="connsiteY3" fmla="*/ 3587548 h 5315048"/>
                  <a:gd name="connsiteX4" fmla="*/ 0 w 2605640"/>
                  <a:gd name="connsiteY4" fmla="*/ 3652766 h 5315048"/>
                  <a:gd name="connsiteX5" fmla="*/ 315134 w 2605640"/>
                  <a:gd name="connsiteY5" fmla="*/ 4834493 h 5315048"/>
                  <a:gd name="connsiteX6" fmla="*/ 494736 w 2605640"/>
                  <a:gd name="connsiteY6" fmla="*/ 4669963 h 5315048"/>
                  <a:gd name="connsiteX7" fmla="*/ 622392 w 2605640"/>
                  <a:gd name="connsiteY7" fmla="*/ 5238770 h 5315048"/>
                  <a:gd name="connsiteX8" fmla="*/ 840989 w 2605640"/>
                  <a:gd name="connsiteY8" fmla="*/ 5315048 h 5315048"/>
                  <a:gd name="connsiteX9" fmla="*/ 775668 w 2605640"/>
                  <a:gd name="connsiteY9" fmla="*/ 4305720 h 5315048"/>
                  <a:gd name="connsiteX10" fmla="*/ 882074 w 2605640"/>
                  <a:gd name="connsiteY10" fmla="*/ 1924050 h 5315048"/>
                  <a:gd name="connsiteX11" fmla="*/ 832469 w 2605640"/>
                  <a:gd name="connsiteY11" fmla="*/ 2265989 h 5315048"/>
                  <a:gd name="connsiteX12" fmla="*/ 1270221 w 2605640"/>
                  <a:gd name="connsiteY12" fmla="*/ 1405916 h 5315048"/>
                  <a:gd name="connsiteX13" fmla="*/ 1079531 w 2605640"/>
                  <a:gd name="connsiteY13" fmla="*/ 1936952 h 5315048"/>
                  <a:gd name="connsiteX14" fmla="*/ 1039114 w 2605640"/>
                  <a:gd name="connsiteY14" fmla="*/ 2195857 h 5315048"/>
                  <a:gd name="connsiteX15" fmla="*/ 1612238 w 2605640"/>
                  <a:gd name="connsiteY15" fmla="*/ 1013499 h 5315048"/>
                  <a:gd name="connsiteX16" fmla="*/ 2063174 w 2605640"/>
                  <a:gd name="connsiteY16" fmla="*/ 1949450 h 5315048"/>
                  <a:gd name="connsiteX17" fmla="*/ 2202010 w 2605640"/>
                  <a:gd name="connsiteY17" fmla="*/ 2516784 h 5315048"/>
                  <a:gd name="connsiteX18" fmla="*/ 2247324 w 2605640"/>
                  <a:gd name="connsiteY18" fmla="*/ 1936750 h 5315048"/>
                  <a:gd name="connsiteX19" fmla="*/ 2564928 w 2605640"/>
                  <a:gd name="connsiteY19" fmla="*/ 3991453 h 5315048"/>
                  <a:gd name="connsiteX20" fmla="*/ 2590224 w 2605640"/>
                  <a:gd name="connsiteY20" fmla="*/ 635000 h 5315048"/>
                  <a:gd name="connsiteX21" fmla="*/ 1898074 w 2605640"/>
                  <a:gd name="connsiteY21" fmla="*/ 158750 h 5315048"/>
                  <a:gd name="connsiteX22" fmla="*/ 1999674 w 2605640"/>
                  <a:gd name="connsiteY22" fmla="*/ 0 h 5315048"/>
                  <a:gd name="connsiteX23" fmla="*/ 1227708 w 2605640"/>
                  <a:gd name="connsiteY23" fmla="*/ 130115 h 5315048"/>
                  <a:gd name="connsiteX0" fmla="*/ 1227708 w 2605640"/>
                  <a:gd name="connsiteY0" fmla="*/ 130115 h 5315048"/>
                  <a:gd name="connsiteX1" fmla="*/ 479144 w 2605640"/>
                  <a:gd name="connsiteY1" fmla="*/ 922788 h 5315048"/>
                  <a:gd name="connsiteX2" fmla="*/ 202060 w 2605640"/>
                  <a:gd name="connsiteY2" fmla="*/ 2327263 h 5315048"/>
                  <a:gd name="connsiteX3" fmla="*/ 363704 w 2605640"/>
                  <a:gd name="connsiteY3" fmla="*/ 3587548 h 5315048"/>
                  <a:gd name="connsiteX4" fmla="*/ 0 w 2605640"/>
                  <a:gd name="connsiteY4" fmla="*/ 3652766 h 5315048"/>
                  <a:gd name="connsiteX5" fmla="*/ 315134 w 2605640"/>
                  <a:gd name="connsiteY5" fmla="*/ 4834493 h 5315048"/>
                  <a:gd name="connsiteX6" fmla="*/ 494736 w 2605640"/>
                  <a:gd name="connsiteY6" fmla="*/ 4669963 h 5315048"/>
                  <a:gd name="connsiteX7" fmla="*/ 622392 w 2605640"/>
                  <a:gd name="connsiteY7" fmla="*/ 5238770 h 5315048"/>
                  <a:gd name="connsiteX8" fmla="*/ 840989 w 2605640"/>
                  <a:gd name="connsiteY8" fmla="*/ 5315048 h 5315048"/>
                  <a:gd name="connsiteX9" fmla="*/ 775668 w 2605640"/>
                  <a:gd name="connsiteY9" fmla="*/ 4305720 h 5315048"/>
                  <a:gd name="connsiteX10" fmla="*/ 882074 w 2605640"/>
                  <a:gd name="connsiteY10" fmla="*/ 1924050 h 5315048"/>
                  <a:gd name="connsiteX11" fmla="*/ 832469 w 2605640"/>
                  <a:gd name="connsiteY11" fmla="*/ 2265989 h 5315048"/>
                  <a:gd name="connsiteX12" fmla="*/ 1270221 w 2605640"/>
                  <a:gd name="connsiteY12" fmla="*/ 1405916 h 5315048"/>
                  <a:gd name="connsiteX13" fmla="*/ 1079531 w 2605640"/>
                  <a:gd name="connsiteY13" fmla="*/ 1936952 h 5315048"/>
                  <a:gd name="connsiteX14" fmla="*/ 1039114 w 2605640"/>
                  <a:gd name="connsiteY14" fmla="*/ 2195857 h 5315048"/>
                  <a:gd name="connsiteX15" fmla="*/ 1612238 w 2605640"/>
                  <a:gd name="connsiteY15" fmla="*/ 1013499 h 5315048"/>
                  <a:gd name="connsiteX16" fmla="*/ 1980428 w 2605640"/>
                  <a:gd name="connsiteY16" fmla="*/ 2099185 h 5315048"/>
                  <a:gd name="connsiteX17" fmla="*/ 2202010 w 2605640"/>
                  <a:gd name="connsiteY17" fmla="*/ 2516784 h 5315048"/>
                  <a:gd name="connsiteX18" fmla="*/ 2247324 w 2605640"/>
                  <a:gd name="connsiteY18" fmla="*/ 1936750 h 5315048"/>
                  <a:gd name="connsiteX19" fmla="*/ 2564928 w 2605640"/>
                  <a:gd name="connsiteY19" fmla="*/ 3991453 h 5315048"/>
                  <a:gd name="connsiteX20" fmla="*/ 2590224 w 2605640"/>
                  <a:gd name="connsiteY20" fmla="*/ 635000 h 5315048"/>
                  <a:gd name="connsiteX21" fmla="*/ 1898074 w 2605640"/>
                  <a:gd name="connsiteY21" fmla="*/ 158750 h 5315048"/>
                  <a:gd name="connsiteX22" fmla="*/ 1999674 w 2605640"/>
                  <a:gd name="connsiteY22" fmla="*/ 0 h 5315048"/>
                  <a:gd name="connsiteX23" fmla="*/ 1227708 w 2605640"/>
                  <a:gd name="connsiteY23" fmla="*/ 130115 h 5315048"/>
                  <a:gd name="connsiteX0" fmla="*/ 1227708 w 3105882"/>
                  <a:gd name="connsiteY0" fmla="*/ 130115 h 5315048"/>
                  <a:gd name="connsiteX1" fmla="*/ 479144 w 3105882"/>
                  <a:gd name="connsiteY1" fmla="*/ 922788 h 5315048"/>
                  <a:gd name="connsiteX2" fmla="*/ 202060 w 3105882"/>
                  <a:gd name="connsiteY2" fmla="*/ 2327263 h 5315048"/>
                  <a:gd name="connsiteX3" fmla="*/ 363704 w 3105882"/>
                  <a:gd name="connsiteY3" fmla="*/ 3587548 h 5315048"/>
                  <a:gd name="connsiteX4" fmla="*/ 0 w 3105882"/>
                  <a:gd name="connsiteY4" fmla="*/ 3652766 h 5315048"/>
                  <a:gd name="connsiteX5" fmla="*/ 315134 w 3105882"/>
                  <a:gd name="connsiteY5" fmla="*/ 4834493 h 5315048"/>
                  <a:gd name="connsiteX6" fmla="*/ 494736 w 3105882"/>
                  <a:gd name="connsiteY6" fmla="*/ 4669963 h 5315048"/>
                  <a:gd name="connsiteX7" fmla="*/ 622392 w 3105882"/>
                  <a:gd name="connsiteY7" fmla="*/ 5238770 h 5315048"/>
                  <a:gd name="connsiteX8" fmla="*/ 840989 w 3105882"/>
                  <a:gd name="connsiteY8" fmla="*/ 5315048 h 5315048"/>
                  <a:gd name="connsiteX9" fmla="*/ 775668 w 3105882"/>
                  <a:gd name="connsiteY9" fmla="*/ 4305720 h 5315048"/>
                  <a:gd name="connsiteX10" fmla="*/ 882074 w 3105882"/>
                  <a:gd name="connsiteY10" fmla="*/ 1924050 h 5315048"/>
                  <a:gd name="connsiteX11" fmla="*/ 832469 w 3105882"/>
                  <a:gd name="connsiteY11" fmla="*/ 2265989 h 5315048"/>
                  <a:gd name="connsiteX12" fmla="*/ 1270221 w 3105882"/>
                  <a:gd name="connsiteY12" fmla="*/ 1405916 h 5315048"/>
                  <a:gd name="connsiteX13" fmla="*/ 1079531 w 3105882"/>
                  <a:gd name="connsiteY13" fmla="*/ 1936952 h 5315048"/>
                  <a:gd name="connsiteX14" fmla="*/ 1039114 w 3105882"/>
                  <a:gd name="connsiteY14" fmla="*/ 2195857 h 5315048"/>
                  <a:gd name="connsiteX15" fmla="*/ 1612238 w 3105882"/>
                  <a:gd name="connsiteY15" fmla="*/ 1013499 h 5315048"/>
                  <a:gd name="connsiteX16" fmla="*/ 1980428 w 3105882"/>
                  <a:gd name="connsiteY16" fmla="*/ 2099185 h 5315048"/>
                  <a:gd name="connsiteX17" fmla="*/ 2202010 w 3105882"/>
                  <a:gd name="connsiteY17" fmla="*/ 2516784 h 5315048"/>
                  <a:gd name="connsiteX18" fmla="*/ 2247324 w 3105882"/>
                  <a:gd name="connsiteY18" fmla="*/ 1936750 h 5315048"/>
                  <a:gd name="connsiteX19" fmla="*/ 2564928 w 3105882"/>
                  <a:gd name="connsiteY19" fmla="*/ 3991453 h 5315048"/>
                  <a:gd name="connsiteX20" fmla="*/ 3103251 w 3105882"/>
                  <a:gd name="connsiteY20" fmla="*/ 2567936 h 5315048"/>
                  <a:gd name="connsiteX21" fmla="*/ 1898074 w 3105882"/>
                  <a:gd name="connsiteY21" fmla="*/ 158750 h 5315048"/>
                  <a:gd name="connsiteX22" fmla="*/ 1999674 w 3105882"/>
                  <a:gd name="connsiteY22" fmla="*/ 0 h 5315048"/>
                  <a:gd name="connsiteX23" fmla="*/ 1227708 w 3105882"/>
                  <a:gd name="connsiteY23" fmla="*/ 130115 h 5315048"/>
                  <a:gd name="connsiteX0" fmla="*/ 1227708 w 3304945"/>
                  <a:gd name="connsiteY0" fmla="*/ 130115 h 5315048"/>
                  <a:gd name="connsiteX1" fmla="*/ 479144 w 3304945"/>
                  <a:gd name="connsiteY1" fmla="*/ 922788 h 5315048"/>
                  <a:gd name="connsiteX2" fmla="*/ 202060 w 3304945"/>
                  <a:gd name="connsiteY2" fmla="*/ 2327263 h 5315048"/>
                  <a:gd name="connsiteX3" fmla="*/ 363704 w 3304945"/>
                  <a:gd name="connsiteY3" fmla="*/ 3587548 h 5315048"/>
                  <a:gd name="connsiteX4" fmla="*/ 0 w 3304945"/>
                  <a:gd name="connsiteY4" fmla="*/ 3652766 h 5315048"/>
                  <a:gd name="connsiteX5" fmla="*/ 315134 w 3304945"/>
                  <a:gd name="connsiteY5" fmla="*/ 4834493 h 5315048"/>
                  <a:gd name="connsiteX6" fmla="*/ 494736 w 3304945"/>
                  <a:gd name="connsiteY6" fmla="*/ 4669963 h 5315048"/>
                  <a:gd name="connsiteX7" fmla="*/ 622392 w 3304945"/>
                  <a:gd name="connsiteY7" fmla="*/ 5238770 h 5315048"/>
                  <a:gd name="connsiteX8" fmla="*/ 840989 w 3304945"/>
                  <a:gd name="connsiteY8" fmla="*/ 5315048 h 5315048"/>
                  <a:gd name="connsiteX9" fmla="*/ 775668 w 3304945"/>
                  <a:gd name="connsiteY9" fmla="*/ 4305720 h 5315048"/>
                  <a:gd name="connsiteX10" fmla="*/ 882074 w 3304945"/>
                  <a:gd name="connsiteY10" fmla="*/ 1924050 h 5315048"/>
                  <a:gd name="connsiteX11" fmla="*/ 832469 w 3304945"/>
                  <a:gd name="connsiteY11" fmla="*/ 2265989 h 5315048"/>
                  <a:gd name="connsiteX12" fmla="*/ 1270221 w 3304945"/>
                  <a:gd name="connsiteY12" fmla="*/ 1405916 h 5315048"/>
                  <a:gd name="connsiteX13" fmla="*/ 1079531 w 3304945"/>
                  <a:gd name="connsiteY13" fmla="*/ 1936952 h 5315048"/>
                  <a:gd name="connsiteX14" fmla="*/ 1039114 w 3304945"/>
                  <a:gd name="connsiteY14" fmla="*/ 2195857 h 5315048"/>
                  <a:gd name="connsiteX15" fmla="*/ 1612238 w 3304945"/>
                  <a:gd name="connsiteY15" fmla="*/ 1013499 h 5315048"/>
                  <a:gd name="connsiteX16" fmla="*/ 1980428 w 3304945"/>
                  <a:gd name="connsiteY16" fmla="*/ 2099185 h 5315048"/>
                  <a:gd name="connsiteX17" fmla="*/ 2202010 w 3304945"/>
                  <a:gd name="connsiteY17" fmla="*/ 2516784 h 5315048"/>
                  <a:gd name="connsiteX18" fmla="*/ 2247324 w 3304945"/>
                  <a:gd name="connsiteY18" fmla="*/ 1936750 h 5315048"/>
                  <a:gd name="connsiteX19" fmla="*/ 2564928 w 3304945"/>
                  <a:gd name="connsiteY19" fmla="*/ 3991453 h 5315048"/>
                  <a:gd name="connsiteX20" fmla="*/ 3103251 w 3304945"/>
                  <a:gd name="connsiteY20" fmla="*/ 2567936 h 5315048"/>
                  <a:gd name="connsiteX21" fmla="*/ 3114443 w 3304945"/>
                  <a:gd name="connsiteY21" fmla="*/ 2091686 h 5315048"/>
                  <a:gd name="connsiteX22" fmla="*/ 1999674 w 3304945"/>
                  <a:gd name="connsiteY22" fmla="*/ 0 h 5315048"/>
                  <a:gd name="connsiteX23" fmla="*/ 1227708 w 3304945"/>
                  <a:gd name="connsiteY23" fmla="*/ 130115 h 5315048"/>
                  <a:gd name="connsiteX0" fmla="*/ 1227708 w 3304945"/>
                  <a:gd name="connsiteY0" fmla="*/ 14927 h 5199860"/>
                  <a:gd name="connsiteX1" fmla="*/ 479144 w 3304945"/>
                  <a:gd name="connsiteY1" fmla="*/ 807600 h 5199860"/>
                  <a:gd name="connsiteX2" fmla="*/ 202060 w 3304945"/>
                  <a:gd name="connsiteY2" fmla="*/ 2212075 h 5199860"/>
                  <a:gd name="connsiteX3" fmla="*/ 363704 w 3304945"/>
                  <a:gd name="connsiteY3" fmla="*/ 3472360 h 5199860"/>
                  <a:gd name="connsiteX4" fmla="*/ 0 w 3304945"/>
                  <a:gd name="connsiteY4" fmla="*/ 3537578 h 5199860"/>
                  <a:gd name="connsiteX5" fmla="*/ 315134 w 3304945"/>
                  <a:gd name="connsiteY5" fmla="*/ 4719305 h 5199860"/>
                  <a:gd name="connsiteX6" fmla="*/ 494736 w 3304945"/>
                  <a:gd name="connsiteY6" fmla="*/ 4554775 h 5199860"/>
                  <a:gd name="connsiteX7" fmla="*/ 622392 w 3304945"/>
                  <a:gd name="connsiteY7" fmla="*/ 5123582 h 5199860"/>
                  <a:gd name="connsiteX8" fmla="*/ 840989 w 3304945"/>
                  <a:gd name="connsiteY8" fmla="*/ 5199860 h 5199860"/>
                  <a:gd name="connsiteX9" fmla="*/ 775668 w 3304945"/>
                  <a:gd name="connsiteY9" fmla="*/ 4190532 h 5199860"/>
                  <a:gd name="connsiteX10" fmla="*/ 882074 w 3304945"/>
                  <a:gd name="connsiteY10" fmla="*/ 1808862 h 5199860"/>
                  <a:gd name="connsiteX11" fmla="*/ 832469 w 3304945"/>
                  <a:gd name="connsiteY11" fmla="*/ 2150801 h 5199860"/>
                  <a:gd name="connsiteX12" fmla="*/ 1270221 w 3304945"/>
                  <a:gd name="connsiteY12" fmla="*/ 1290728 h 5199860"/>
                  <a:gd name="connsiteX13" fmla="*/ 1079531 w 3304945"/>
                  <a:gd name="connsiteY13" fmla="*/ 1821764 h 5199860"/>
                  <a:gd name="connsiteX14" fmla="*/ 1039114 w 3304945"/>
                  <a:gd name="connsiteY14" fmla="*/ 2080669 h 5199860"/>
                  <a:gd name="connsiteX15" fmla="*/ 1612238 w 3304945"/>
                  <a:gd name="connsiteY15" fmla="*/ 898311 h 5199860"/>
                  <a:gd name="connsiteX16" fmla="*/ 1980428 w 3304945"/>
                  <a:gd name="connsiteY16" fmla="*/ 1983997 h 5199860"/>
                  <a:gd name="connsiteX17" fmla="*/ 2202010 w 3304945"/>
                  <a:gd name="connsiteY17" fmla="*/ 2401596 h 5199860"/>
                  <a:gd name="connsiteX18" fmla="*/ 2247324 w 3304945"/>
                  <a:gd name="connsiteY18" fmla="*/ 1821562 h 5199860"/>
                  <a:gd name="connsiteX19" fmla="*/ 2564928 w 3304945"/>
                  <a:gd name="connsiteY19" fmla="*/ 3876265 h 5199860"/>
                  <a:gd name="connsiteX20" fmla="*/ 3103251 w 3304945"/>
                  <a:gd name="connsiteY20" fmla="*/ 2452748 h 5199860"/>
                  <a:gd name="connsiteX21" fmla="*/ 3114443 w 3304945"/>
                  <a:gd name="connsiteY21" fmla="*/ 1976498 h 5199860"/>
                  <a:gd name="connsiteX22" fmla="*/ 2843685 w 3304945"/>
                  <a:gd name="connsiteY22" fmla="*/ 579035 h 5199860"/>
                  <a:gd name="connsiteX23" fmla="*/ 1227708 w 3304945"/>
                  <a:gd name="connsiteY23" fmla="*/ 14927 h 5199860"/>
                  <a:gd name="connsiteX0" fmla="*/ 1227708 w 3304945"/>
                  <a:gd name="connsiteY0" fmla="*/ 26918 h 5211851"/>
                  <a:gd name="connsiteX1" fmla="*/ 479144 w 3304945"/>
                  <a:gd name="connsiteY1" fmla="*/ 819591 h 5211851"/>
                  <a:gd name="connsiteX2" fmla="*/ 202060 w 3304945"/>
                  <a:gd name="connsiteY2" fmla="*/ 2224066 h 5211851"/>
                  <a:gd name="connsiteX3" fmla="*/ 363704 w 3304945"/>
                  <a:gd name="connsiteY3" fmla="*/ 3484351 h 5211851"/>
                  <a:gd name="connsiteX4" fmla="*/ 0 w 3304945"/>
                  <a:gd name="connsiteY4" fmla="*/ 3549569 h 5211851"/>
                  <a:gd name="connsiteX5" fmla="*/ 315134 w 3304945"/>
                  <a:gd name="connsiteY5" fmla="*/ 4731296 h 5211851"/>
                  <a:gd name="connsiteX6" fmla="*/ 494736 w 3304945"/>
                  <a:gd name="connsiteY6" fmla="*/ 4566766 h 5211851"/>
                  <a:gd name="connsiteX7" fmla="*/ 622392 w 3304945"/>
                  <a:gd name="connsiteY7" fmla="*/ 5135573 h 5211851"/>
                  <a:gd name="connsiteX8" fmla="*/ 840989 w 3304945"/>
                  <a:gd name="connsiteY8" fmla="*/ 5211851 h 5211851"/>
                  <a:gd name="connsiteX9" fmla="*/ 775668 w 3304945"/>
                  <a:gd name="connsiteY9" fmla="*/ 4202523 h 5211851"/>
                  <a:gd name="connsiteX10" fmla="*/ 882074 w 3304945"/>
                  <a:gd name="connsiteY10" fmla="*/ 1820853 h 5211851"/>
                  <a:gd name="connsiteX11" fmla="*/ 832469 w 3304945"/>
                  <a:gd name="connsiteY11" fmla="*/ 2162792 h 5211851"/>
                  <a:gd name="connsiteX12" fmla="*/ 1270221 w 3304945"/>
                  <a:gd name="connsiteY12" fmla="*/ 1302719 h 5211851"/>
                  <a:gd name="connsiteX13" fmla="*/ 1079531 w 3304945"/>
                  <a:gd name="connsiteY13" fmla="*/ 1833755 h 5211851"/>
                  <a:gd name="connsiteX14" fmla="*/ 1039114 w 3304945"/>
                  <a:gd name="connsiteY14" fmla="*/ 2092660 h 5211851"/>
                  <a:gd name="connsiteX15" fmla="*/ 1612238 w 3304945"/>
                  <a:gd name="connsiteY15" fmla="*/ 910302 h 5211851"/>
                  <a:gd name="connsiteX16" fmla="*/ 1980428 w 3304945"/>
                  <a:gd name="connsiteY16" fmla="*/ 1995988 h 5211851"/>
                  <a:gd name="connsiteX17" fmla="*/ 2202010 w 3304945"/>
                  <a:gd name="connsiteY17" fmla="*/ 2413587 h 5211851"/>
                  <a:gd name="connsiteX18" fmla="*/ 2247324 w 3304945"/>
                  <a:gd name="connsiteY18" fmla="*/ 1833553 h 5211851"/>
                  <a:gd name="connsiteX19" fmla="*/ 2564928 w 3304945"/>
                  <a:gd name="connsiteY19" fmla="*/ 3888256 h 5211851"/>
                  <a:gd name="connsiteX20" fmla="*/ 3103251 w 3304945"/>
                  <a:gd name="connsiteY20" fmla="*/ 2464739 h 5211851"/>
                  <a:gd name="connsiteX21" fmla="*/ 3114443 w 3304945"/>
                  <a:gd name="connsiteY21" fmla="*/ 1988489 h 5211851"/>
                  <a:gd name="connsiteX22" fmla="*/ 2843685 w 3304945"/>
                  <a:gd name="connsiteY22" fmla="*/ 591026 h 5211851"/>
                  <a:gd name="connsiteX23" fmla="*/ 1227708 w 3304945"/>
                  <a:gd name="connsiteY23" fmla="*/ 26918 h 5211851"/>
                  <a:gd name="connsiteX0" fmla="*/ 1227708 w 3304945"/>
                  <a:gd name="connsiteY0" fmla="*/ 14927 h 5199860"/>
                  <a:gd name="connsiteX1" fmla="*/ 479144 w 3304945"/>
                  <a:gd name="connsiteY1" fmla="*/ 807600 h 5199860"/>
                  <a:gd name="connsiteX2" fmla="*/ 202060 w 3304945"/>
                  <a:gd name="connsiteY2" fmla="*/ 2212075 h 5199860"/>
                  <a:gd name="connsiteX3" fmla="*/ 363704 w 3304945"/>
                  <a:gd name="connsiteY3" fmla="*/ 3472360 h 5199860"/>
                  <a:gd name="connsiteX4" fmla="*/ 0 w 3304945"/>
                  <a:gd name="connsiteY4" fmla="*/ 3537578 h 5199860"/>
                  <a:gd name="connsiteX5" fmla="*/ 315134 w 3304945"/>
                  <a:gd name="connsiteY5" fmla="*/ 4719305 h 5199860"/>
                  <a:gd name="connsiteX6" fmla="*/ 494736 w 3304945"/>
                  <a:gd name="connsiteY6" fmla="*/ 4554775 h 5199860"/>
                  <a:gd name="connsiteX7" fmla="*/ 622392 w 3304945"/>
                  <a:gd name="connsiteY7" fmla="*/ 5123582 h 5199860"/>
                  <a:gd name="connsiteX8" fmla="*/ 840989 w 3304945"/>
                  <a:gd name="connsiteY8" fmla="*/ 5199860 h 5199860"/>
                  <a:gd name="connsiteX9" fmla="*/ 775668 w 3304945"/>
                  <a:gd name="connsiteY9" fmla="*/ 4190532 h 5199860"/>
                  <a:gd name="connsiteX10" fmla="*/ 882074 w 3304945"/>
                  <a:gd name="connsiteY10" fmla="*/ 1808862 h 5199860"/>
                  <a:gd name="connsiteX11" fmla="*/ 832469 w 3304945"/>
                  <a:gd name="connsiteY11" fmla="*/ 2150801 h 5199860"/>
                  <a:gd name="connsiteX12" fmla="*/ 1270221 w 3304945"/>
                  <a:gd name="connsiteY12" fmla="*/ 1290728 h 5199860"/>
                  <a:gd name="connsiteX13" fmla="*/ 1079531 w 3304945"/>
                  <a:gd name="connsiteY13" fmla="*/ 1821764 h 5199860"/>
                  <a:gd name="connsiteX14" fmla="*/ 1039114 w 3304945"/>
                  <a:gd name="connsiteY14" fmla="*/ 2080669 h 5199860"/>
                  <a:gd name="connsiteX15" fmla="*/ 1612238 w 3304945"/>
                  <a:gd name="connsiteY15" fmla="*/ 898311 h 5199860"/>
                  <a:gd name="connsiteX16" fmla="*/ 1980428 w 3304945"/>
                  <a:gd name="connsiteY16" fmla="*/ 1983997 h 5199860"/>
                  <a:gd name="connsiteX17" fmla="*/ 2202010 w 3304945"/>
                  <a:gd name="connsiteY17" fmla="*/ 2401596 h 5199860"/>
                  <a:gd name="connsiteX18" fmla="*/ 2247324 w 3304945"/>
                  <a:gd name="connsiteY18" fmla="*/ 1821562 h 5199860"/>
                  <a:gd name="connsiteX19" fmla="*/ 2564928 w 3304945"/>
                  <a:gd name="connsiteY19" fmla="*/ 3876265 h 5199860"/>
                  <a:gd name="connsiteX20" fmla="*/ 3103251 w 3304945"/>
                  <a:gd name="connsiteY20" fmla="*/ 2452748 h 5199860"/>
                  <a:gd name="connsiteX21" fmla="*/ 3114443 w 3304945"/>
                  <a:gd name="connsiteY21" fmla="*/ 1976498 h 5199860"/>
                  <a:gd name="connsiteX22" fmla="*/ 2752664 w 3304945"/>
                  <a:gd name="connsiteY22" fmla="*/ 960176 h 5199860"/>
                  <a:gd name="connsiteX23" fmla="*/ 1227708 w 3304945"/>
                  <a:gd name="connsiteY23" fmla="*/ 14927 h 5199860"/>
                  <a:gd name="connsiteX0" fmla="*/ 1227708 w 3304945"/>
                  <a:gd name="connsiteY0" fmla="*/ 14927 h 5199860"/>
                  <a:gd name="connsiteX1" fmla="*/ 479144 w 3304945"/>
                  <a:gd name="connsiteY1" fmla="*/ 807600 h 5199860"/>
                  <a:gd name="connsiteX2" fmla="*/ 202060 w 3304945"/>
                  <a:gd name="connsiteY2" fmla="*/ 2212075 h 5199860"/>
                  <a:gd name="connsiteX3" fmla="*/ 363704 w 3304945"/>
                  <a:gd name="connsiteY3" fmla="*/ 3472360 h 5199860"/>
                  <a:gd name="connsiteX4" fmla="*/ 0 w 3304945"/>
                  <a:gd name="connsiteY4" fmla="*/ 3537578 h 5199860"/>
                  <a:gd name="connsiteX5" fmla="*/ 315134 w 3304945"/>
                  <a:gd name="connsiteY5" fmla="*/ 4719305 h 5199860"/>
                  <a:gd name="connsiteX6" fmla="*/ 494736 w 3304945"/>
                  <a:gd name="connsiteY6" fmla="*/ 4554775 h 5199860"/>
                  <a:gd name="connsiteX7" fmla="*/ 622392 w 3304945"/>
                  <a:gd name="connsiteY7" fmla="*/ 5123582 h 5199860"/>
                  <a:gd name="connsiteX8" fmla="*/ 840989 w 3304945"/>
                  <a:gd name="connsiteY8" fmla="*/ 5199860 h 5199860"/>
                  <a:gd name="connsiteX9" fmla="*/ 775668 w 3304945"/>
                  <a:gd name="connsiteY9" fmla="*/ 4190532 h 5199860"/>
                  <a:gd name="connsiteX10" fmla="*/ 882074 w 3304945"/>
                  <a:gd name="connsiteY10" fmla="*/ 1808862 h 5199860"/>
                  <a:gd name="connsiteX11" fmla="*/ 832469 w 3304945"/>
                  <a:gd name="connsiteY11" fmla="*/ 2150801 h 5199860"/>
                  <a:gd name="connsiteX12" fmla="*/ 1270221 w 3304945"/>
                  <a:gd name="connsiteY12" fmla="*/ 1290728 h 5199860"/>
                  <a:gd name="connsiteX13" fmla="*/ 1079531 w 3304945"/>
                  <a:gd name="connsiteY13" fmla="*/ 1821764 h 5199860"/>
                  <a:gd name="connsiteX14" fmla="*/ 1039114 w 3304945"/>
                  <a:gd name="connsiteY14" fmla="*/ 2080669 h 5199860"/>
                  <a:gd name="connsiteX15" fmla="*/ 1612238 w 3304945"/>
                  <a:gd name="connsiteY15" fmla="*/ 898311 h 5199860"/>
                  <a:gd name="connsiteX16" fmla="*/ 1980428 w 3304945"/>
                  <a:gd name="connsiteY16" fmla="*/ 1983997 h 5199860"/>
                  <a:gd name="connsiteX17" fmla="*/ 2202010 w 3304945"/>
                  <a:gd name="connsiteY17" fmla="*/ 2401596 h 5199860"/>
                  <a:gd name="connsiteX18" fmla="*/ 2247324 w 3304945"/>
                  <a:gd name="connsiteY18" fmla="*/ 1821562 h 5199860"/>
                  <a:gd name="connsiteX19" fmla="*/ 2564928 w 3304945"/>
                  <a:gd name="connsiteY19" fmla="*/ 3876265 h 5199860"/>
                  <a:gd name="connsiteX20" fmla="*/ 3103251 w 3304945"/>
                  <a:gd name="connsiteY20" fmla="*/ 2452748 h 5199860"/>
                  <a:gd name="connsiteX21" fmla="*/ 3114443 w 3304945"/>
                  <a:gd name="connsiteY21" fmla="*/ 1976498 h 5199860"/>
                  <a:gd name="connsiteX22" fmla="*/ 2752664 w 3304945"/>
                  <a:gd name="connsiteY22" fmla="*/ 960176 h 5199860"/>
                  <a:gd name="connsiteX23" fmla="*/ 1227708 w 3304945"/>
                  <a:gd name="connsiteY23" fmla="*/ 14927 h 5199860"/>
                  <a:gd name="connsiteX0" fmla="*/ 1227708 w 3304945"/>
                  <a:gd name="connsiteY0" fmla="*/ 14927 h 5199860"/>
                  <a:gd name="connsiteX1" fmla="*/ 479144 w 3304945"/>
                  <a:gd name="connsiteY1" fmla="*/ 807600 h 5199860"/>
                  <a:gd name="connsiteX2" fmla="*/ 202060 w 3304945"/>
                  <a:gd name="connsiteY2" fmla="*/ 2212075 h 5199860"/>
                  <a:gd name="connsiteX3" fmla="*/ 363704 w 3304945"/>
                  <a:gd name="connsiteY3" fmla="*/ 3472360 h 5199860"/>
                  <a:gd name="connsiteX4" fmla="*/ 0 w 3304945"/>
                  <a:gd name="connsiteY4" fmla="*/ 3537578 h 5199860"/>
                  <a:gd name="connsiteX5" fmla="*/ 315134 w 3304945"/>
                  <a:gd name="connsiteY5" fmla="*/ 4719305 h 5199860"/>
                  <a:gd name="connsiteX6" fmla="*/ 494736 w 3304945"/>
                  <a:gd name="connsiteY6" fmla="*/ 4554775 h 5199860"/>
                  <a:gd name="connsiteX7" fmla="*/ 622392 w 3304945"/>
                  <a:gd name="connsiteY7" fmla="*/ 5123582 h 5199860"/>
                  <a:gd name="connsiteX8" fmla="*/ 840989 w 3304945"/>
                  <a:gd name="connsiteY8" fmla="*/ 5199860 h 5199860"/>
                  <a:gd name="connsiteX9" fmla="*/ 775668 w 3304945"/>
                  <a:gd name="connsiteY9" fmla="*/ 4190532 h 5199860"/>
                  <a:gd name="connsiteX10" fmla="*/ 882074 w 3304945"/>
                  <a:gd name="connsiteY10" fmla="*/ 1808862 h 5199860"/>
                  <a:gd name="connsiteX11" fmla="*/ 832469 w 3304945"/>
                  <a:gd name="connsiteY11" fmla="*/ 2150801 h 5199860"/>
                  <a:gd name="connsiteX12" fmla="*/ 1270221 w 3304945"/>
                  <a:gd name="connsiteY12" fmla="*/ 1290728 h 5199860"/>
                  <a:gd name="connsiteX13" fmla="*/ 1079531 w 3304945"/>
                  <a:gd name="connsiteY13" fmla="*/ 1821764 h 5199860"/>
                  <a:gd name="connsiteX14" fmla="*/ 1039114 w 3304945"/>
                  <a:gd name="connsiteY14" fmla="*/ 2080669 h 5199860"/>
                  <a:gd name="connsiteX15" fmla="*/ 1612238 w 3304945"/>
                  <a:gd name="connsiteY15" fmla="*/ 898311 h 5199860"/>
                  <a:gd name="connsiteX16" fmla="*/ 1980428 w 3304945"/>
                  <a:gd name="connsiteY16" fmla="*/ 1983997 h 5199860"/>
                  <a:gd name="connsiteX17" fmla="*/ 2202010 w 3304945"/>
                  <a:gd name="connsiteY17" fmla="*/ 2401596 h 5199860"/>
                  <a:gd name="connsiteX18" fmla="*/ 2247324 w 3304945"/>
                  <a:gd name="connsiteY18" fmla="*/ 1821562 h 5199860"/>
                  <a:gd name="connsiteX19" fmla="*/ 2564928 w 3304945"/>
                  <a:gd name="connsiteY19" fmla="*/ 3876265 h 5199860"/>
                  <a:gd name="connsiteX20" fmla="*/ 3103251 w 3304945"/>
                  <a:gd name="connsiteY20" fmla="*/ 2452748 h 5199860"/>
                  <a:gd name="connsiteX21" fmla="*/ 3114443 w 3304945"/>
                  <a:gd name="connsiteY21" fmla="*/ 1976498 h 5199860"/>
                  <a:gd name="connsiteX22" fmla="*/ 2545799 w 3304945"/>
                  <a:gd name="connsiteY22" fmla="*/ 1286870 h 5199860"/>
                  <a:gd name="connsiteX23" fmla="*/ 1227708 w 3304945"/>
                  <a:gd name="connsiteY23" fmla="*/ 14927 h 5199860"/>
                  <a:gd name="connsiteX0" fmla="*/ 1227708 w 3304945"/>
                  <a:gd name="connsiteY0" fmla="*/ 14927 h 5199860"/>
                  <a:gd name="connsiteX1" fmla="*/ 479144 w 3304945"/>
                  <a:gd name="connsiteY1" fmla="*/ 807600 h 5199860"/>
                  <a:gd name="connsiteX2" fmla="*/ 202060 w 3304945"/>
                  <a:gd name="connsiteY2" fmla="*/ 2212075 h 5199860"/>
                  <a:gd name="connsiteX3" fmla="*/ 363704 w 3304945"/>
                  <a:gd name="connsiteY3" fmla="*/ 3472360 h 5199860"/>
                  <a:gd name="connsiteX4" fmla="*/ 0 w 3304945"/>
                  <a:gd name="connsiteY4" fmla="*/ 3537578 h 5199860"/>
                  <a:gd name="connsiteX5" fmla="*/ 315134 w 3304945"/>
                  <a:gd name="connsiteY5" fmla="*/ 4719305 h 5199860"/>
                  <a:gd name="connsiteX6" fmla="*/ 494736 w 3304945"/>
                  <a:gd name="connsiteY6" fmla="*/ 4554775 h 5199860"/>
                  <a:gd name="connsiteX7" fmla="*/ 622392 w 3304945"/>
                  <a:gd name="connsiteY7" fmla="*/ 5123582 h 5199860"/>
                  <a:gd name="connsiteX8" fmla="*/ 840989 w 3304945"/>
                  <a:gd name="connsiteY8" fmla="*/ 5199860 h 5199860"/>
                  <a:gd name="connsiteX9" fmla="*/ 775668 w 3304945"/>
                  <a:gd name="connsiteY9" fmla="*/ 4190532 h 5199860"/>
                  <a:gd name="connsiteX10" fmla="*/ 882074 w 3304945"/>
                  <a:gd name="connsiteY10" fmla="*/ 1808862 h 5199860"/>
                  <a:gd name="connsiteX11" fmla="*/ 832469 w 3304945"/>
                  <a:gd name="connsiteY11" fmla="*/ 2150801 h 5199860"/>
                  <a:gd name="connsiteX12" fmla="*/ 1270221 w 3304945"/>
                  <a:gd name="connsiteY12" fmla="*/ 1290728 h 5199860"/>
                  <a:gd name="connsiteX13" fmla="*/ 1079531 w 3304945"/>
                  <a:gd name="connsiteY13" fmla="*/ 1821764 h 5199860"/>
                  <a:gd name="connsiteX14" fmla="*/ 1039114 w 3304945"/>
                  <a:gd name="connsiteY14" fmla="*/ 2080669 h 5199860"/>
                  <a:gd name="connsiteX15" fmla="*/ 1612238 w 3304945"/>
                  <a:gd name="connsiteY15" fmla="*/ 898311 h 5199860"/>
                  <a:gd name="connsiteX16" fmla="*/ 1980428 w 3304945"/>
                  <a:gd name="connsiteY16" fmla="*/ 1983997 h 5199860"/>
                  <a:gd name="connsiteX17" fmla="*/ 2202010 w 3304945"/>
                  <a:gd name="connsiteY17" fmla="*/ 2401596 h 5199860"/>
                  <a:gd name="connsiteX18" fmla="*/ 2247324 w 3304945"/>
                  <a:gd name="connsiteY18" fmla="*/ 1821562 h 5199860"/>
                  <a:gd name="connsiteX19" fmla="*/ 2564928 w 3304945"/>
                  <a:gd name="connsiteY19" fmla="*/ 3876265 h 5199860"/>
                  <a:gd name="connsiteX20" fmla="*/ 3103251 w 3304945"/>
                  <a:gd name="connsiteY20" fmla="*/ 2452748 h 5199860"/>
                  <a:gd name="connsiteX21" fmla="*/ 3114443 w 3304945"/>
                  <a:gd name="connsiteY21" fmla="*/ 1976498 h 5199860"/>
                  <a:gd name="connsiteX22" fmla="*/ 2545799 w 3304945"/>
                  <a:gd name="connsiteY22" fmla="*/ 1286870 h 5199860"/>
                  <a:gd name="connsiteX23" fmla="*/ 1227708 w 3304945"/>
                  <a:gd name="connsiteY23" fmla="*/ 14927 h 5199860"/>
                  <a:gd name="connsiteX0" fmla="*/ 1616615 w 3304945"/>
                  <a:gd name="connsiteY0" fmla="*/ 22001 h 4934690"/>
                  <a:gd name="connsiteX1" fmla="*/ 479144 w 3304945"/>
                  <a:gd name="connsiteY1" fmla="*/ 542430 h 4934690"/>
                  <a:gd name="connsiteX2" fmla="*/ 202060 w 3304945"/>
                  <a:gd name="connsiteY2" fmla="*/ 1946905 h 4934690"/>
                  <a:gd name="connsiteX3" fmla="*/ 363704 w 3304945"/>
                  <a:gd name="connsiteY3" fmla="*/ 3207190 h 4934690"/>
                  <a:gd name="connsiteX4" fmla="*/ 0 w 3304945"/>
                  <a:gd name="connsiteY4" fmla="*/ 3272408 h 4934690"/>
                  <a:gd name="connsiteX5" fmla="*/ 315134 w 3304945"/>
                  <a:gd name="connsiteY5" fmla="*/ 4454135 h 4934690"/>
                  <a:gd name="connsiteX6" fmla="*/ 494736 w 3304945"/>
                  <a:gd name="connsiteY6" fmla="*/ 4289605 h 4934690"/>
                  <a:gd name="connsiteX7" fmla="*/ 622392 w 3304945"/>
                  <a:gd name="connsiteY7" fmla="*/ 4858412 h 4934690"/>
                  <a:gd name="connsiteX8" fmla="*/ 840989 w 3304945"/>
                  <a:gd name="connsiteY8" fmla="*/ 4934690 h 4934690"/>
                  <a:gd name="connsiteX9" fmla="*/ 775668 w 3304945"/>
                  <a:gd name="connsiteY9" fmla="*/ 3925362 h 4934690"/>
                  <a:gd name="connsiteX10" fmla="*/ 882074 w 3304945"/>
                  <a:gd name="connsiteY10" fmla="*/ 1543692 h 4934690"/>
                  <a:gd name="connsiteX11" fmla="*/ 832469 w 3304945"/>
                  <a:gd name="connsiteY11" fmla="*/ 1885631 h 4934690"/>
                  <a:gd name="connsiteX12" fmla="*/ 1270221 w 3304945"/>
                  <a:gd name="connsiteY12" fmla="*/ 1025558 h 4934690"/>
                  <a:gd name="connsiteX13" fmla="*/ 1079531 w 3304945"/>
                  <a:gd name="connsiteY13" fmla="*/ 1556594 h 4934690"/>
                  <a:gd name="connsiteX14" fmla="*/ 1039114 w 3304945"/>
                  <a:gd name="connsiteY14" fmla="*/ 1815499 h 4934690"/>
                  <a:gd name="connsiteX15" fmla="*/ 1612238 w 3304945"/>
                  <a:gd name="connsiteY15" fmla="*/ 633141 h 4934690"/>
                  <a:gd name="connsiteX16" fmla="*/ 1980428 w 3304945"/>
                  <a:gd name="connsiteY16" fmla="*/ 1718827 h 4934690"/>
                  <a:gd name="connsiteX17" fmla="*/ 2202010 w 3304945"/>
                  <a:gd name="connsiteY17" fmla="*/ 2136426 h 4934690"/>
                  <a:gd name="connsiteX18" fmla="*/ 2247324 w 3304945"/>
                  <a:gd name="connsiteY18" fmla="*/ 1556392 h 4934690"/>
                  <a:gd name="connsiteX19" fmla="*/ 2564928 w 3304945"/>
                  <a:gd name="connsiteY19" fmla="*/ 3611095 h 4934690"/>
                  <a:gd name="connsiteX20" fmla="*/ 3103251 w 3304945"/>
                  <a:gd name="connsiteY20" fmla="*/ 2187578 h 4934690"/>
                  <a:gd name="connsiteX21" fmla="*/ 3114443 w 3304945"/>
                  <a:gd name="connsiteY21" fmla="*/ 1711328 h 4934690"/>
                  <a:gd name="connsiteX22" fmla="*/ 2545799 w 3304945"/>
                  <a:gd name="connsiteY22" fmla="*/ 1021700 h 4934690"/>
                  <a:gd name="connsiteX23" fmla="*/ 1616615 w 3304945"/>
                  <a:gd name="connsiteY23" fmla="*/ 22001 h 4934690"/>
                  <a:gd name="connsiteX0" fmla="*/ 1616615 w 3304945"/>
                  <a:gd name="connsiteY0" fmla="*/ 22001 h 4934690"/>
                  <a:gd name="connsiteX1" fmla="*/ 479144 w 3304945"/>
                  <a:gd name="connsiteY1" fmla="*/ 542430 h 4934690"/>
                  <a:gd name="connsiteX2" fmla="*/ 202060 w 3304945"/>
                  <a:gd name="connsiteY2" fmla="*/ 1946905 h 4934690"/>
                  <a:gd name="connsiteX3" fmla="*/ 363704 w 3304945"/>
                  <a:gd name="connsiteY3" fmla="*/ 3207190 h 4934690"/>
                  <a:gd name="connsiteX4" fmla="*/ 0 w 3304945"/>
                  <a:gd name="connsiteY4" fmla="*/ 3272408 h 4934690"/>
                  <a:gd name="connsiteX5" fmla="*/ 315134 w 3304945"/>
                  <a:gd name="connsiteY5" fmla="*/ 4454135 h 4934690"/>
                  <a:gd name="connsiteX6" fmla="*/ 494736 w 3304945"/>
                  <a:gd name="connsiteY6" fmla="*/ 4289605 h 4934690"/>
                  <a:gd name="connsiteX7" fmla="*/ 622392 w 3304945"/>
                  <a:gd name="connsiteY7" fmla="*/ 4858412 h 4934690"/>
                  <a:gd name="connsiteX8" fmla="*/ 840989 w 3304945"/>
                  <a:gd name="connsiteY8" fmla="*/ 4934690 h 4934690"/>
                  <a:gd name="connsiteX9" fmla="*/ 775668 w 3304945"/>
                  <a:gd name="connsiteY9" fmla="*/ 3925362 h 4934690"/>
                  <a:gd name="connsiteX10" fmla="*/ 882074 w 3304945"/>
                  <a:gd name="connsiteY10" fmla="*/ 1543692 h 4934690"/>
                  <a:gd name="connsiteX11" fmla="*/ 832469 w 3304945"/>
                  <a:gd name="connsiteY11" fmla="*/ 1885631 h 4934690"/>
                  <a:gd name="connsiteX12" fmla="*/ 1270221 w 3304945"/>
                  <a:gd name="connsiteY12" fmla="*/ 1025558 h 4934690"/>
                  <a:gd name="connsiteX13" fmla="*/ 1079531 w 3304945"/>
                  <a:gd name="connsiteY13" fmla="*/ 1556594 h 4934690"/>
                  <a:gd name="connsiteX14" fmla="*/ 1039114 w 3304945"/>
                  <a:gd name="connsiteY14" fmla="*/ 1815499 h 4934690"/>
                  <a:gd name="connsiteX15" fmla="*/ 1612238 w 3304945"/>
                  <a:gd name="connsiteY15" fmla="*/ 633141 h 4934690"/>
                  <a:gd name="connsiteX16" fmla="*/ 1980428 w 3304945"/>
                  <a:gd name="connsiteY16" fmla="*/ 1718827 h 4934690"/>
                  <a:gd name="connsiteX17" fmla="*/ 2202010 w 3304945"/>
                  <a:gd name="connsiteY17" fmla="*/ 2136426 h 4934690"/>
                  <a:gd name="connsiteX18" fmla="*/ 2247324 w 3304945"/>
                  <a:gd name="connsiteY18" fmla="*/ 1556392 h 4934690"/>
                  <a:gd name="connsiteX19" fmla="*/ 2564928 w 3304945"/>
                  <a:gd name="connsiteY19" fmla="*/ 3611095 h 4934690"/>
                  <a:gd name="connsiteX20" fmla="*/ 3103251 w 3304945"/>
                  <a:gd name="connsiteY20" fmla="*/ 2187578 h 4934690"/>
                  <a:gd name="connsiteX21" fmla="*/ 3114443 w 3304945"/>
                  <a:gd name="connsiteY21" fmla="*/ 1711328 h 4934690"/>
                  <a:gd name="connsiteX22" fmla="*/ 2545799 w 3304945"/>
                  <a:gd name="connsiteY22" fmla="*/ 1021700 h 4934690"/>
                  <a:gd name="connsiteX23" fmla="*/ 1616615 w 3304945"/>
                  <a:gd name="connsiteY23" fmla="*/ 22001 h 4934690"/>
                  <a:gd name="connsiteX0" fmla="*/ 1616615 w 3304945"/>
                  <a:gd name="connsiteY0" fmla="*/ 0 h 4912689"/>
                  <a:gd name="connsiteX1" fmla="*/ 479144 w 3304945"/>
                  <a:gd name="connsiteY1" fmla="*/ 520429 h 4912689"/>
                  <a:gd name="connsiteX2" fmla="*/ 202060 w 3304945"/>
                  <a:gd name="connsiteY2" fmla="*/ 1924904 h 4912689"/>
                  <a:gd name="connsiteX3" fmla="*/ 363704 w 3304945"/>
                  <a:gd name="connsiteY3" fmla="*/ 3185189 h 4912689"/>
                  <a:gd name="connsiteX4" fmla="*/ 0 w 3304945"/>
                  <a:gd name="connsiteY4" fmla="*/ 3250407 h 4912689"/>
                  <a:gd name="connsiteX5" fmla="*/ 315134 w 3304945"/>
                  <a:gd name="connsiteY5" fmla="*/ 4432134 h 4912689"/>
                  <a:gd name="connsiteX6" fmla="*/ 494736 w 3304945"/>
                  <a:gd name="connsiteY6" fmla="*/ 4267604 h 4912689"/>
                  <a:gd name="connsiteX7" fmla="*/ 622392 w 3304945"/>
                  <a:gd name="connsiteY7" fmla="*/ 4836411 h 4912689"/>
                  <a:gd name="connsiteX8" fmla="*/ 840989 w 3304945"/>
                  <a:gd name="connsiteY8" fmla="*/ 4912689 h 4912689"/>
                  <a:gd name="connsiteX9" fmla="*/ 775668 w 3304945"/>
                  <a:gd name="connsiteY9" fmla="*/ 3903361 h 4912689"/>
                  <a:gd name="connsiteX10" fmla="*/ 882074 w 3304945"/>
                  <a:gd name="connsiteY10" fmla="*/ 1521691 h 4912689"/>
                  <a:gd name="connsiteX11" fmla="*/ 832469 w 3304945"/>
                  <a:gd name="connsiteY11" fmla="*/ 1863630 h 4912689"/>
                  <a:gd name="connsiteX12" fmla="*/ 1270221 w 3304945"/>
                  <a:gd name="connsiteY12" fmla="*/ 1003557 h 4912689"/>
                  <a:gd name="connsiteX13" fmla="*/ 1079531 w 3304945"/>
                  <a:gd name="connsiteY13" fmla="*/ 1534593 h 4912689"/>
                  <a:gd name="connsiteX14" fmla="*/ 1039114 w 3304945"/>
                  <a:gd name="connsiteY14" fmla="*/ 1793498 h 4912689"/>
                  <a:gd name="connsiteX15" fmla="*/ 1612238 w 3304945"/>
                  <a:gd name="connsiteY15" fmla="*/ 611140 h 4912689"/>
                  <a:gd name="connsiteX16" fmla="*/ 1980428 w 3304945"/>
                  <a:gd name="connsiteY16" fmla="*/ 1696826 h 4912689"/>
                  <a:gd name="connsiteX17" fmla="*/ 2202010 w 3304945"/>
                  <a:gd name="connsiteY17" fmla="*/ 2114425 h 4912689"/>
                  <a:gd name="connsiteX18" fmla="*/ 2247324 w 3304945"/>
                  <a:gd name="connsiteY18" fmla="*/ 1534391 h 4912689"/>
                  <a:gd name="connsiteX19" fmla="*/ 2564928 w 3304945"/>
                  <a:gd name="connsiteY19" fmla="*/ 3589094 h 4912689"/>
                  <a:gd name="connsiteX20" fmla="*/ 3103251 w 3304945"/>
                  <a:gd name="connsiteY20" fmla="*/ 2165577 h 4912689"/>
                  <a:gd name="connsiteX21" fmla="*/ 3114443 w 3304945"/>
                  <a:gd name="connsiteY21" fmla="*/ 1689327 h 4912689"/>
                  <a:gd name="connsiteX22" fmla="*/ 2545799 w 3304945"/>
                  <a:gd name="connsiteY22" fmla="*/ 999699 h 4912689"/>
                  <a:gd name="connsiteX23" fmla="*/ 1616615 w 3304945"/>
                  <a:gd name="connsiteY23" fmla="*/ 0 h 4912689"/>
                  <a:gd name="connsiteX0" fmla="*/ 1616615 w 3304945"/>
                  <a:gd name="connsiteY0" fmla="*/ 0 h 4967139"/>
                  <a:gd name="connsiteX1" fmla="*/ 479144 w 3304945"/>
                  <a:gd name="connsiteY1" fmla="*/ 574879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775668 w 3304945"/>
                  <a:gd name="connsiteY9" fmla="*/ 3957811 h 4967139"/>
                  <a:gd name="connsiteX10" fmla="*/ 882074 w 3304945"/>
                  <a:gd name="connsiteY10" fmla="*/ 1576141 h 4967139"/>
                  <a:gd name="connsiteX11" fmla="*/ 832469 w 3304945"/>
                  <a:gd name="connsiteY11" fmla="*/ 1918080 h 4967139"/>
                  <a:gd name="connsiteX12" fmla="*/ 1270221 w 3304945"/>
                  <a:gd name="connsiteY12" fmla="*/ 1058007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612238 w 3304945"/>
                  <a:gd name="connsiteY15" fmla="*/ 665590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9144 w 3304945"/>
                  <a:gd name="connsiteY1" fmla="*/ 574879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775668 w 3304945"/>
                  <a:gd name="connsiteY9" fmla="*/ 3957811 h 4967139"/>
                  <a:gd name="connsiteX10" fmla="*/ 882074 w 3304945"/>
                  <a:gd name="connsiteY10" fmla="*/ 1576141 h 4967139"/>
                  <a:gd name="connsiteX11" fmla="*/ 832469 w 3304945"/>
                  <a:gd name="connsiteY11" fmla="*/ 1918080 h 4967139"/>
                  <a:gd name="connsiteX12" fmla="*/ 1270221 w 3304945"/>
                  <a:gd name="connsiteY12" fmla="*/ 1058007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9144 w 3304945"/>
                  <a:gd name="connsiteY1" fmla="*/ 574879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775668 w 3304945"/>
                  <a:gd name="connsiteY9" fmla="*/ 3957811 h 4967139"/>
                  <a:gd name="connsiteX10" fmla="*/ 882074 w 3304945"/>
                  <a:gd name="connsiteY10" fmla="*/ 1576141 h 4967139"/>
                  <a:gd name="connsiteX11" fmla="*/ 832469 w 3304945"/>
                  <a:gd name="connsiteY11" fmla="*/ 1918080 h 4967139"/>
                  <a:gd name="connsiteX12" fmla="*/ 839941 w 3304945"/>
                  <a:gd name="connsiteY12" fmla="*/ 2024474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9144 w 3304945"/>
                  <a:gd name="connsiteY1" fmla="*/ 574879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775668 w 3304945"/>
                  <a:gd name="connsiteY9" fmla="*/ 3957811 h 4967139"/>
                  <a:gd name="connsiteX10" fmla="*/ 882074 w 3304945"/>
                  <a:gd name="connsiteY10" fmla="*/ 1576141 h 4967139"/>
                  <a:gd name="connsiteX11" fmla="*/ 832469 w 3304945"/>
                  <a:gd name="connsiteY11" fmla="*/ 1918080 h 4967139"/>
                  <a:gd name="connsiteX12" fmla="*/ 649625 w 3304945"/>
                  <a:gd name="connsiteY12" fmla="*/ 2419229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9144 w 3304945"/>
                  <a:gd name="connsiteY1" fmla="*/ 574879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775668 w 3304945"/>
                  <a:gd name="connsiteY9" fmla="*/ 3957811 h 4967139"/>
                  <a:gd name="connsiteX10" fmla="*/ 642110 w 3304945"/>
                  <a:gd name="connsiteY10" fmla="*/ 3141547 h 4967139"/>
                  <a:gd name="connsiteX11" fmla="*/ 832469 w 3304945"/>
                  <a:gd name="connsiteY11" fmla="*/ 1918080 h 4967139"/>
                  <a:gd name="connsiteX12" fmla="*/ 649625 w 3304945"/>
                  <a:gd name="connsiteY12" fmla="*/ 2419229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9144 w 3304945"/>
                  <a:gd name="connsiteY1" fmla="*/ 574879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775668 w 3304945"/>
                  <a:gd name="connsiteY9" fmla="*/ 3957811 h 4967139"/>
                  <a:gd name="connsiteX10" fmla="*/ 642110 w 3304945"/>
                  <a:gd name="connsiteY10" fmla="*/ 3141547 h 4967139"/>
                  <a:gd name="connsiteX11" fmla="*/ 666977 w 3304945"/>
                  <a:gd name="connsiteY11" fmla="*/ 2734814 h 4967139"/>
                  <a:gd name="connsiteX12" fmla="*/ 649625 w 3304945"/>
                  <a:gd name="connsiteY12" fmla="*/ 2419229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9144 w 3304945"/>
                  <a:gd name="connsiteY1" fmla="*/ 574879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775668 w 3304945"/>
                  <a:gd name="connsiteY9" fmla="*/ 3957811 h 4967139"/>
                  <a:gd name="connsiteX10" fmla="*/ 973095 w 3304945"/>
                  <a:gd name="connsiteY10" fmla="*/ 3577138 h 4967139"/>
                  <a:gd name="connsiteX11" fmla="*/ 666977 w 3304945"/>
                  <a:gd name="connsiteY11" fmla="*/ 2734814 h 4967139"/>
                  <a:gd name="connsiteX12" fmla="*/ 649625 w 3304945"/>
                  <a:gd name="connsiteY12" fmla="*/ 2419229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9144 w 3304945"/>
                  <a:gd name="connsiteY1" fmla="*/ 574879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1131476 w 3304945"/>
                  <a:gd name="connsiteY9" fmla="*/ 3985035 h 4967139"/>
                  <a:gd name="connsiteX10" fmla="*/ 973095 w 3304945"/>
                  <a:gd name="connsiteY10" fmla="*/ 3577138 h 4967139"/>
                  <a:gd name="connsiteX11" fmla="*/ 666977 w 3304945"/>
                  <a:gd name="connsiteY11" fmla="*/ 2734814 h 4967139"/>
                  <a:gd name="connsiteX12" fmla="*/ 649625 w 3304945"/>
                  <a:gd name="connsiteY12" fmla="*/ 2419229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0869 w 3304945"/>
                  <a:gd name="connsiteY1" fmla="*/ 1078531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1131476 w 3304945"/>
                  <a:gd name="connsiteY9" fmla="*/ 3985035 h 4967139"/>
                  <a:gd name="connsiteX10" fmla="*/ 973095 w 3304945"/>
                  <a:gd name="connsiteY10" fmla="*/ 3577138 h 4967139"/>
                  <a:gd name="connsiteX11" fmla="*/ 666977 w 3304945"/>
                  <a:gd name="connsiteY11" fmla="*/ 2734814 h 4967139"/>
                  <a:gd name="connsiteX12" fmla="*/ 649625 w 3304945"/>
                  <a:gd name="connsiteY12" fmla="*/ 2419229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0869 w 3304945"/>
                  <a:gd name="connsiteY1" fmla="*/ 1078531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1131476 w 3304945"/>
                  <a:gd name="connsiteY9" fmla="*/ 3985035 h 4967139"/>
                  <a:gd name="connsiteX10" fmla="*/ 973095 w 3304945"/>
                  <a:gd name="connsiteY10" fmla="*/ 3577138 h 4967139"/>
                  <a:gd name="connsiteX11" fmla="*/ 666977 w 3304945"/>
                  <a:gd name="connsiteY11" fmla="*/ 2734814 h 4967139"/>
                  <a:gd name="connsiteX12" fmla="*/ 649625 w 3304945"/>
                  <a:gd name="connsiteY12" fmla="*/ 2419229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0869 w 3304945"/>
                  <a:gd name="connsiteY1" fmla="*/ 1078531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1131476 w 3304945"/>
                  <a:gd name="connsiteY9" fmla="*/ 3985035 h 4967139"/>
                  <a:gd name="connsiteX10" fmla="*/ 973095 w 3304945"/>
                  <a:gd name="connsiteY10" fmla="*/ 3577138 h 4967139"/>
                  <a:gd name="connsiteX11" fmla="*/ 666977 w 3304945"/>
                  <a:gd name="connsiteY11" fmla="*/ 2734814 h 4967139"/>
                  <a:gd name="connsiteX12" fmla="*/ 649625 w 3304945"/>
                  <a:gd name="connsiteY12" fmla="*/ 2419229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0869 w 3304945"/>
                  <a:gd name="connsiteY1" fmla="*/ 1078531 h 4967139"/>
                  <a:gd name="connsiteX2" fmla="*/ 317905 w 3304945"/>
                  <a:gd name="connsiteY2" fmla="*/ 222437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1131476 w 3304945"/>
                  <a:gd name="connsiteY9" fmla="*/ 3985035 h 4967139"/>
                  <a:gd name="connsiteX10" fmla="*/ 973095 w 3304945"/>
                  <a:gd name="connsiteY10" fmla="*/ 3577138 h 4967139"/>
                  <a:gd name="connsiteX11" fmla="*/ 666977 w 3304945"/>
                  <a:gd name="connsiteY11" fmla="*/ 2734814 h 4967139"/>
                  <a:gd name="connsiteX12" fmla="*/ 649625 w 3304945"/>
                  <a:gd name="connsiteY12" fmla="*/ 2419229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0869 w 3304945"/>
                  <a:gd name="connsiteY1" fmla="*/ 1078531 h 4967139"/>
                  <a:gd name="connsiteX2" fmla="*/ 317905 w 3304945"/>
                  <a:gd name="connsiteY2" fmla="*/ 2224374 h 4967139"/>
                  <a:gd name="connsiteX3" fmla="*/ 479549 w 3304945"/>
                  <a:gd name="connsiteY3" fmla="*/ 3906638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1131476 w 3304945"/>
                  <a:gd name="connsiteY9" fmla="*/ 3985035 h 4967139"/>
                  <a:gd name="connsiteX10" fmla="*/ 973095 w 3304945"/>
                  <a:gd name="connsiteY10" fmla="*/ 3577138 h 4967139"/>
                  <a:gd name="connsiteX11" fmla="*/ 666977 w 3304945"/>
                  <a:gd name="connsiteY11" fmla="*/ 2734814 h 4967139"/>
                  <a:gd name="connsiteX12" fmla="*/ 649625 w 3304945"/>
                  <a:gd name="connsiteY12" fmla="*/ 2419229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358455 w 3046785"/>
                  <a:gd name="connsiteY0" fmla="*/ 0 h 4967139"/>
                  <a:gd name="connsiteX1" fmla="*/ 212709 w 3046785"/>
                  <a:gd name="connsiteY1" fmla="*/ 1078531 h 4967139"/>
                  <a:gd name="connsiteX2" fmla="*/ 59745 w 3046785"/>
                  <a:gd name="connsiteY2" fmla="*/ 2224374 h 4967139"/>
                  <a:gd name="connsiteX3" fmla="*/ 221389 w 3046785"/>
                  <a:gd name="connsiteY3" fmla="*/ 3906638 h 4967139"/>
                  <a:gd name="connsiteX4" fmla="*/ 254866 w 3046785"/>
                  <a:gd name="connsiteY4" fmla="*/ 4271326 h 4967139"/>
                  <a:gd name="connsiteX5" fmla="*/ 56974 w 3046785"/>
                  <a:gd name="connsiteY5" fmla="*/ 4486584 h 4967139"/>
                  <a:gd name="connsiteX6" fmla="*/ 236576 w 3046785"/>
                  <a:gd name="connsiteY6" fmla="*/ 4322054 h 4967139"/>
                  <a:gd name="connsiteX7" fmla="*/ 364232 w 3046785"/>
                  <a:gd name="connsiteY7" fmla="*/ 4890861 h 4967139"/>
                  <a:gd name="connsiteX8" fmla="*/ 582829 w 3046785"/>
                  <a:gd name="connsiteY8" fmla="*/ 4967139 h 4967139"/>
                  <a:gd name="connsiteX9" fmla="*/ 873316 w 3046785"/>
                  <a:gd name="connsiteY9" fmla="*/ 3985035 h 4967139"/>
                  <a:gd name="connsiteX10" fmla="*/ 714935 w 3046785"/>
                  <a:gd name="connsiteY10" fmla="*/ 3577138 h 4967139"/>
                  <a:gd name="connsiteX11" fmla="*/ 408817 w 3046785"/>
                  <a:gd name="connsiteY11" fmla="*/ 2734814 h 4967139"/>
                  <a:gd name="connsiteX12" fmla="*/ 391465 w 3046785"/>
                  <a:gd name="connsiteY12" fmla="*/ 2419229 h 4967139"/>
                  <a:gd name="connsiteX13" fmla="*/ 821371 w 3046785"/>
                  <a:gd name="connsiteY13" fmla="*/ 1589043 h 4967139"/>
                  <a:gd name="connsiteX14" fmla="*/ 780954 w 3046785"/>
                  <a:gd name="connsiteY14" fmla="*/ 1847948 h 4967139"/>
                  <a:gd name="connsiteX15" fmla="*/ 1511296 w 3046785"/>
                  <a:gd name="connsiteY15" fmla="*/ 869773 h 4967139"/>
                  <a:gd name="connsiteX16" fmla="*/ 1722268 w 3046785"/>
                  <a:gd name="connsiteY16" fmla="*/ 1751276 h 4967139"/>
                  <a:gd name="connsiteX17" fmla="*/ 1943850 w 3046785"/>
                  <a:gd name="connsiteY17" fmla="*/ 2168875 h 4967139"/>
                  <a:gd name="connsiteX18" fmla="*/ 1989164 w 3046785"/>
                  <a:gd name="connsiteY18" fmla="*/ 1588841 h 4967139"/>
                  <a:gd name="connsiteX19" fmla="*/ 2306768 w 3046785"/>
                  <a:gd name="connsiteY19" fmla="*/ 3643544 h 4967139"/>
                  <a:gd name="connsiteX20" fmla="*/ 2845091 w 3046785"/>
                  <a:gd name="connsiteY20" fmla="*/ 2220027 h 4967139"/>
                  <a:gd name="connsiteX21" fmla="*/ 2856283 w 3046785"/>
                  <a:gd name="connsiteY21" fmla="*/ 1743777 h 4967139"/>
                  <a:gd name="connsiteX22" fmla="*/ 2287639 w 3046785"/>
                  <a:gd name="connsiteY22" fmla="*/ 1054149 h 4967139"/>
                  <a:gd name="connsiteX23" fmla="*/ 1358455 w 3046785"/>
                  <a:gd name="connsiteY23" fmla="*/ 0 h 4967139"/>
                  <a:gd name="connsiteX0" fmla="*/ 1358455 w 3046785"/>
                  <a:gd name="connsiteY0" fmla="*/ 0 h 4890861"/>
                  <a:gd name="connsiteX1" fmla="*/ 212709 w 3046785"/>
                  <a:gd name="connsiteY1" fmla="*/ 1078531 h 4890861"/>
                  <a:gd name="connsiteX2" fmla="*/ 59745 w 3046785"/>
                  <a:gd name="connsiteY2" fmla="*/ 2224374 h 4890861"/>
                  <a:gd name="connsiteX3" fmla="*/ 221389 w 3046785"/>
                  <a:gd name="connsiteY3" fmla="*/ 3906638 h 4890861"/>
                  <a:gd name="connsiteX4" fmla="*/ 254866 w 3046785"/>
                  <a:gd name="connsiteY4" fmla="*/ 4271326 h 4890861"/>
                  <a:gd name="connsiteX5" fmla="*/ 56974 w 3046785"/>
                  <a:gd name="connsiteY5" fmla="*/ 4486584 h 4890861"/>
                  <a:gd name="connsiteX6" fmla="*/ 236576 w 3046785"/>
                  <a:gd name="connsiteY6" fmla="*/ 4322054 h 4890861"/>
                  <a:gd name="connsiteX7" fmla="*/ 364232 w 3046785"/>
                  <a:gd name="connsiteY7" fmla="*/ 4890861 h 4890861"/>
                  <a:gd name="connsiteX8" fmla="*/ 855891 w 3046785"/>
                  <a:gd name="connsiteY8" fmla="*/ 4776568 h 4890861"/>
                  <a:gd name="connsiteX9" fmla="*/ 873316 w 3046785"/>
                  <a:gd name="connsiteY9" fmla="*/ 3985035 h 4890861"/>
                  <a:gd name="connsiteX10" fmla="*/ 714935 w 3046785"/>
                  <a:gd name="connsiteY10" fmla="*/ 3577138 h 4890861"/>
                  <a:gd name="connsiteX11" fmla="*/ 408817 w 3046785"/>
                  <a:gd name="connsiteY11" fmla="*/ 2734814 h 4890861"/>
                  <a:gd name="connsiteX12" fmla="*/ 391465 w 3046785"/>
                  <a:gd name="connsiteY12" fmla="*/ 2419229 h 4890861"/>
                  <a:gd name="connsiteX13" fmla="*/ 821371 w 3046785"/>
                  <a:gd name="connsiteY13" fmla="*/ 1589043 h 4890861"/>
                  <a:gd name="connsiteX14" fmla="*/ 780954 w 3046785"/>
                  <a:gd name="connsiteY14" fmla="*/ 1847948 h 4890861"/>
                  <a:gd name="connsiteX15" fmla="*/ 1511296 w 3046785"/>
                  <a:gd name="connsiteY15" fmla="*/ 869773 h 4890861"/>
                  <a:gd name="connsiteX16" fmla="*/ 1722268 w 3046785"/>
                  <a:gd name="connsiteY16" fmla="*/ 1751276 h 4890861"/>
                  <a:gd name="connsiteX17" fmla="*/ 1943850 w 3046785"/>
                  <a:gd name="connsiteY17" fmla="*/ 2168875 h 4890861"/>
                  <a:gd name="connsiteX18" fmla="*/ 1989164 w 3046785"/>
                  <a:gd name="connsiteY18" fmla="*/ 1588841 h 4890861"/>
                  <a:gd name="connsiteX19" fmla="*/ 2306768 w 3046785"/>
                  <a:gd name="connsiteY19" fmla="*/ 3643544 h 4890861"/>
                  <a:gd name="connsiteX20" fmla="*/ 2845091 w 3046785"/>
                  <a:gd name="connsiteY20" fmla="*/ 2220027 h 4890861"/>
                  <a:gd name="connsiteX21" fmla="*/ 2856283 w 3046785"/>
                  <a:gd name="connsiteY21" fmla="*/ 1743777 h 4890861"/>
                  <a:gd name="connsiteX22" fmla="*/ 2287639 w 3046785"/>
                  <a:gd name="connsiteY22" fmla="*/ 1054149 h 4890861"/>
                  <a:gd name="connsiteX23" fmla="*/ 1358455 w 3046785"/>
                  <a:gd name="connsiteY23" fmla="*/ 0 h 4890861"/>
                  <a:gd name="connsiteX0" fmla="*/ 1358455 w 3046785"/>
                  <a:gd name="connsiteY0" fmla="*/ 0 h 4890861"/>
                  <a:gd name="connsiteX1" fmla="*/ 212709 w 3046785"/>
                  <a:gd name="connsiteY1" fmla="*/ 1078531 h 4890861"/>
                  <a:gd name="connsiteX2" fmla="*/ 59745 w 3046785"/>
                  <a:gd name="connsiteY2" fmla="*/ 2224374 h 4890861"/>
                  <a:gd name="connsiteX3" fmla="*/ 221389 w 3046785"/>
                  <a:gd name="connsiteY3" fmla="*/ 3906638 h 4890861"/>
                  <a:gd name="connsiteX4" fmla="*/ 254866 w 3046785"/>
                  <a:gd name="connsiteY4" fmla="*/ 4271326 h 4890861"/>
                  <a:gd name="connsiteX5" fmla="*/ 56974 w 3046785"/>
                  <a:gd name="connsiteY5" fmla="*/ 4486584 h 4890861"/>
                  <a:gd name="connsiteX6" fmla="*/ 236576 w 3046785"/>
                  <a:gd name="connsiteY6" fmla="*/ 4322054 h 4890861"/>
                  <a:gd name="connsiteX7" fmla="*/ 364232 w 3046785"/>
                  <a:gd name="connsiteY7" fmla="*/ 4890861 h 4890861"/>
                  <a:gd name="connsiteX8" fmla="*/ 855891 w 3046785"/>
                  <a:gd name="connsiteY8" fmla="*/ 4776568 h 4890861"/>
                  <a:gd name="connsiteX9" fmla="*/ 898140 w 3046785"/>
                  <a:gd name="connsiteY9" fmla="*/ 4012260 h 4890861"/>
                  <a:gd name="connsiteX10" fmla="*/ 714935 w 3046785"/>
                  <a:gd name="connsiteY10" fmla="*/ 3577138 h 4890861"/>
                  <a:gd name="connsiteX11" fmla="*/ 408817 w 3046785"/>
                  <a:gd name="connsiteY11" fmla="*/ 2734814 h 4890861"/>
                  <a:gd name="connsiteX12" fmla="*/ 391465 w 3046785"/>
                  <a:gd name="connsiteY12" fmla="*/ 2419229 h 4890861"/>
                  <a:gd name="connsiteX13" fmla="*/ 821371 w 3046785"/>
                  <a:gd name="connsiteY13" fmla="*/ 1589043 h 4890861"/>
                  <a:gd name="connsiteX14" fmla="*/ 780954 w 3046785"/>
                  <a:gd name="connsiteY14" fmla="*/ 1847948 h 4890861"/>
                  <a:gd name="connsiteX15" fmla="*/ 1511296 w 3046785"/>
                  <a:gd name="connsiteY15" fmla="*/ 869773 h 4890861"/>
                  <a:gd name="connsiteX16" fmla="*/ 1722268 w 3046785"/>
                  <a:gd name="connsiteY16" fmla="*/ 1751276 h 4890861"/>
                  <a:gd name="connsiteX17" fmla="*/ 1943850 w 3046785"/>
                  <a:gd name="connsiteY17" fmla="*/ 2168875 h 4890861"/>
                  <a:gd name="connsiteX18" fmla="*/ 1989164 w 3046785"/>
                  <a:gd name="connsiteY18" fmla="*/ 1588841 h 4890861"/>
                  <a:gd name="connsiteX19" fmla="*/ 2306768 w 3046785"/>
                  <a:gd name="connsiteY19" fmla="*/ 3643544 h 4890861"/>
                  <a:gd name="connsiteX20" fmla="*/ 2845091 w 3046785"/>
                  <a:gd name="connsiteY20" fmla="*/ 2220027 h 4890861"/>
                  <a:gd name="connsiteX21" fmla="*/ 2856283 w 3046785"/>
                  <a:gd name="connsiteY21" fmla="*/ 1743777 h 4890861"/>
                  <a:gd name="connsiteX22" fmla="*/ 2287639 w 3046785"/>
                  <a:gd name="connsiteY22" fmla="*/ 1054149 h 4890861"/>
                  <a:gd name="connsiteX23" fmla="*/ 1358455 w 3046785"/>
                  <a:gd name="connsiteY23" fmla="*/ 0 h 4890861"/>
                  <a:gd name="connsiteX0" fmla="*/ 1358455 w 3046785"/>
                  <a:gd name="connsiteY0" fmla="*/ 0 h 4890861"/>
                  <a:gd name="connsiteX1" fmla="*/ 212709 w 3046785"/>
                  <a:gd name="connsiteY1" fmla="*/ 1078531 h 4890861"/>
                  <a:gd name="connsiteX2" fmla="*/ 59745 w 3046785"/>
                  <a:gd name="connsiteY2" fmla="*/ 2224374 h 4890861"/>
                  <a:gd name="connsiteX3" fmla="*/ 221389 w 3046785"/>
                  <a:gd name="connsiteY3" fmla="*/ 3906638 h 4890861"/>
                  <a:gd name="connsiteX4" fmla="*/ 254866 w 3046785"/>
                  <a:gd name="connsiteY4" fmla="*/ 4271326 h 4890861"/>
                  <a:gd name="connsiteX5" fmla="*/ 56974 w 3046785"/>
                  <a:gd name="connsiteY5" fmla="*/ 4486584 h 4890861"/>
                  <a:gd name="connsiteX6" fmla="*/ 236576 w 3046785"/>
                  <a:gd name="connsiteY6" fmla="*/ 4322054 h 4890861"/>
                  <a:gd name="connsiteX7" fmla="*/ 364232 w 3046785"/>
                  <a:gd name="connsiteY7" fmla="*/ 4890861 h 4890861"/>
                  <a:gd name="connsiteX8" fmla="*/ 855891 w 3046785"/>
                  <a:gd name="connsiteY8" fmla="*/ 4776568 h 4890861"/>
                  <a:gd name="connsiteX9" fmla="*/ 922964 w 3046785"/>
                  <a:gd name="connsiteY9" fmla="*/ 4012260 h 4890861"/>
                  <a:gd name="connsiteX10" fmla="*/ 714935 w 3046785"/>
                  <a:gd name="connsiteY10" fmla="*/ 3577138 h 4890861"/>
                  <a:gd name="connsiteX11" fmla="*/ 408817 w 3046785"/>
                  <a:gd name="connsiteY11" fmla="*/ 2734814 h 4890861"/>
                  <a:gd name="connsiteX12" fmla="*/ 391465 w 3046785"/>
                  <a:gd name="connsiteY12" fmla="*/ 2419229 h 4890861"/>
                  <a:gd name="connsiteX13" fmla="*/ 821371 w 3046785"/>
                  <a:gd name="connsiteY13" fmla="*/ 1589043 h 4890861"/>
                  <a:gd name="connsiteX14" fmla="*/ 780954 w 3046785"/>
                  <a:gd name="connsiteY14" fmla="*/ 1847948 h 4890861"/>
                  <a:gd name="connsiteX15" fmla="*/ 1511296 w 3046785"/>
                  <a:gd name="connsiteY15" fmla="*/ 869773 h 4890861"/>
                  <a:gd name="connsiteX16" fmla="*/ 1722268 w 3046785"/>
                  <a:gd name="connsiteY16" fmla="*/ 1751276 h 4890861"/>
                  <a:gd name="connsiteX17" fmla="*/ 1943850 w 3046785"/>
                  <a:gd name="connsiteY17" fmla="*/ 2168875 h 4890861"/>
                  <a:gd name="connsiteX18" fmla="*/ 1989164 w 3046785"/>
                  <a:gd name="connsiteY18" fmla="*/ 1588841 h 4890861"/>
                  <a:gd name="connsiteX19" fmla="*/ 2306768 w 3046785"/>
                  <a:gd name="connsiteY19" fmla="*/ 3643544 h 4890861"/>
                  <a:gd name="connsiteX20" fmla="*/ 2845091 w 3046785"/>
                  <a:gd name="connsiteY20" fmla="*/ 2220027 h 4890861"/>
                  <a:gd name="connsiteX21" fmla="*/ 2856283 w 3046785"/>
                  <a:gd name="connsiteY21" fmla="*/ 1743777 h 4890861"/>
                  <a:gd name="connsiteX22" fmla="*/ 2287639 w 3046785"/>
                  <a:gd name="connsiteY22" fmla="*/ 1054149 h 4890861"/>
                  <a:gd name="connsiteX23" fmla="*/ 1358455 w 3046785"/>
                  <a:gd name="connsiteY23" fmla="*/ 0 h 4890861"/>
                  <a:gd name="connsiteX0" fmla="*/ 1358455 w 3046785"/>
                  <a:gd name="connsiteY0" fmla="*/ 0 h 4776568"/>
                  <a:gd name="connsiteX1" fmla="*/ 212709 w 3046785"/>
                  <a:gd name="connsiteY1" fmla="*/ 1078531 h 4776568"/>
                  <a:gd name="connsiteX2" fmla="*/ 59745 w 3046785"/>
                  <a:gd name="connsiteY2" fmla="*/ 2224374 h 4776568"/>
                  <a:gd name="connsiteX3" fmla="*/ 221389 w 3046785"/>
                  <a:gd name="connsiteY3" fmla="*/ 3906638 h 4776568"/>
                  <a:gd name="connsiteX4" fmla="*/ 254866 w 3046785"/>
                  <a:gd name="connsiteY4" fmla="*/ 4271326 h 4776568"/>
                  <a:gd name="connsiteX5" fmla="*/ 56974 w 3046785"/>
                  <a:gd name="connsiteY5" fmla="*/ 4486584 h 4776568"/>
                  <a:gd name="connsiteX6" fmla="*/ 236576 w 3046785"/>
                  <a:gd name="connsiteY6" fmla="*/ 4322054 h 4776568"/>
                  <a:gd name="connsiteX7" fmla="*/ 579372 w 3046785"/>
                  <a:gd name="connsiteY7" fmla="*/ 4536944 h 4776568"/>
                  <a:gd name="connsiteX8" fmla="*/ 855891 w 3046785"/>
                  <a:gd name="connsiteY8" fmla="*/ 4776568 h 4776568"/>
                  <a:gd name="connsiteX9" fmla="*/ 922964 w 3046785"/>
                  <a:gd name="connsiteY9" fmla="*/ 4012260 h 4776568"/>
                  <a:gd name="connsiteX10" fmla="*/ 714935 w 3046785"/>
                  <a:gd name="connsiteY10" fmla="*/ 3577138 h 4776568"/>
                  <a:gd name="connsiteX11" fmla="*/ 408817 w 3046785"/>
                  <a:gd name="connsiteY11" fmla="*/ 2734814 h 4776568"/>
                  <a:gd name="connsiteX12" fmla="*/ 391465 w 3046785"/>
                  <a:gd name="connsiteY12" fmla="*/ 2419229 h 4776568"/>
                  <a:gd name="connsiteX13" fmla="*/ 821371 w 3046785"/>
                  <a:gd name="connsiteY13" fmla="*/ 1589043 h 4776568"/>
                  <a:gd name="connsiteX14" fmla="*/ 780954 w 3046785"/>
                  <a:gd name="connsiteY14" fmla="*/ 1847948 h 4776568"/>
                  <a:gd name="connsiteX15" fmla="*/ 1511296 w 3046785"/>
                  <a:gd name="connsiteY15" fmla="*/ 869773 h 4776568"/>
                  <a:gd name="connsiteX16" fmla="*/ 1722268 w 3046785"/>
                  <a:gd name="connsiteY16" fmla="*/ 1751276 h 4776568"/>
                  <a:gd name="connsiteX17" fmla="*/ 1943850 w 3046785"/>
                  <a:gd name="connsiteY17" fmla="*/ 2168875 h 4776568"/>
                  <a:gd name="connsiteX18" fmla="*/ 1989164 w 3046785"/>
                  <a:gd name="connsiteY18" fmla="*/ 1588841 h 4776568"/>
                  <a:gd name="connsiteX19" fmla="*/ 2306768 w 3046785"/>
                  <a:gd name="connsiteY19" fmla="*/ 3643544 h 4776568"/>
                  <a:gd name="connsiteX20" fmla="*/ 2845091 w 3046785"/>
                  <a:gd name="connsiteY20" fmla="*/ 2220027 h 4776568"/>
                  <a:gd name="connsiteX21" fmla="*/ 2856283 w 3046785"/>
                  <a:gd name="connsiteY21" fmla="*/ 1743777 h 4776568"/>
                  <a:gd name="connsiteX22" fmla="*/ 2287639 w 3046785"/>
                  <a:gd name="connsiteY22" fmla="*/ 1054149 h 4776568"/>
                  <a:gd name="connsiteX23" fmla="*/ 1358455 w 3046785"/>
                  <a:gd name="connsiteY23" fmla="*/ 0 h 4776568"/>
                  <a:gd name="connsiteX0" fmla="*/ 1389827 w 3078157"/>
                  <a:gd name="connsiteY0" fmla="*/ 0 h 4776568"/>
                  <a:gd name="connsiteX1" fmla="*/ 244081 w 3078157"/>
                  <a:gd name="connsiteY1" fmla="*/ 1078531 h 4776568"/>
                  <a:gd name="connsiteX2" fmla="*/ 91117 w 3078157"/>
                  <a:gd name="connsiteY2" fmla="*/ 2224374 h 4776568"/>
                  <a:gd name="connsiteX3" fmla="*/ 252761 w 3078157"/>
                  <a:gd name="connsiteY3" fmla="*/ 3906638 h 4776568"/>
                  <a:gd name="connsiteX4" fmla="*/ 46274 w 3078157"/>
                  <a:gd name="connsiteY4" fmla="*/ 4135203 h 4776568"/>
                  <a:gd name="connsiteX5" fmla="*/ 88346 w 3078157"/>
                  <a:gd name="connsiteY5" fmla="*/ 4486584 h 4776568"/>
                  <a:gd name="connsiteX6" fmla="*/ 267948 w 3078157"/>
                  <a:gd name="connsiteY6" fmla="*/ 4322054 h 4776568"/>
                  <a:gd name="connsiteX7" fmla="*/ 610744 w 3078157"/>
                  <a:gd name="connsiteY7" fmla="*/ 4536944 h 4776568"/>
                  <a:gd name="connsiteX8" fmla="*/ 887263 w 3078157"/>
                  <a:gd name="connsiteY8" fmla="*/ 4776568 h 4776568"/>
                  <a:gd name="connsiteX9" fmla="*/ 954336 w 3078157"/>
                  <a:gd name="connsiteY9" fmla="*/ 4012260 h 4776568"/>
                  <a:gd name="connsiteX10" fmla="*/ 746307 w 3078157"/>
                  <a:gd name="connsiteY10" fmla="*/ 3577138 h 4776568"/>
                  <a:gd name="connsiteX11" fmla="*/ 440189 w 3078157"/>
                  <a:gd name="connsiteY11" fmla="*/ 2734814 h 4776568"/>
                  <a:gd name="connsiteX12" fmla="*/ 422837 w 3078157"/>
                  <a:gd name="connsiteY12" fmla="*/ 2419229 h 4776568"/>
                  <a:gd name="connsiteX13" fmla="*/ 852743 w 3078157"/>
                  <a:gd name="connsiteY13" fmla="*/ 1589043 h 4776568"/>
                  <a:gd name="connsiteX14" fmla="*/ 812326 w 3078157"/>
                  <a:gd name="connsiteY14" fmla="*/ 1847948 h 4776568"/>
                  <a:gd name="connsiteX15" fmla="*/ 1542668 w 3078157"/>
                  <a:gd name="connsiteY15" fmla="*/ 869773 h 4776568"/>
                  <a:gd name="connsiteX16" fmla="*/ 1753640 w 3078157"/>
                  <a:gd name="connsiteY16" fmla="*/ 1751276 h 4776568"/>
                  <a:gd name="connsiteX17" fmla="*/ 1975222 w 3078157"/>
                  <a:gd name="connsiteY17" fmla="*/ 2168875 h 4776568"/>
                  <a:gd name="connsiteX18" fmla="*/ 2020536 w 3078157"/>
                  <a:gd name="connsiteY18" fmla="*/ 1588841 h 4776568"/>
                  <a:gd name="connsiteX19" fmla="*/ 2338140 w 3078157"/>
                  <a:gd name="connsiteY19" fmla="*/ 3643544 h 4776568"/>
                  <a:gd name="connsiteX20" fmla="*/ 2876463 w 3078157"/>
                  <a:gd name="connsiteY20" fmla="*/ 2220027 h 4776568"/>
                  <a:gd name="connsiteX21" fmla="*/ 2887655 w 3078157"/>
                  <a:gd name="connsiteY21" fmla="*/ 1743777 h 4776568"/>
                  <a:gd name="connsiteX22" fmla="*/ 2319011 w 3078157"/>
                  <a:gd name="connsiteY22" fmla="*/ 1054149 h 4776568"/>
                  <a:gd name="connsiteX23" fmla="*/ 1389827 w 3078157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188577 w 3220460"/>
                  <a:gd name="connsiteY4" fmla="*/ 4135203 h 4776568"/>
                  <a:gd name="connsiteX5" fmla="*/ 230649 w 3220460"/>
                  <a:gd name="connsiteY5" fmla="*/ 4486584 h 4776568"/>
                  <a:gd name="connsiteX6" fmla="*/ 410251 w 3220460"/>
                  <a:gd name="connsiteY6" fmla="*/ 4322054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888610 w 3220460"/>
                  <a:gd name="connsiteY10" fmla="*/ 3577138 h 4776568"/>
                  <a:gd name="connsiteX11" fmla="*/ 582492 w 3220460"/>
                  <a:gd name="connsiteY11" fmla="*/ 2734814 h 4776568"/>
                  <a:gd name="connsiteX12" fmla="*/ 565140 w 3220460"/>
                  <a:gd name="connsiteY12" fmla="*/ 2419229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117525 w 3220460"/>
                  <a:gd name="connsiteY17" fmla="*/ 2168875 h 4776568"/>
                  <a:gd name="connsiteX18" fmla="*/ 2162839 w 3220460"/>
                  <a:gd name="connsiteY18" fmla="*/ 158884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230649 w 3220460"/>
                  <a:gd name="connsiteY5" fmla="*/ 4486584 h 4776568"/>
                  <a:gd name="connsiteX6" fmla="*/ 410251 w 3220460"/>
                  <a:gd name="connsiteY6" fmla="*/ 4322054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888610 w 3220460"/>
                  <a:gd name="connsiteY10" fmla="*/ 3577138 h 4776568"/>
                  <a:gd name="connsiteX11" fmla="*/ 582492 w 3220460"/>
                  <a:gd name="connsiteY11" fmla="*/ 2734814 h 4776568"/>
                  <a:gd name="connsiteX12" fmla="*/ 565140 w 3220460"/>
                  <a:gd name="connsiteY12" fmla="*/ 2419229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117525 w 3220460"/>
                  <a:gd name="connsiteY17" fmla="*/ 2168875 h 4776568"/>
                  <a:gd name="connsiteX18" fmla="*/ 2162839 w 3220460"/>
                  <a:gd name="connsiteY18" fmla="*/ 158884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230649 w 3220460"/>
                  <a:gd name="connsiteY5" fmla="*/ 448658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888610 w 3220460"/>
                  <a:gd name="connsiteY10" fmla="*/ 3577138 h 4776568"/>
                  <a:gd name="connsiteX11" fmla="*/ 582492 w 3220460"/>
                  <a:gd name="connsiteY11" fmla="*/ 2734814 h 4776568"/>
                  <a:gd name="connsiteX12" fmla="*/ 565140 w 3220460"/>
                  <a:gd name="connsiteY12" fmla="*/ 2419229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117525 w 3220460"/>
                  <a:gd name="connsiteY17" fmla="*/ 2168875 h 4776568"/>
                  <a:gd name="connsiteX18" fmla="*/ 2162839 w 3220460"/>
                  <a:gd name="connsiteY18" fmla="*/ 158884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888610 w 3220460"/>
                  <a:gd name="connsiteY10" fmla="*/ 3577138 h 4776568"/>
                  <a:gd name="connsiteX11" fmla="*/ 582492 w 3220460"/>
                  <a:gd name="connsiteY11" fmla="*/ 2734814 h 4776568"/>
                  <a:gd name="connsiteX12" fmla="*/ 565140 w 3220460"/>
                  <a:gd name="connsiteY12" fmla="*/ 2419229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117525 w 3220460"/>
                  <a:gd name="connsiteY17" fmla="*/ 2168875 h 4776568"/>
                  <a:gd name="connsiteX18" fmla="*/ 2162839 w 3220460"/>
                  <a:gd name="connsiteY18" fmla="*/ 158884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38257 w 3220460"/>
                  <a:gd name="connsiteY10" fmla="*/ 3536301 h 4776568"/>
                  <a:gd name="connsiteX11" fmla="*/ 582492 w 3220460"/>
                  <a:gd name="connsiteY11" fmla="*/ 2734814 h 4776568"/>
                  <a:gd name="connsiteX12" fmla="*/ 565140 w 3220460"/>
                  <a:gd name="connsiteY12" fmla="*/ 2419229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117525 w 3220460"/>
                  <a:gd name="connsiteY17" fmla="*/ 2168875 h 4776568"/>
                  <a:gd name="connsiteX18" fmla="*/ 2162839 w 3220460"/>
                  <a:gd name="connsiteY18" fmla="*/ 158884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38257 w 3220460"/>
                  <a:gd name="connsiteY10" fmla="*/ 3536301 h 4776568"/>
                  <a:gd name="connsiteX11" fmla="*/ 656964 w 3220460"/>
                  <a:gd name="connsiteY11" fmla="*/ 2734814 h 4776568"/>
                  <a:gd name="connsiteX12" fmla="*/ 565140 w 3220460"/>
                  <a:gd name="connsiteY12" fmla="*/ 2419229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117525 w 3220460"/>
                  <a:gd name="connsiteY17" fmla="*/ 2168875 h 4776568"/>
                  <a:gd name="connsiteX18" fmla="*/ 2162839 w 3220460"/>
                  <a:gd name="connsiteY18" fmla="*/ 158884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38257 w 3220460"/>
                  <a:gd name="connsiteY10" fmla="*/ 3536301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117525 w 3220460"/>
                  <a:gd name="connsiteY17" fmla="*/ 2168875 h 4776568"/>
                  <a:gd name="connsiteX18" fmla="*/ 2162839 w 3220460"/>
                  <a:gd name="connsiteY18" fmla="*/ 158884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38257 w 3220460"/>
                  <a:gd name="connsiteY10" fmla="*/ 3536301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117525 w 3220460"/>
                  <a:gd name="connsiteY17" fmla="*/ 2168875 h 4776568"/>
                  <a:gd name="connsiteX18" fmla="*/ 2162839 w 3220460"/>
                  <a:gd name="connsiteY18" fmla="*/ 158884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05159 w 3220460"/>
                  <a:gd name="connsiteY10" fmla="*/ 3563527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117525 w 3220460"/>
                  <a:gd name="connsiteY17" fmla="*/ 2168875 h 4776568"/>
                  <a:gd name="connsiteX18" fmla="*/ 2162839 w 3220460"/>
                  <a:gd name="connsiteY18" fmla="*/ 158884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05159 w 3220460"/>
                  <a:gd name="connsiteY10" fmla="*/ 3563527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117525 w 3220460"/>
                  <a:gd name="connsiteY17" fmla="*/ 2168875 h 4776568"/>
                  <a:gd name="connsiteX18" fmla="*/ 2171113 w 3220460"/>
                  <a:gd name="connsiteY18" fmla="*/ 269143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05159 w 3220460"/>
                  <a:gd name="connsiteY10" fmla="*/ 3563527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332666 w 3220460"/>
                  <a:gd name="connsiteY17" fmla="*/ 2359446 h 4776568"/>
                  <a:gd name="connsiteX18" fmla="*/ 2171113 w 3220460"/>
                  <a:gd name="connsiteY18" fmla="*/ 269143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05159 w 3220460"/>
                  <a:gd name="connsiteY10" fmla="*/ 3563527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2127632 w 3220460"/>
                  <a:gd name="connsiteY16" fmla="*/ 1710440 h 4776568"/>
                  <a:gd name="connsiteX17" fmla="*/ 2332666 w 3220460"/>
                  <a:gd name="connsiteY17" fmla="*/ 2359446 h 4776568"/>
                  <a:gd name="connsiteX18" fmla="*/ 2171113 w 3220460"/>
                  <a:gd name="connsiteY18" fmla="*/ 269143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05159 w 3220460"/>
                  <a:gd name="connsiteY10" fmla="*/ 3563527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2127632 w 3220460"/>
                  <a:gd name="connsiteY16" fmla="*/ 1710440 h 4776568"/>
                  <a:gd name="connsiteX17" fmla="*/ 2332666 w 3220460"/>
                  <a:gd name="connsiteY17" fmla="*/ 2359446 h 4776568"/>
                  <a:gd name="connsiteX18" fmla="*/ 2171113 w 3220460"/>
                  <a:gd name="connsiteY18" fmla="*/ 269143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05159 w 3220460"/>
                  <a:gd name="connsiteY10" fmla="*/ 3563527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2235202 w 3220460"/>
                  <a:gd name="connsiteY16" fmla="*/ 1941848 h 4776568"/>
                  <a:gd name="connsiteX17" fmla="*/ 2332666 w 3220460"/>
                  <a:gd name="connsiteY17" fmla="*/ 2359446 h 4776568"/>
                  <a:gd name="connsiteX18" fmla="*/ 2171113 w 3220460"/>
                  <a:gd name="connsiteY18" fmla="*/ 269143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05159 w 3220460"/>
                  <a:gd name="connsiteY10" fmla="*/ 3563527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2235202 w 3220460"/>
                  <a:gd name="connsiteY16" fmla="*/ 1941848 h 4776568"/>
                  <a:gd name="connsiteX17" fmla="*/ 2332666 w 3220460"/>
                  <a:gd name="connsiteY17" fmla="*/ 2359446 h 4776568"/>
                  <a:gd name="connsiteX18" fmla="*/ 2171113 w 3220460"/>
                  <a:gd name="connsiteY18" fmla="*/ 269143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05159 w 3220460"/>
                  <a:gd name="connsiteY10" fmla="*/ 3563527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2235202 w 3220460"/>
                  <a:gd name="connsiteY16" fmla="*/ 1941848 h 4776568"/>
                  <a:gd name="connsiteX17" fmla="*/ 2407137 w 3220460"/>
                  <a:gd name="connsiteY17" fmla="*/ 2236937 h 4776568"/>
                  <a:gd name="connsiteX18" fmla="*/ 2171113 w 3220460"/>
                  <a:gd name="connsiteY18" fmla="*/ 269143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05159 w 3220460"/>
                  <a:gd name="connsiteY10" fmla="*/ 3563527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2235202 w 3220460"/>
                  <a:gd name="connsiteY16" fmla="*/ 1941848 h 4776568"/>
                  <a:gd name="connsiteX17" fmla="*/ 2407137 w 3220460"/>
                  <a:gd name="connsiteY17" fmla="*/ 2236937 h 4776568"/>
                  <a:gd name="connsiteX18" fmla="*/ 2171113 w 3220460"/>
                  <a:gd name="connsiteY18" fmla="*/ 269143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05159 w 3220460"/>
                  <a:gd name="connsiteY10" fmla="*/ 3563527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2235202 w 3220460"/>
                  <a:gd name="connsiteY16" fmla="*/ 1941848 h 4776568"/>
                  <a:gd name="connsiteX17" fmla="*/ 2407137 w 3220460"/>
                  <a:gd name="connsiteY17" fmla="*/ 2236937 h 4776568"/>
                  <a:gd name="connsiteX18" fmla="*/ 2171113 w 3220460"/>
                  <a:gd name="connsiteY18" fmla="*/ 2691431 h 4776568"/>
                  <a:gd name="connsiteX19" fmla="*/ 1934318 w 3220460"/>
                  <a:gd name="connsiteY19" fmla="*/ 3738829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020162"/>
                  <a:gd name="connsiteY0" fmla="*/ 0 h 4776568"/>
                  <a:gd name="connsiteX1" fmla="*/ 386384 w 3020162"/>
                  <a:gd name="connsiteY1" fmla="*/ 1078531 h 4776568"/>
                  <a:gd name="connsiteX2" fmla="*/ 233420 w 3020162"/>
                  <a:gd name="connsiteY2" fmla="*/ 2224374 h 4776568"/>
                  <a:gd name="connsiteX3" fmla="*/ 6157 w 3020162"/>
                  <a:gd name="connsiteY3" fmla="*/ 3824965 h 4776568"/>
                  <a:gd name="connsiteX4" fmla="*/ 370618 w 3020162"/>
                  <a:gd name="connsiteY4" fmla="*/ 3849347 h 4776568"/>
                  <a:gd name="connsiteX5" fmla="*/ 412690 w 3020162"/>
                  <a:gd name="connsiteY5" fmla="*/ 4296014 h 4776568"/>
                  <a:gd name="connsiteX6" fmla="*/ 699862 w 3020162"/>
                  <a:gd name="connsiteY6" fmla="*/ 4213156 h 4776568"/>
                  <a:gd name="connsiteX7" fmla="*/ 753047 w 3020162"/>
                  <a:gd name="connsiteY7" fmla="*/ 4536944 h 4776568"/>
                  <a:gd name="connsiteX8" fmla="*/ 1029566 w 3020162"/>
                  <a:gd name="connsiteY8" fmla="*/ 4776568 h 4776568"/>
                  <a:gd name="connsiteX9" fmla="*/ 1096639 w 3020162"/>
                  <a:gd name="connsiteY9" fmla="*/ 4012260 h 4776568"/>
                  <a:gd name="connsiteX10" fmla="*/ 905159 w 3020162"/>
                  <a:gd name="connsiteY10" fmla="*/ 3563527 h 4776568"/>
                  <a:gd name="connsiteX11" fmla="*/ 656964 w 3020162"/>
                  <a:gd name="connsiteY11" fmla="*/ 2734814 h 4776568"/>
                  <a:gd name="connsiteX12" fmla="*/ 606513 w 3020162"/>
                  <a:gd name="connsiteY12" fmla="*/ 2446453 h 4776568"/>
                  <a:gd name="connsiteX13" fmla="*/ 995046 w 3020162"/>
                  <a:gd name="connsiteY13" fmla="*/ 1589043 h 4776568"/>
                  <a:gd name="connsiteX14" fmla="*/ 954629 w 3020162"/>
                  <a:gd name="connsiteY14" fmla="*/ 1847948 h 4776568"/>
                  <a:gd name="connsiteX15" fmla="*/ 1684971 w 3020162"/>
                  <a:gd name="connsiteY15" fmla="*/ 869773 h 4776568"/>
                  <a:gd name="connsiteX16" fmla="*/ 2235202 w 3020162"/>
                  <a:gd name="connsiteY16" fmla="*/ 1941848 h 4776568"/>
                  <a:gd name="connsiteX17" fmla="*/ 2407137 w 3020162"/>
                  <a:gd name="connsiteY17" fmla="*/ 2236937 h 4776568"/>
                  <a:gd name="connsiteX18" fmla="*/ 2171113 w 3020162"/>
                  <a:gd name="connsiteY18" fmla="*/ 2691431 h 4776568"/>
                  <a:gd name="connsiteX19" fmla="*/ 1934318 w 3020162"/>
                  <a:gd name="connsiteY19" fmla="*/ 3738829 h 4776568"/>
                  <a:gd name="connsiteX20" fmla="*/ 3018766 w 3020162"/>
                  <a:gd name="connsiteY20" fmla="*/ 2220027 h 4776568"/>
                  <a:gd name="connsiteX21" fmla="*/ 2541756 w 3020162"/>
                  <a:gd name="connsiteY21" fmla="*/ 3649487 h 4776568"/>
                  <a:gd name="connsiteX22" fmla="*/ 2461314 w 3020162"/>
                  <a:gd name="connsiteY22" fmla="*/ 1054149 h 4776568"/>
                  <a:gd name="connsiteX23" fmla="*/ 1532130 w 3020162"/>
                  <a:gd name="connsiteY23" fmla="*/ 0 h 4776568"/>
                  <a:gd name="connsiteX0" fmla="*/ 1532130 w 2669803"/>
                  <a:gd name="connsiteY0" fmla="*/ 0 h 4776568"/>
                  <a:gd name="connsiteX1" fmla="*/ 386384 w 2669803"/>
                  <a:gd name="connsiteY1" fmla="*/ 1078531 h 4776568"/>
                  <a:gd name="connsiteX2" fmla="*/ 233420 w 2669803"/>
                  <a:gd name="connsiteY2" fmla="*/ 2224374 h 4776568"/>
                  <a:gd name="connsiteX3" fmla="*/ 6157 w 2669803"/>
                  <a:gd name="connsiteY3" fmla="*/ 3824965 h 4776568"/>
                  <a:gd name="connsiteX4" fmla="*/ 370618 w 2669803"/>
                  <a:gd name="connsiteY4" fmla="*/ 3849347 h 4776568"/>
                  <a:gd name="connsiteX5" fmla="*/ 412690 w 2669803"/>
                  <a:gd name="connsiteY5" fmla="*/ 4296014 h 4776568"/>
                  <a:gd name="connsiteX6" fmla="*/ 699862 w 2669803"/>
                  <a:gd name="connsiteY6" fmla="*/ 4213156 h 4776568"/>
                  <a:gd name="connsiteX7" fmla="*/ 753047 w 2669803"/>
                  <a:gd name="connsiteY7" fmla="*/ 4536944 h 4776568"/>
                  <a:gd name="connsiteX8" fmla="*/ 1029566 w 2669803"/>
                  <a:gd name="connsiteY8" fmla="*/ 4776568 h 4776568"/>
                  <a:gd name="connsiteX9" fmla="*/ 1096639 w 2669803"/>
                  <a:gd name="connsiteY9" fmla="*/ 4012260 h 4776568"/>
                  <a:gd name="connsiteX10" fmla="*/ 905159 w 2669803"/>
                  <a:gd name="connsiteY10" fmla="*/ 3563527 h 4776568"/>
                  <a:gd name="connsiteX11" fmla="*/ 656964 w 2669803"/>
                  <a:gd name="connsiteY11" fmla="*/ 2734814 h 4776568"/>
                  <a:gd name="connsiteX12" fmla="*/ 606513 w 2669803"/>
                  <a:gd name="connsiteY12" fmla="*/ 2446453 h 4776568"/>
                  <a:gd name="connsiteX13" fmla="*/ 995046 w 2669803"/>
                  <a:gd name="connsiteY13" fmla="*/ 1589043 h 4776568"/>
                  <a:gd name="connsiteX14" fmla="*/ 954629 w 2669803"/>
                  <a:gd name="connsiteY14" fmla="*/ 1847948 h 4776568"/>
                  <a:gd name="connsiteX15" fmla="*/ 1684971 w 2669803"/>
                  <a:gd name="connsiteY15" fmla="*/ 869773 h 4776568"/>
                  <a:gd name="connsiteX16" fmla="*/ 2235202 w 2669803"/>
                  <a:gd name="connsiteY16" fmla="*/ 1941848 h 4776568"/>
                  <a:gd name="connsiteX17" fmla="*/ 2407137 w 2669803"/>
                  <a:gd name="connsiteY17" fmla="*/ 2236937 h 4776568"/>
                  <a:gd name="connsiteX18" fmla="*/ 2171113 w 2669803"/>
                  <a:gd name="connsiteY18" fmla="*/ 2691431 h 4776568"/>
                  <a:gd name="connsiteX19" fmla="*/ 1934318 w 2669803"/>
                  <a:gd name="connsiteY19" fmla="*/ 3738829 h 4776568"/>
                  <a:gd name="connsiteX20" fmla="*/ 2058911 w 2669803"/>
                  <a:gd name="connsiteY20" fmla="*/ 4574942 h 4776568"/>
                  <a:gd name="connsiteX21" fmla="*/ 2541756 w 2669803"/>
                  <a:gd name="connsiteY21" fmla="*/ 3649487 h 4776568"/>
                  <a:gd name="connsiteX22" fmla="*/ 2461314 w 2669803"/>
                  <a:gd name="connsiteY22" fmla="*/ 1054149 h 4776568"/>
                  <a:gd name="connsiteX23" fmla="*/ 1532130 w 2669803"/>
                  <a:gd name="connsiteY23" fmla="*/ 0 h 4776568"/>
                  <a:gd name="connsiteX0" fmla="*/ 1532130 w 2669803"/>
                  <a:gd name="connsiteY0" fmla="*/ 0 h 4776568"/>
                  <a:gd name="connsiteX1" fmla="*/ 386384 w 2669803"/>
                  <a:gd name="connsiteY1" fmla="*/ 1078531 h 4776568"/>
                  <a:gd name="connsiteX2" fmla="*/ 233420 w 2669803"/>
                  <a:gd name="connsiteY2" fmla="*/ 2224374 h 4776568"/>
                  <a:gd name="connsiteX3" fmla="*/ 6157 w 2669803"/>
                  <a:gd name="connsiteY3" fmla="*/ 3824965 h 4776568"/>
                  <a:gd name="connsiteX4" fmla="*/ 370618 w 2669803"/>
                  <a:gd name="connsiteY4" fmla="*/ 3849347 h 4776568"/>
                  <a:gd name="connsiteX5" fmla="*/ 412690 w 2669803"/>
                  <a:gd name="connsiteY5" fmla="*/ 4296014 h 4776568"/>
                  <a:gd name="connsiteX6" fmla="*/ 699862 w 2669803"/>
                  <a:gd name="connsiteY6" fmla="*/ 4213156 h 4776568"/>
                  <a:gd name="connsiteX7" fmla="*/ 753047 w 2669803"/>
                  <a:gd name="connsiteY7" fmla="*/ 4536944 h 4776568"/>
                  <a:gd name="connsiteX8" fmla="*/ 1029566 w 2669803"/>
                  <a:gd name="connsiteY8" fmla="*/ 4776568 h 4776568"/>
                  <a:gd name="connsiteX9" fmla="*/ 1096639 w 2669803"/>
                  <a:gd name="connsiteY9" fmla="*/ 4012260 h 4776568"/>
                  <a:gd name="connsiteX10" fmla="*/ 905159 w 2669803"/>
                  <a:gd name="connsiteY10" fmla="*/ 3563527 h 4776568"/>
                  <a:gd name="connsiteX11" fmla="*/ 656964 w 2669803"/>
                  <a:gd name="connsiteY11" fmla="*/ 2734814 h 4776568"/>
                  <a:gd name="connsiteX12" fmla="*/ 606513 w 2669803"/>
                  <a:gd name="connsiteY12" fmla="*/ 2446453 h 4776568"/>
                  <a:gd name="connsiteX13" fmla="*/ 995046 w 2669803"/>
                  <a:gd name="connsiteY13" fmla="*/ 1589043 h 4776568"/>
                  <a:gd name="connsiteX14" fmla="*/ 954629 w 2669803"/>
                  <a:gd name="connsiteY14" fmla="*/ 1847948 h 4776568"/>
                  <a:gd name="connsiteX15" fmla="*/ 1684971 w 2669803"/>
                  <a:gd name="connsiteY15" fmla="*/ 869773 h 4776568"/>
                  <a:gd name="connsiteX16" fmla="*/ 2235202 w 2669803"/>
                  <a:gd name="connsiteY16" fmla="*/ 1941848 h 4776568"/>
                  <a:gd name="connsiteX17" fmla="*/ 2407137 w 2669803"/>
                  <a:gd name="connsiteY17" fmla="*/ 2236937 h 4776568"/>
                  <a:gd name="connsiteX18" fmla="*/ 2171113 w 2669803"/>
                  <a:gd name="connsiteY18" fmla="*/ 2691431 h 4776568"/>
                  <a:gd name="connsiteX19" fmla="*/ 1934318 w 2669803"/>
                  <a:gd name="connsiteY19" fmla="*/ 3738829 h 4776568"/>
                  <a:gd name="connsiteX20" fmla="*/ 2058911 w 2669803"/>
                  <a:gd name="connsiteY20" fmla="*/ 4574942 h 4776568"/>
                  <a:gd name="connsiteX21" fmla="*/ 2541756 w 2669803"/>
                  <a:gd name="connsiteY21" fmla="*/ 4656791 h 4776568"/>
                  <a:gd name="connsiteX22" fmla="*/ 2461314 w 2669803"/>
                  <a:gd name="connsiteY22" fmla="*/ 1054149 h 4776568"/>
                  <a:gd name="connsiteX23" fmla="*/ 1532130 w 2669803"/>
                  <a:gd name="connsiteY23" fmla="*/ 0 h 4776568"/>
                  <a:gd name="connsiteX0" fmla="*/ 1532130 w 2669803"/>
                  <a:gd name="connsiteY0" fmla="*/ 0 h 4776568"/>
                  <a:gd name="connsiteX1" fmla="*/ 386384 w 2669803"/>
                  <a:gd name="connsiteY1" fmla="*/ 1078531 h 4776568"/>
                  <a:gd name="connsiteX2" fmla="*/ 233420 w 2669803"/>
                  <a:gd name="connsiteY2" fmla="*/ 2224374 h 4776568"/>
                  <a:gd name="connsiteX3" fmla="*/ 6157 w 2669803"/>
                  <a:gd name="connsiteY3" fmla="*/ 3824965 h 4776568"/>
                  <a:gd name="connsiteX4" fmla="*/ 370618 w 2669803"/>
                  <a:gd name="connsiteY4" fmla="*/ 3849347 h 4776568"/>
                  <a:gd name="connsiteX5" fmla="*/ 412690 w 2669803"/>
                  <a:gd name="connsiteY5" fmla="*/ 4296014 h 4776568"/>
                  <a:gd name="connsiteX6" fmla="*/ 699862 w 2669803"/>
                  <a:gd name="connsiteY6" fmla="*/ 4213156 h 4776568"/>
                  <a:gd name="connsiteX7" fmla="*/ 753047 w 2669803"/>
                  <a:gd name="connsiteY7" fmla="*/ 4536944 h 4776568"/>
                  <a:gd name="connsiteX8" fmla="*/ 1029566 w 2669803"/>
                  <a:gd name="connsiteY8" fmla="*/ 4776568 h 4776568"/>
                  <a:gd name="connsiteX9" fmla="*/ 1096639 w 2669803"/>
                  <a:gd name="connsiteY9" fmla="*/ 4012260 h 4776568"/>
                  <a:gd name="connsiteX10" fmla="*/ 905159 w 2669803"/>
                  <a:gd name="connsiteY10" fmla="*/ 3563527 h 4776568"/>
                  <a:gd name="connsiteX11" fmla="*/ 656964 w 2669803"/>
                  <a:gd name="connsiteY11" fmla="*/ 2734814 h 4776568"/>
                  <a:gd name="connsiteX12" fmla="*/ 606513 w 2669803"/>
                  <a:gd name="connsiteY12" fmla="*/ 2446453 h 4776568"/>
                  <a:gd name="connsiteX13" fmla="*/ 995046 w 2669803"/>
                  <a:gd name="connsiteY13" fmla="*/ 1589043 h 4776568"/>
                  <a:gd name="connsiteX14" fmla="*/ 954629 w 2669803"/>
                  <a:gd name="connsiteY14" fmla="*/ 1847948 h 4776568"/>
                  <a:gd name="connsiteX15" fmla="*/ 1684971 w 2669803"/>
                  <a:gd name="connsiteY15" fmla="*/ 869773 h 4776568"/>
                  <a:gd name="connsiteX16" fmla="*/ 2235202 w 2669803"/>
                  <a:gd name="connsiteY16" fmla="*/ 1941848 h 4776568"/>
                  <a:gd name="connsiteX17" fmla="*/ 2407137 w 2669803"/>
                  <a:gd name="connsiteY17" fmla="*/ 2236937 h 4776568"/>
                  <a:gd name="connsiteX18" fmla="*/ 2171113 w 2669803"/>
                  <a:gd name="connsiteY18" fmla="*/ 2691431 h 4776568"/>
                  <a:gd name="connsiteX19" fmla="*/ 1884671 w 2669803"/>
                  <a:gd name="connsiteY19" fmla="*/ 3793278 h 4776568"/>
                  <a:gd name="connsiteX20" fmla="*/ 2058911 w 2669803"/>
                  <a:gd name="connsiteY20" fmla="*/ 4574942 h 4776568"/>
                  <a:gd name="connsiteX21" fmla="*/ 2541756 w 2669803"/>
                  <a:gd name="connsiteY21" fmla="*/ 4656791 h 4776568"/>
                  <a:gd name="connsiteX22" fmla="*/ 2461314 w 2669803"/>
                  <a:gd name="connsiteY22" fmla="*/ 1054149 h 4776568"/>
                  <a:gd name="connsiteX23" fmla="*/ 1532130 w 2669803"/>
                  <a:gd name="connsiteY23" fmla="*/ 0 h 4776568"/>
                  <a:gd name="connsiteX0" fmla="*/ 1532130 w 2662862"/>
                  <a:gd name="connsiteY0" fmla="*/ 0 h 4776568"/>
                  <a:gd name="connsiteX1" fmla="*/ 386384 w 2662862"/>
                  <a:gd name="connsiteY1" fmla="*/ 1078531 h 4776568"/>
                  <a:gd name="connsiteX2" fmla="*/ 233420 w 2662862"/>
                  <a:gd name="connsiteY2" fmla="*/ 2224374 h 4776568"/>
                  <a:gd name="connsiteX3" fmla="*/ 6157 w 2662862"/>
                  <a:gd name="connsiteY3" fmla="*/ 3824965 h 4776568"/>
                  <a:gd name="connsiteX4" fmla="*/ 370618 w 2662862"/>
                  <a:gd name="connsiteY4" fmla="*/ 3849347 h 4776568"/>
                  <a:gd name="connsiteX5" fmla="*/ 412690 w 2662862"/>
                  <a:gd name="connsiteY5" fmla="*/ 4296014 h 4776568"/>
                  <a:gd name="connsiteX6" fmla="*/ 699862 w 2662862"/>
                  <a:gd name="connsiteY6" fmla="*/ 4213156 h 4776568"/>
                  <a:gd name="connsiteX7" fmla="*/ 753047 w 2662862"/>
                  <a:gd name="connsiteY7" fmla="*/ 4536944 h 4776568"/>
                  <a:gd name="connsiteX8" fmla="*/ 1029566 w 2662862"/>
                  <a:gd name="connsiteY8" fmla="*/ 4776568 h 4776568"/>
                  <a:gd name="connsiteX9" fmla="*/ 1096639 w 2662862"/>
                  <a:gd name="connsiteY9" fmla="*/ 4012260 h 4776568"/>
                  <a:gd name="connsiteX10" fmla="*/ 905159 w 2662862"/>
                  <a:gd name="connsiteY10" fmla="*/ 3563527 h 4776568"/>
                  <a:gd name="connsiteX11" fmla="*/ 656964 w 2662862"/>
                  <a:gd name="connsiteY11" fmla="*/ 2734814 h 4776568"/>
                  <a:gd name="connsiteX12" fmla="*/ 606513 w 2662862"/>
                  <a:gd name="connsiteY12" fmla="*/ 2446453 h 4776568"/>
                  <a:gd name="connsiteX13" fmla="*/ 995046 w 2662862"/>
                  <a:gd name="connsiteY13" fmla="*/ 1589043 h 4776568"/>
                  <a:gd name="connsiteX14" fmla="*/ 954629 w 2662862"/>
                  <a:gd name="connsiteY14" fmla="*/ 1847948 h 4776568"/>
                  <a:gd name="connsiteX15" fmla="*/ 1684971 w 2662862"/>
                  <a:gd name="connsiteY15" fmla="*/ 869773 h 4776568"/>
                  <a:gd name="connsiteX16" fmla="*/ 2235202 w 2662862"/>
                  <a:gd name="connsiteY16" fmla="*/ 1941848 h 4776568"/>
                  <a:gd name="connsiteX17" fmla="*/ 2407137 w 2662862"/>
                  <a:gd name="connsiteY17" fmla="*/ 2236937 h 4776568"/>
                  <a:gd name="connsiteX18" fmla="*/ 2171113 w 2662862"/>
                  <a:gd name="connsiteY18" fmla="*/ 2691431 h 4776568"/>
                  <a:gd name="connsiteX19" fmla="*/ 1884671 w 2662862"/>
                  <a:gd name="connsiteY19" fmla="*/ 3793278 h 4776568"/>
                  <a:gd name="connsiteX20" fmla="*/ 1976165 w 2662862"/>
                  <a:gd name="connsiteY20" fmla="*/ 4629391 h 4776568"/>
                  <a:gd name="connsiteX21" fmla="*/ 2541756 w 2662862"/>
                  <a:gd name="connsiteY21" fmla="*/ 4656791 h 4776568"/>
                  <a:gd name="connsiteX22" fmla="*/ 2461314 w 2662862"/>
                  <a:gd name="connsiteY22" fmla="*/ 1054149 h 4776568"/>
                  <a:gd name="connsiteX23" fmla="*/ 1532130 w 2662862"/>
                  <a:gd name="connsiteY23" fmla="*/ 0 h 4776568"/>
                  <a:gd name="connsiteX0" fmla="*/ 1532130 w 2485731"/>
                  <a:gd name="connsiteY0" fmla="*/ 0 h 4776568"/>
                  <a:gd name="connsiteX1" fmla="*/ 386384 w 2485731"/>
                  <a:gd name="connsiteY1" fmla="*/ 1078531 h 4776568"/>
                  <a:gd name="connsiteX2" fmla="*/ 233420 w 2485731"/>
                  <a:gd name="connsiteY2" fmla="*/ 2224374 h 4776568"/>
                  <a:gd name="connsiteX3" fmla="*/ 6157 w 2485731"/>
                  <a:gd name="connsiteY3" fmla="*/ 3824965 h 4776568"/>
                  <a:gd name="connsiteX4" fmla="*/ 370618 w 2485731"/>
                  <a:gd name="connsiteY4" fmla="*/ 3849347 h 4776568"/>
                  <a:gd name="connsiteX5" fmla="*/ 412690 w 2485731"/>
                  <a:gd name="connsiteY5" fmla="*/ 4296014 h 4776568"/>
                  <a:gd name="connsiteX6" fmla="*/ 699862 w 2485731"/>
                  <a:gd name="connsiteY6" fmla="*/ 4213156 h 4776568"/>
                  <a:gd name="connsiteX7" fmla="*/ 753047 w 2485731"/>
                  <a:gd name="connsiteY7" fmla="*/ 4536944 h 4776568"/>
                  <a:gd name="connsiteX8" fmla="*/ 1029566 w 2485731"/>
                  <a:gd name="connsiteY8" fmla="*/ 4776568 h 4776568"/>
                  <a:gd name="connsiteX9" fmla="*/ 1096639 w 2485731"/>
                  <a:gd name="connsiteY9" fmla="*/ 4012260 h 4776568"/>
                  <a:gd name="connsiteX10" fmla="*/ 905159 w 2485731"/>
                  <a:gd name="connsiteY10" fmla="*/ 3563527 h 4776568"/>
                  <a:gd name="connsiteX11" fmla="*/ 656964 w 2485731"/>
                  <a:gd name="connsiteY11" fmla="*/ 2734814 h 4776568"/>
                  <a:gd name="connsiteX12" fmla="*/ 606513 w 2485731"/>
                  <a:gd name="connsiteY12" fmla="*/ 2446453 h 4776568"/>
                  <a:gd name="connsiteX13" fmla="*/ 995046 w 2485731"/>
                  <a:gd name="connsiteY13" fmla="*/ 1589043 h 4776568"/>
                  <a:gd name="connsiteX14" fmla="*/ 954629 w 2485731"/>
                  <a:gd name="connsiteY14" fmla="*/ 1847948 h 4776568"/>
                  <a:gd name="connsiteX15" fmla="*/ 1684971 w 2485731"/>
                  <a:gd name="connsiteY15" fmla="*/ 869773 h 4776568"/>
                  <a:gd name="connsiteX16" fmla="*/ 2235202 w 2485731"/>
                  <a:gd name="connsiteY16" fmla="*/ 1941848 h 4776568"/>
                  <a:gd name="connsiteX17" fmla="*/ 2407137 w 2485731"/>
                  <a:gd name="connsiteY17" fmla="*/ 2236937 h 4776568"/>
                  <a:gd name="connsiteX18" fmla="*/ 2171113 w 2485731"/>
                  <a:gd name="connsiteY18" fmla="*/ 2691431 h 4776568"/>
                  <a:gd name="connsiteX19" fmla="*/ 1884671 w 2485731"/>
                  <a:gd name="connsiteY19" fmla="*/ 3793278 h 4776568"/>
                  <a:gd name="connsiteX20" fmla="*/ 1976165 w 2485731"/>
                  <a:gd name="connsiteY20" fmla="*/ 4629391 h 4776568"/>
                  <a:gd name="connsiteX21" fmla="*/ 2301793 w 2485731"/>
                  <a:gd name="connsiteY21" fmla="*/ 4438996 h 4776568"/>
                  <a:gd name="connsiteX22" fmla="*/ 2461314 w 2485731"/>
                  <a:gd name="connsiteY22" fmla="*/ 1054149 h 4776568"/>
                  <a:gd name="connsiteX23" fmla="*/ 1532130 w 2485731"/>
                  <a:gd name="connsiteY23" fmla="*/ 0 h 4776568"/>
                  <a:gd name="connsiteX0" fmla="*/ 1532130 w 2612142"/>
                  <a:gd name="connsiteY0" fmla="*/ 0 h 4776568"/>
                  <a:gd name="connsiteX1" fmla="*/ 386384 w 2612142"/>
                  <a:gd name="connsiteY1" fmla="*/ 1078531 h 4776568"/>
                  <a:gd name="connsiteX2" fmla="*/ 233420 w 2612142"/>
                  <a:gd name="connsiteY2" fmla="*/ 2224374 h 4776568"/>
                  <a:gd name="connsiteX3" fmla="*/ 6157 w 2612142"/>
                  <a:gd name="connsiteY3" fmla="*/ 3824965 h 4776568"/>
                  <a:gd name="connsiteX4" fmla="*/ 370618 w 2612142"/>
                  <a:gd name="connsiteY4" fmla="*/ 3849347 h 4776568"/>
                  <a:gd name="connsiteX5" fmla="*/ 412690 w 2612142"/>
                  <a:gd name="connsiteY5" fmla="*/ 4296014 h 4776568"/>
                  <a:gd name="connsiteX6" fmla="*/ 699862 w 2612142"/>
                  <a:gd name="connsiteY6" fmla="*/ 4213156 h 4776568"/>
                  <a:gd name="connsiteX7" fmla="*/ 753047 w 2612142"/>
                  <a:gd name="connsiteY7" fmla="*/ 4536944 h 4776568"/>
                  <a:gd name="connsiteX8" fmla="*/ 1029566 w 2612142"/>
                  <a:gd name="connsiteY8" fmla="*/ 4776568 h 4776568"/>
                  <a:gd name="connsiteX9" fmla="*/ 1096639 w 2612142"/>
                  <a:gd name="connsiteY9" fmla="*/ 4012260 h 4776568"/>
                  <a:gd name="connsiteX10" fmla="*/ 905159 w 2612142"/>
                  <a:gd name="connsiteY10" fmla="*/ 3563527 h 4776568"/>
                  <a:gd name="connsiteX11" fmla="*/ 656964 w 2612142"/>
                  <a:gd name="connsiteY11" fmla="*/ 2734814 h 4776568"/>
                  <a:gd name="connsiteX12" fmla="*/ 606513 w 2612142"/>
                  <a:gd name="connsiteY12" fmla="*/ 2446453 h 4776568"/>
                  <a:gd name="connsiteX13" fmla="*/ 995046 w 2612142"/>
                  <a:gd name="connsiteY13" fmla="*/ 1589043 h 4776568"/>
                  <a:gd name="connsiteX14" fmla="*/ 954629 w 2612142"/>
                  <a:gd name="connsiteY14" fmla="*/ 1847948 h 4776568"/>
                  <a:gd name="connsiteX15" fmla="*/ 1684971 w 2612142"/>
                  <a:gd name="connsiteY15" fmla="*/ 869773 h 4776568"/>
                  <a:gd name="connsiteX16" fmla="*/ 2235202 w 2612142"/>
                  <a:gd name="connsiteY16" fmla="*/ 1941848 h 4776568"/>
                  <a:gd name="connsiteX17" fmla="*/ 2407137 w 2612142"/>
                  <a:gd name="connsiteY17" fmla="*/ 2236937 h 4776568"/>
                  <a:gd name="connsiteX18" fmla="*/ 2171113 w 2612142"/>
                  <a:gd name="connsiteY18" fmla="*/ 2691431 h 4776568"/>
                  <a:gd name="connsiteX19" fmla="*/ 1884671 w 2612142"/>
                  <a:gd name="connsiteY19" fmla="*/ 3793278 h 4776568"/>
                  <a:gd name="connsiteX20" fmla="*/ 1976165 w 2612142"/>
                  <a:gd name="connsiteY20" fmla="*/ 4629391 h 4776568"/>
                  <a:gd name="connsiteX21" fmla="*/ 2301793 w 2612142"/>
                  <a:gd name="connsiteY21" fmla="*/ 4438996 h 4776568"/>
                  <a:gd name="connsiteX22" fmla="*/ 2461314 w 2612142"/>
                  <a:gd name="connsiteY22" fmla="*/ 1054149 h 4776568"/>
                  <a:gd name="connsiteX23" fmla="*/ 1532130 w 2612142"/>
                  <a:gd name="connsiteY23" fmla="*/ 0 h 4776568"/>
                  <a:gd name="connsiteX0" fmla="*/ 1532130 w 2612142"/>
                  <a:gd name="connsiteY0" fmla="*/ 0 h 4776568"/>
                  <a:gd name="connsiteX1" fmla="*/ 386384 w 2612142"/>
                  <a:gd name="connsiteY1" fmla="*/ 1078531 h 4776568"/>
                  <a:gd name="connsiteX2" fmla="*/ 233420 w 2612142"/>
                  <a:gd name="connsiteY2" fmla="*/ 2224374 h 4776568"/>
                  <a:gd name="connsiteX3" fmla="*/ 6157 w 2612142"/>
                  <a:gd name="connsiteY3" fmla="*/ 3824965 h 4776568"/>
                  <a:gd name="connsiteX4" fmla="*/ 370618 w 2612142"/>
                  <a:gd name="connsiteY4" fmla="*/ 3849347 h 4776568"/>
                  <a:gd name="connsiteX5" fmla="*/ 412690 w 2612142"/>
                  <a:gd name="connsiteY5" fmla="*/ 4296014 h 4776568"/>
                  <a:gd name="connsiteX6" fmla="*/ 699862 w 2612142"/>
                  <a:gd name="connsiteY6" fmla="*/ 4213156 h 4776568"/>
                  <a:gd name="connsiteX7" fmla="*/ 753047 w 2612142"/>
                  <a:gd name="connsiteY7" fmla="*/ 4536944 h 4776568"/>
                  <a:gd name="connsiteX8" fmla="*/ 1029566 w 2612142"/>
                  <a:gd name="connsiteY8" fmla="*/ 4776568 h 4776568"/>
                  <a:gd name="connsiteX9" fmla="*/ 1096639 w 2612142"/>
                  <a:gd name="connsiteY9" fmla="*/ 4012260 h 4776568"/>
                  <a:gd name="connsiteX10" fmla="*/ 905159 w 2612142"/>
                  <a:gd name="connsiteY10" fmla="*/ 3563527 h 4776568"/>
                  <a:gd name="connsiteX11" fmla="*/ 656964 w 2612142"/>
                  <a:gd name="connsiteY11" fmla="*/ 2734814 h 4776568"/>
                  <a:gd name="connsiteX12" fmla="*/ 606513 w 2612142"/>
                  <a:gd name="connsiteY12" fmla="*/ 2446453 h 4776568"/>
                  <a:gd name="connsiteX13" fmla="*/ 995046 w 2612142"/>
                  <a:gd name="connsiteY13" fmla="*/ 1589043 h 4776568"/>
                  <a:gd name="connsiteX14" fmla="*/ 954629 w 2612142"/>
                  <a:gd name="connsiteY14" fmla="*/ 1847948 h 4776568"/>
                  <a:gd name="connsiteX15" fmla="*/ 1684971 w 2612142"/>
                  <a:gd name="connsiteY15" fmla="*/ 869773 h 4776568"/>
                  <a:gd name="connsiteX16" fmla="*/ 2235202 w 2612142"/>
                  <a:gd name="connsiteY16" fmla="*/ 1941848 h 4776568"/>
                  <a:gd name="connsiteX17" fmla="*/ 2407137 w 2612142"/>
                  <a:gd name="connsiteY17" fmla="*/ 2236937 h 4776568"/>
                  <a:gd name="connsiteX18" fmla="*/ 2171113 w 2612142"/>
                  <a:gd name="connsiteY18" fmla="*/ 2691431 h 4776568"/>
                  <a:gd name="connsiteX19" fmla="*/ 1884671 w 2612142"/>
                  <a:gd name="connsiteY19" fmla="*/ 3793278 h 4776568"/>
                  <a:gd name="connsiteX20" fmla="*/ 1976165 w 2612142"/>
                  <a:gd name="connsiteY20" fmla="*/ 4629391 h 4776568"/>
                  <a:gd name="connsiteX21" fmla="*/ 2301793 w 2612142"/>
                  <a:gd name="connsiteY21" fmla="*/ 4438996 h 4776568"/>
                  <a:gd name="connsiteX22" fmla="*/ 2461314 w 2612142"/>
                  <a:gd name="connsiteY22" fmla="*/ 1054149 h 4776568"/>
                  <a:gd name="connsiteX23" fmla="*/ 1532130 w 2612142"/>
                  <a:gd name="connsiteY23" fmla="*/ 0 h 4776568"/>
                  <a:gd name="connsiteX0" fmla="*/ 1532130 w 2677707"/>
                  <a:gd name="connsiteY0" fmla="*/ 0 h 4867108"/>
                  <a:gd name="connsiteX1" fmla="*/ 386384 w 2677707"/>
                  <a:gd name="connsiteY1" fmla="*/ 1078531 h 4867108"/>
                  <a:gd name="connsiteX2" fmla="*/ 233420 w 2677707"/>
                  <a:gd name="connsiteY2" fmla="*/ 2224374 h 4867108"/>
                  <a:gd name="connsiteX3" fmla="*/ 6157 w 2677707"/>
                  <a:gd name="connsiteY3" fmla="*/ 3824965 h 4867108"/>
                  <a:gd name="connsiteX4" fmla="*/ 370618 w 2677707"/>
                  <a:gd name="connsiteY4" fmla="*/ 3849347 h 4867108"/>
                  <a:gd name="connsiteX5" fmla="*/ 412690 w 2677707"/>
                  <a:gd name="connsiteY5" fmla="*/ 4296014 h 4867108"/>
                  <a:gd name="connsiteX6" fmla="*/ 699862 w 2677707"/>
                  <a:gd name="connsiteY6" fmla="*/ 4213156 h 4867108"/>
                  <a:gd name="connsiteX7" fmla="*/ 753047 w 2677707"/>
                  <a:gd name="connsiteY7" fmla="*/ 4536944 h 4867108"/>
                  <a:gd name="connsiteX8" fmla="*/ 1029566 w 2677707"/>
                  <a:gd name="connsiteY8" fmla="*/ 4776568 h 4867108"/>
                  <a:gd name="connsiteX9" fmla="*/ 1096639 w 2677707"/>
                  <a:gd name="connsiteY9" fmla="*/ 4012260 h 4867108"/>
                  <a:gd name="connsiteX10" fmla="*/ 905159 w 2677707"/>
                  <a:gd name="connsiteY10" fmla="*/ 3563527 h 4867108"/>
                  <a:gd name="connsiteX11" fmla="*/ 656964 w 2677707"/>
                  <a:gd name="connsiteY11" fmla="*/ 2734814 h 4867108"/>
                  <a:gd name="connsiteX12" fmla="*/ 606513 w 2677707"/>
                  <a:gd name="connsiteY12" fmla="*/ 2446453 h 4867108"/>
                  <a:gd name="connsiteX13" fmla="*/ 995046 w 2677707"/>
                  <a:gd name="connsiteY13" fmla="*/ 1589043 h 4867108"/>
                  <a:gd name="connsiteX14" fmla="*/ 954629 w 2677707"/>
                  <a:gd name="connsiteY14" fmla="*/ 1847948 h 4867108"/>
                  <a:gd name="connsiteX15" fmla="*/ 1684971 w 2677707"/>
                  <a:gd name="connsiteY15" fmla="*/ 869773 h 4867108"/>
                  <a:gd name="connsiteX16" fmla="*/ 2235202 w 2677707"/>
                  <a:gd name="connsiteY16" fmla="*/ 1941848 h 4867108"/>
                  <a:gd name="connsiteX17" fmla="*/ 2407137 w 2677707"/>
                  <a:gd name="connsiteY17" fmla="*/ 2236937 h 4867108"/>
                  <a:gd name="connsiteX18" fmla="*/ 2171113 w 2677707"/>
                  <a:gd name="connsiteY18" fmla="*/ 2691431 h 4867108"/>
                  <a:gd name="connsiteX19" fmla="*/ 1884671 w 2677707"/>
                  <a:gd name="connsiteY19" fmla="*/ 3793278 h 4867108"/>
                  <a:gd name="connsiteX20" fmla="*/ 1976165 w 2677707"/>
                  <a:gd name="connsiteY20" fmla="*/ 4629391 h 4867108"/>
                  <a:gd name="connsiteX21" fmla="*/ 2409363 w 2677707"/>
                  <a:gd name="connsiteY21" fmla="*/ 4643180 h 4867108"/>
                  <a:gd name="connsiteX22" fmla="*/ 2461314 w 2677707"/>
                  <a:gd name="connsiteY22" fmla="*/ 1054149 h 4867108"/>
                  <a:gd name="connsiteX23" fmla="*/ 1532130 w 2677707"/>
                  <a:gd name="connsiteY23" fmla="*/ 0 h 4867108"/>
                  <a:gd name="connsiteX0" fmla="*/ 1532130 w 2677707"/>
                  <a:gd name="connsiteY0" fmla="*/ 0 h 4867108"/>
                  <a:gd name="connsiteX1" fmla="*/ 386384 w 2677707"/>
                  <a:gd name="connsiteY1" fmla="*/ 1078531 h 4867108"/>
                  <a:gd name="connsiteX2" fmla="*/ 233420 w 2677707"/>
                  <a:gd name="connsiteY2" fmla="*/ 2224374 h 4867108"/>
                  <a:gd name="connsiteX3" fmla="*/ 6157 w 2677707"/>
                  <a:gd name="connsiteY3" fmla="*/ 3824965 h 4867108"/>
                  <a:gd name="connsiteX4" fmla="*/ 370618 w 2677707"/>
                  <a:gd name="connsiteY4" fmla="*/ 3849347 h 4867108"/>
                  <a:gd name="connsiteX5" fmla="*/ 412690 w 2677707"/>
                  <a:gd name="connsiteY5" fmla="*/ 4296014 h 4867108"/>
                  <a:gd name="connsiteX6" fmla="*/ 699862 w 2677707"/>
                  <a:gd name="connsiteY6" fmla="*/ 4213156 h 4867108"/>
                  <a:gd name="connsiteX7" fmla="*/ 753047 w 2677707"/>
                  <a:gd name="connsiteY7" fmla="*/ 4536944 h 4867108"/>
                  <a:gd name="connsiteX8" fmla="*/ 1029566 w 2677707"/>
                  <a:gd name="connsiteY8" fmla="*/ 4776568 h 4867108"/>
                  <a:gd name="connsiteX9" fmla="*/ 1096639 w 2677707"/>
                  <a:gd name="connsiteY9" fmla="*/ 4012260 h 4867108"/>
                  <a:gd name="connsiteX10" fmla="*/ 905159 w 2677707"/>
                  <a:gd name="connsiteY10" fmla="*/ 3563527 h 4867108"/>
                  <a:gd name="connsiteX11" fmla="*/ 656964 w 2677707"/>
                  <a:gd name="connsiteY11" fmla="*/ 2734814 h 4867108"/>
                  <a:gd name="connsiteX12" fmla="*/ 606513 w 2677707"/>
                  <a:gd name="connsiteY12" fmla="*/ 2446453 h 4867108"/>
                  <a:gd name="connsiteX13" fmla="*/ 995046 w 2677707"/>
                  <a:gd name="connsiteY13" fmla="*/ 1589043 h 4867108"/>
                  <a:gd name="connsiteX14" fmla="*/ 954629 w 2677707"/>
                  <a:gd name="connsiteY14" fmla="*/ 1847948 h 4867108"/>
                  <a:gd name="connsiteX15" fmla="*/ 1684971 w 2677707"/>
                  <a:gd name="connsiteY15" fmla="*/ 869773 h 4867108"/>
                  <a:gd name="connsiteX16" fmla="*/ 2235202 w 2677707"/>
                  <a:gd name="connsiteY16" fmla="*/ 1941848 h 4867108"/>
                  <a:gd name="connsiteX17" fmla="*/ 2407137 w 2677707"/>
                  <a:gd name="connsiteY17" fmla="*/ 2236937 h 4867108"/>
                  <a:gd name="connsiteX18" fmla="*/ 2171113 w 2677707"/>
                  <a:gd name="connsiteY18" fmla="*/ 2691431 h 4867108"/>
                  <a:gd name="connsiteX19" fmla="*/ 1884671 w 2677707"/>
                  <a:gd name="connsiteY19" fmla="*/ 3793278 h 4867108"/>
                  <a:gd name="connsiteX20" fmla="*/ 2042363 w 2677707"/>
                  <a:gd name="connsiteY20" fmla="*/ 4629392 h 4867108"/>
                  <a:gd name="connsiteX21" fmla="*/ 2409363 w 2677707"/>
                  <a:gd name="connsiteY21" fmla="*/ 4643180 h 4867108"/>
                  <a:gd name="connsiteX22" fmla="*/ 2461314 w 2677707"/>
                  <a:gd name="connsiteY22" fmla="*/ 1054149 h 4867108"/>
                  <a:gd name="connsiteX23" fmla="*/ 1532130 w 2677707"/>
                  <a:gd name="connsiteY23" fmla="*/ 0 h 4867108"/>
                  <a:gd name="connsiteX0" fmla="*/ 1532130 w 2677707"/>
                  <a:gd name="connsiteY0" fmla="*/ 0 h 4856026"/>
                  <a:gd name="connsiteX1" fmla="*/ 386384 w 2677707"/>
                  <a:gd name="connsiteY1" fmla="*/ 1078531 h 4856026"/>
                  <a:gd name="connsiteX2" fmla="*/ 233420 w 2677707"/>
                  <a:gd name="connsiteY2" fmla="*/ 2224374 h 4856026"/>
                  <a:gd name="connsiteX3" fmla="*/ 6157 w 2677707"/>
                  <a:gd name="connsiteY3" fmla="*/ 3824965 h 4856026"/>
                  <a:gd name="connsiteX4" fmla="*/ 370618 w 2677707"/>
                  <a:gd name="connsiteY4" fmla="*/ 3849347 h 4856026"/>
                  <a:gd name="connsiteX5" fmla="*/ 412690 w 2677707"/>
                  <a:gd name="connsiteY5" fmla="*/ 4296014 h 4856026"/>
                  <a:gd name="connsiteX6" fmla="*/ 699862 w 2677707"/>
                  <a:gd name="connsiteY6" fmla="*/ 4213156 h 4856026"/>
                  <a:gd name="connsiteX7" fmla="*/ 753047 w 2677707"/>
                  <a:gd name="connsiteY7" fmla="*/ 4536944 h 4856026"/>
                  <a:gd name="connsiteX8" fmla="*/ 1029566 w 2677707"/>
                  <a:gd name="connsiteY8" fmla="*/ 4776568 h 4856026"/>
                  <a:gd name="connsiteX9" fmla="*/ 1096639 w 2677707"/>
                  <a:gd name="connsiteY9" fmla="*/ 4012260 h 4856026"/>
                  <a:gd name="connsiteX10" fmla="*/ 905159 w 2677707"/>
                  <a:gd name="connsiteY10" fmla="*/ 3563527 h 4856026"/>
                  <a:gd name="connsiteX11" fmla="*/ 656964 w 2677707"/>
                  <a:gd name="connsiteY11" fmla="*/ 2734814 h 4856026"/>
                  <a:gd name="connsiteX12" fmla="*/ 606513 w 2677707"/>
                  <a:gd name="connsiteY12" fmla="*/ 2446453 h 4856026"/>
                  <a:gd name="connsiteX13" fmla="*/ 995046 w 2677707"/>
                  <a:gd name="connsiteY13" fmla="*/ 1589043 h 4856026"/>
                  <a:gd name="connsiteX14" fmla="*/ 954629 w 2677707"/>
                  <a:gd name="connsiteY14" fmla="*/ 1847948 h 4856026"/>
                  <a:gd name="connsiteX15" fmla="*/ 1684971 w 2677707"/>
                  <a:gd name="connsiteY15" fmla="*/ 869773 h 4856026"/>
                  <a:gd name="connsiteX16" fmla="*/ 2235202 w 2677707"/>
                  <a:gd name="connsiteY16" fmla="*/ 1941848 h 4856026"/>
                  <a:gd name="connsiteX17" fmla="*/ 2407137 w 2677707"/>
                  <a:gd name="connsiteY17" fmla="*/ 2236937 h 4856026"/>
                  <a:gd name="connsiteX18" fmla="*/ 2171113 w 2677707"/>
                  <a:gd name="connsiteY18" fmla="*/ 2691431 h 4856026"/>
                  <a:gd name="connsiteX19" fmla="*/ 1884671 w 2677707"/>
                  <a:gd name="connsiteY19" fmla="*/ 3793278 h 4856026"/>
                  <a:gd name="connsiteX20" fmla="*/ 2042363 w 2677707"/>
                  <a:gd name="connsiteY20" fmla="*/ 4629392 h 4856026"/>
                  <a:gd name="connsiteX21" fmla="*/ 2409363 w 2677707"/>
                  <a:gd name="connsiteY21" fmla="*/ 4643180 h 4856026"/>
                  <a:gd name="connsiteX22" fmla="*/ 2461314 w 2677707"/>
                  <a:gd name="connsiteY22" fmla="*/ 1054149 h 4856026"/>
                  <a:gd name="connsiteX23" fmla="*/ 1532130 w 2677707"/>
                  <a:gd name="connsiteY23" fmla="*/ 0 h 4856026"/>
                  <a:gd name="connsiteX0" fmla="*/ 1532130 w 2677707"/>
                  <a:gd name="connsiteY0" fmla="*/ 0 h 4831294"/>
                  <a:gd name="connsiteX1" fmla="*/ 386384 w 2677707"/>
                  <a:gd name="connsiteY1" fmla="*/ 1078531 h 4831294"/>
                  <a:gd name="connsiteX2" fmla="*/ 233420 w 2677707"/>
                  <a:gd name="connsiteY2" fmla="*/ 2224374 h 4831294"/>
                  <a:gd name="connsiteX3" fmla="*/ 6157 w 2677707"/>
                  <a:gd name="connsiteY3" fmla="*/ 3824965 h 4831294"/>
                  <a:gd name="connsiteX4" fmla="*/ 370618 w 2677707"/>
                  <a:gd name="connsiteY4" fmla="*/ 3849347 h 4831294"/>
                  <a:gd name="connsiteX5" fmla="*/ 412690 w 2677707"/>
                  <a:gd name="connsiteY5" fmla="*/ 4296014 h 4831294"/>
                  <a:gd name="connsiteX6" fmla="*/ 699862 w 2677707"/>
                  <a:gd name="connsiteY6" fmla="*/ 4213156 h 4831294"/>
                  <a:gd name="connsiteX7" fmla="*/ 753047 w 2677707"/>
                  <a:gd name="connsiteY7" fmla="*/ 4536944 h 4831294"/>
                  <a:gd name="connsiteX8" fmla="*/ 1029566 w 2677707"/>
                  <a:gd name="connsiteY8" fmla="*/ 4776568 h 4831294"/>
                  <a:gd name="connsiteX9" fmla="*/ 1096639 w 2677707"/>
                  <a:gd name="connsiteY9" fmla="*/ 4012260 h 4831294"/>
                  <a:gd name="connsiteX10" fmla="*/ 905159 w 2677707"/>
                  <a:gd name="connsiteY10" fmla="*/ 3563527 h 4831294"/>
                  <a:gd name="connsiteX11" fmla="*/ 656964 w 2677707"/>
                  <a:gd name="connsiteY11" fmla="*/ 2734814 h 4831294"/>
                  <a:gd name="connsiteX12" fmla="*/ 606513 w 2677707"/>
                  <a:gd name="connsiteY12" fmla="*/ 2446453 h 4831294"/>
                  <a:gd name="connsiteX13" fmla="*/ 995046 w 2677707"/>
                  <a:gd name="connsiteY13" fmla="*/ 1589043 h 4831294"/>
                  <a:gd name="connsiteX14" fmla="*/ 954629 w 2677707"/>
                  <a:gd name="connsiteY14" fmla="*/ 1847948 h 4831294"/>
                  <a:gd name="connsiteX15" fmla="*/ 1684971 w 2677707"/>
                  <a:gd name="connsiteY15" fmla="*/ 869773 h 4831294"/>
                  <a:gd name="connsiteX16" fmla="*/ 2235202 w 2677707"/>
                  <a:gd name="connsiteY16" fmla="*/ 1941848 h 4831294"/>
                  <a:gd name="connsiteX17" fmla="*/ 2407137 w 2677707"/>
                  <a:gd name="connsiteY17" fmla="*/ 2236937 h 4831294"/>
                  <a:gd name="connsiteX18" fmla="*/ 2171113 w 2677707"/>
                  <a:gd name="connsiteY18" fmla="*/ 2691431 h 4831294"/>
                  <a:gd name="connsiteX19" fmla="*/ 1884671 w 2677707"/>
                  <a:gd name="connsiteY19" fmla="*/ 3793278 h 4831294"/>
                  <a:gd name="connsiteX20" fmla="*/ 2042363 w 2677707"/>
                  <a:gd name="connsiteY20" fmla="*/ 4629392 h 4831294"/>
                  <a:gd name="connsiteX21" fmla="*/ 2409363 w 2677707"/>
                  <a:gd name="connsiteY21" fmla="*/ 4643180 h 4831294"/>
                  <a:gd name="connsiteX22" fmla="*/ 2461314 w 2677707"/>
                  <a:gd name="connsiteY22" fmla="*/ 1054149 h 4831294"/>
                  <a:gd name="connsiteX23" fmla="*/ 1532130 w 2677707"/>
                  <a:gd name="connsiteY23" fmla="*/ 0 h 4831294"/>
                  <a:gd name="connsiteX0" fmla="*/ 1532130 w 2677707"/>
                  <a:gd name="connsiteY0" fmla="*/ 0 h 4831294"/>
                  <a:gd name="connsiteX1" fmla="*/ 386384 w 2677707"/>
                  <a:gd name="connsiteY1" fmla="*/ 1078531 h 4831294"/>
                  <a:gd name="connsiteX2" fmla="*/ 233420 w 2677707"/>
                  <a:gd name="connsiteY2" fmla="*/ 2224374 h 4831294"/>
                  <a:gd name="connsiteX3" fmla="*/ 6157 w 2677707"/>
                  <a:gd name="connsiteY3" fmla="*/ 3824965 h 4831294"/>
                  <a:gd name="connsiteX4" fmla="*/ 370618 w 2677707"/>
                  <a:gd name="connsiteY4" fmla="*/ 3849347 h 4831294"/>
                  <a:gd name="connsiteX5" fmla="*/ 412690 w 2677707"/>
                  <a:gd name="connsiteY5" fmla="*/ 4296014 h 4831294"/>
                  <a:gd name="connsiteX6" fmla="*/ 699862 w 2677707"/>
                  <a:gd name="connsiteY6" fmla="*/ 4213156 h 4831294"/>
                  <a:gd name="connsiteX7" fmla="*/ 753047 w 2677707"/>
                  <a:gd name="connsiteY7" fmla="*/ 4536944 h 4831294"/>
                  <a:gd name="connsiteX8" fmla="*/ 1029566 w 2677707"/>
                  <a:gd name="connsiteY8" fmla="*/ 4776568 h 4831294"/>
                  <a:gd name="connsiteX9" fmla="*/ 1096639 w 2677707"/>
                  <a:gd name="connsiteY9" fmla="*/ 4012260 h 4831294"/>
                  <a:gd name="connsiteX10" fmla="*/ 905159 w 2677707"/>
                  <a:gd name="connsiteY10" fmla="*/ 3563527 h 4831294"/>
                  <a:gd name="connsiteX11" fmla="*/ 656964 w 2677707"/>
                  <a:gd name="connsiteY11" fmla="*/ 2734814 h 4831294"/>
                  <a:gd name="connsiteX12" fmla="*/ 606513 w 2677707"/>
                  <a:gd name="connsiteY12" fmla="*/ 2446453 h 4831294"/>
                  <a:gd name="connsiteX13" fmla="*/ 995046 w 2677707"/>
                  <a:gd name="connsiteY13" fmla="*/ 1589043 h 4831294"/>
                  <a:gd name="connsiteX14" fmla="*/ 954629 w 2677707"/>
                  <a:gd name="connsiteY14" fmla="*/ 1847948 h 4831294"/>
                  <a:gd name="connsiteX15" fmla="*/ 1684971 w 2677707"/>
                  <a:gd name="connsiteY15" fmla="*/ 869773 h 4831294"/>
                  <a:gd name="connsiteX16" fmla="*/ 2235202 w 2677707"/>
                  <a:gd name="connsiteY16" fmla="*/ 1941848 h 4831294"/>
                  <a:gd name="connsiteX17" fmla="*/ 2407137 w 2677707"/>
                  <a:gd name="connsiteY17" fmla="*/ 2236937 h 4831294"/>
                  <a:gd name="connsiteX18" fmla="*/ 2171113 w 2677707"/>
                  <a:gd name="connsiteY18" fmla="*/ 2691431 h 4831294"/>
                  <a:gd name="connsiteX19" fmla="*/ 1884671 w 2677707"/>
                  <a:gd name="connsiteY19" fmla="*/ 3793278 h 4831294"/>
                  <a:gd name="connsiteX20" fmla="*/ 2042363 w 2677707"/>
                  <a:gd name="connsiteY20" fmla="*/ 4629392 h 4831294"/>
                  <a:gd name="connsiteX21" fmla="*/ 2409363 w 2677707"/>
                  <a:gd name="connsiteY21" fmla="*/ 4643180 h 4831294"/>
                  <a:gd name="connsiteX22" fmla="*/ 2461314 w 2677707"/>
                  <a:gd name="connsiteY22" fmla="*/ 1054149 h 4831294"/>
                  <a:gd name="connsiteX23" fmla="*/ 1532130 w 2677707"/>
                  <a:gd name="connsiteY23" fmla="*/ 0 h 4831294"/>
                  <a:gd name="connsiteX0" fmla="*/ 1532130 w 2677707"/>
                  <a:gd name="connsiteY0" fmla="*/ 0 h 5007554"/>
                  <a:gd name="connsiteX1" fmla="*/ 386384 w 2677707"/>
                  <a:gd name="connsiteY1" fmla="*/ 1078531 h 5007554"/>
                  <a:gd name="connsiteX2" fmla="*/ 233420 w 2677707"/>
                  <a:gd name="connsiteY2" fmla="*/ 2224374 h 5007554"/>
                  <a:gd name="connsiteX3" fmla="*/ 6157 w 2677707"/>
                  <a:gd name="connsiteY3" fmla="*/ 3824965 h 5007554"/>
                  <a:gd name="connsiteX4" fmla="*/ 370618 w 2677707"/>
                  <a:gd name="connsiteY4" fmla="*/ 3849347 h 5007554"/>
                  <a:gd name="connsiteX5" fmla="*/ 412690 w 2677707"/>
                  <a:gd name="connsiteY5" fmla="*/ 4296014 h 5007554"/>
                  <a:gd name="connsiteX6" fmla="*/ 699862 w 2677707"/>
                  <a:gd name="connsiteY6" fmla="*/ 4213156 h 5007554"/>
                  <a:gd name="connsiteX7" fmla="*/ 753047 w 2677707"/>
                  <a:gd name="connsiteY7" fmla="*/ 4536944 h 5007554"/>
                  <a:gd name="connsiteX8" fmla="*/ 1029566 w 2677707"/>
                  <a:gd name="connsiteY8" fmla="*/ 4776568 h 5007554"/>
                  <a:gd name="connsiteX9" fmla="*/ 1096639 w 2677707"/>
                  <a:gd name="connsiteY9" fmla="*/ 4012260 h 5007554"/>
                  <a:gd name="connsiteX10" fmla="*/ 905159 w 2677707"/>
                  <a:gd name="connsiteY10" fmla="*/ 3563527 h 5007554"/>
                  <a:gd name="connsiteX11" fmla="*/ 656964 w 2677707"/>
                  <a:gd name="connsiteY11" fmla="*/ 2734814 h 5007554"/>
                  <a:gd name="connsiteX12" fmla="*/ 606513 w 2677707"/>
                  <a:gd name="connsiteY12" fmla="*/ 2446453 h 5007554"/>
                  <a:gd name="connsiteX13" fmla="*/ 995046 w 2677707"/>
                  <a:gd name="connsiteY13" fmla="*/ 1589043 h 5007554"/>
                  <a:gd name="connsiteX14" fmla="*/ 954629 w 2677707"/>
                  <a:gd name="connsiteY14" fmla="*/ 1847948 h 5007554"/>
                  <a:gd name="connsiteX15" fmla="*/ 1684971 w 2677707"/>
                  <a:gd name="connsiteY15" fmla="*/ 869773 h 5007554"/>
                  <a:gd name="connsiteX16" fmla="*/ 2235202 w 2677707"/>
                  <a:gd name="connsiteY16" fmla="*/ 1941848 h 5007554"/>
                  <a:gd name="connsiteX17" fmla="*/ 2407137 w 2677707"/>
                  <a:gd name="connsiteY17" fmla="*/ 2236937 h 5007554"/>
                  <a:gd name="connsiteX18" fmla="*/ 2171113 w 2677707"/>
                  <a:gd name="connsiteY18" fmla="*/ 2691431 h 5007554"/>
                  <a:gd name="connsiteX19" fmla="*/ 1884671 w 2677707"/>
                  <a:gd name="connsiteY19" fmla="*/ 3793278 h 5007554"/>
                  <a:gd name="connsiteX20" fmla="*/ 2042363 w 2677707"/>
                  <a:gd name="connsiteY20" fmla="*/ 4629392 h 5007554"/>
                  <a:gd name="connsiteX21" fmla="*/ 2409363 w 2677707"/>
                  <a:gd name="connsiteY21" fmla="*/ 4643180 h 5007554"/>
                  <a:gd name="connsiteX22" fmla="*/ 2461314 w 2677707"/>
                  <a:gd name="connsiteY22" fmla="*/ 1054149 h 5007554"/>
                  <a:gd name="connsiteX23" fmla="*/ 1532130 w 2677707"/>
                  <a:gd name="connsiteY23" fmla="*/ 0 h 5007554"/>
                  <a:gd name="connsiteX0" fmla="*/ 1532130 w 2677707"/>
                  <a:gd name="connsiteY0" fmla="*/ 0 h 5007554"/>
                  <a:gd name="connsiteX1" fmla="*/ 386384 w 2677707"/>
                  <a:gd name="connsiteY1" fmla="*/ 1078531 h 5007554"/>
                  <a:gd name="connsiteX2" fmla="*/ 233420 w 2677707"/>
                  <a:gd name="connsiteY2" fmla="*/ 2224374 h 5007554"/>
                  <a:gd name="connsiteX3" fmla="*/ 6157 w 2677707"/>
                  <a:gd name="connsiteY3" fmla="*/ 3824965 h 5007554"/>
                  <a:gd name="connsiteX4" fmla="*/ 370618 w 2677707"/>
                  <a:gd name="connsiteY4" fmla="*/ 3849347 h 5007554"/>
                  <a:gd name="connsiteX5" fmla="*/ 412690 w 2677707"/>
                  <a:gd name="connsiteY5" fmla="*/ 4296014 h 5007554"/>
                  <a:gd name="connsiteX6" fmla="*/ 699862 w 2677707"/>
                  <a:gd name="connsiteY6" fmla="*/ 4213156 h 5007554"/>
                  <a:gd name="connsiteX7" fmla="*/ 753047 w 2677707"/>
                  <a:gd name="connsiteY7" fmla="*/ 4536944 h 5007554"/>
                  <a:gd name="connsiteX8" fmla="*/ 1029566 w 2677707"/>
                  <a:gd name="connsiteY8" fmla="*/ 4776568 h 5007554"/>
                  <a:gd name="connsiteX9" fmla="*/ 1096639 w 2677707"/>
                  <a:gd name="connsiteY9" fmla="*/ 4012260 h 5007554"/>
                  <a:gd name="connsiteX10" fmla="*/ 905159 w 2677707"/>
                  <a:gd name="connsiteY10" fmla="*/ 3563527 h 5007554"/>
                  <a:gd name="connsiteX11" fmla="*/ 656964 w 2677707"/>
                  <a:gd name="connsiteY11" fmla="*/ 2734814 h 5007554"/>
                  <a:gd name="connsiteX12" fmla="*/ 606513 w 2677707"/>
                  <a:gd name="connsiteY12" fmla="*/ 2446453 h 5007554"/>
                  <a:gd name="connsiteX13" fmla="*/ 995046 w 2677707"/>
                  <a:gd name="connsiteY13" fmla="*/ 1589043 h 5007554"/>
                  <a:gd name="connsiteX14" fmla="*/ 954629 w 2677707"/>
                  <a:gd name="connsiteY14" fmla="*/ 1847948 h 5007554"/>
                  <a:gd name="connsiteX15" fmla="*/ 1684971 w 2677707"/>
                  <a:gd name="connsiteY15" fmla="*/ 869773 h 5007554"/>
                  <a:gd name="connsiteX16" fmla="*/ 2235202 w 2677707"/>
                  <a:gd name="connsiteY16" fmla="*/ 1941848 h 5007554"/>
                  <a:gd name="connsiteX17" fmla="*/ 2407137 w 2677707"/>
                  <a:gd name="connsiteY17" fmla="*/ 2236937 h 5007554"/>
                  <a:gd name="connsiteX18" fmla="*/ 2171113 w 2677707"/>
                  <a:gd name="connsiteY18" fmla="*/ 2691431 h 5007554"/>
                  <a:gd name="connsiteX19" fmla="*/ 1884671 w 2677707"/>
                  <a:gd name="connsiteY19" fmla="*/ 3793278 h 5007554"/>
                  <a:gd name="connsiteX20" fmla="*/ 2042363 w 2677707"/>
                  <a:gd name="connsiteY20" fmla="*/ 4629392 h 5007554"/>
                  <a:gd name="connsiteX21" fmla="*/ 2409363 w 2677707"/>
                  <a:gd name="connsiteY21" fmla="*/ 4643180 h 5007554"/>
                  <a:gd name="connsiteX22" fmla="*/ 2461314 w 2677707"/>
                  <a:gd name="connsiteY22" fmla="*/ 1054149 h 5007554"/>
                  <a:gd name="connsiteX23" fmla="*/ 1532130 w 2677707"/>
                  <a:gd name="connsiteY23" fmla="*/ 0 h 5007554"/>
                  <a:gd name="connsiteX0" fmla="*/ 1532130 w 2722867"/>
                  <a:gd name="connsiteY0" fmla="*/ 0 h 5200272"/>
                  <a:gd name="connsiteX1" fmla="*/ 386384 w 2722867"/>
                  <a:gd name="connsiteY1" fmla="*/ 1078531 h 5200272"/>
                  <a:gd name="connsiteX2" fmla="*/ 233420 w 2722867"/>
                  <a:gd name="connsiteY2" fmla="*/ 2224374 h 5200272"/>
                  <a:gd name="connsiteX3" fmla="*/ 6157 w 2722867"/>
                  <a:gd name="connsiteY3" fmla="*/ 3824965 h 5200272"/>
                  <a:gd name="connsiteX4" fmla="*/ 370618 w 2722867"/>
                  <a:gd name="connsiteY4" fmla="*/ 3849347 h 5200272"/>
                  <a:gd name="connsiteX5" fmla="*/ 412690 w 2722867"/>
                  <a:gd name="connsiteY5" fmla="*/ 4296014 h 5200272"/>
                  <a:gd name="connsiteX6" fmla="*/ 699862 w 2722867"/>
                  <a:gd name="connsiteY6" fmla="*/ 4213156 h 5200272"/>
                  <a:gd name="connsiteX7" fmla="*/ 753047 w 2722867"/>
                  <a:gd name="connsiteY7" fmla="*/ 4536944 h 5200272"/>
                  <a:gd name="connsiteX8" fmla="*/ 1029566 w 2722867"/>
                  <a:gd name="connsiteY8" fmla="*/ 4776568 h 5200272"/>
                  <a:gd name="connsiteX9" fmla="*/ 1096639 w 2722867"/>
                  <a:gd name="connsiteY9" fmla="*/ 4012260 h 5200272"/>
                  <a:gd name="connsiteX10" fmla="*/ 905159 w 2722867"/>
                  <a:gd name="connsiteY10" fmla="*/ 3563527 h 5200272"/>
                  <a:gd name="connsiteX11" fmla="*/ 656964 w 2722867"/>
                  <a:gd name="connsiteY11" fmla="*/ 2734814 h 5200272"/>
                  <a:gd name="connsiteX12" fmla="*/ 606513 w 2722867"/>
                  <a:gd name="connsiteY12" fmla="*/ 2446453 h 5200272"/>
                  <a:gd name="connsiteX13" fmla="*/ 995046 w 2722867"/>
                  <a:gd name="connsiteY13" fmla="*/ 1589043 h 5200272"/>
                  <a:gd name="connsiteX14" fmla="*/ 954629 w 2722867"/>
                  <a:gd name="connsiteY14" fmla="*/ 1847948 h 5200272"/>
                  <a:gd name="connsiteX15" fmla="*/ 1684971 w 2722867"/>
                  <a:gd name="connsiteY15" fmla="*/ 869773 h 5200272"/>
                  <a:gd name="connsiteX16" fmla="*/ 2235202 w 2722867"/>
                  <a:gd name="connsiteY16" fmla="*/ 1941848 h 5200272"/>
                  <a:gd name="connsiteX17" fmla="*/ 2407137 w 2722867"/>
                  <a:gd name="connsiteY17" fmla="*/ 2236937 h 5200272"/>
                  <a:gd name="connsiteX18" fmla="*/ 2171113 w 2722867"/>
                  <a:gd name="connsiteY18" fmla="*/ 2691431 h 5200272"/>
                  <a:gd name="connsiteX19" fmla="*/ 1884671 w 2722867"/>
                  <a:gd name="connsiteY19" fmla="*/ 3793278 h 5200272"/>
                  <a:gd name="connsiteX20" fmla="*/ 2042363 w 2722867"/>
                  <a:gd name="connsiteY20" fmla="*/ 4629392 h 5200272"/>
                  <a:gd name="connsiteX21" fmla="*/ 2475560 w 2722867"/>
                  <a:gd name="connsiteY21" fmla="*/ 4929036 h 5200272"/>
                  <a:gd name="connsiteX22" fmla="*/ 2461314 w 2722867"/>
                  <a:gd name="connsiteY22" fmla="*/ 1054149 h 5200272"/>
                  <a:gd name="connsiteX23" fmla="*/ 1532130 w 2722867"/>
                  <a:gd name="connsiteY23" fmla="*/ 0 h 5200272"/>
                  <a:gd name="connsiteX0" fmla="*/ 1532130 w 2722867"/>
                  <a:gd name="connsiteY0" fmla="*/ 0 h 4929036"/>
                  <a:gd name="connsiteX1" fmla="*/ 386384 w 2722867"/>
                  <a:gd name="connsiteY1" fmla="*/ 1078531 h 4929036"/>
                  <a:gd name="connsiteX2" fmla="*/ 233420 w 2722867"/>
                  <a:gd name="connsiteY2" fmla="*/ 2224374 h 4929036"/>
                  <a:gd name="connsiteX3" fmla="*/ 6157 w 2722867"/>
                  <a:gd name="connsiteY3" fmla="*/ 3824965 h 4929036"/>
                  <a:gd name="connsiteX4" fmla="*/ 370618 w 2722867"/>
                  <a:gd name="connsiteY4" fmla="*/ 3849347 h 4929036"/>
                  <a:gd name="connsiteX5" fmla="*/ 412690 w 2722867"/>
                  <a:gd name="connsiteY5" fmla="*/ 4296014 h 4929036"/>
                  <a:gd name="connsiteX6" fmla="*/ 699862 w 2722867"/>
                  <a:gd name="connsiteY6" fmla="*/ 4213156 h 4929036"/>
                  <a:gd name="connsiteX7" fmla="*/ 753047 w 2722867"/>
                  <a:gd name="connsiteY7" fmla="*/ 4536944 h 4929036"/>
                  <a:gd name="connsiteX8" fmla="*/ 1029566 w 2722867"/>
                  <a:gd name="connsiteY8" fmla="*/ 4776568 h 4929036"/>
                  <a:gd name="connsiteX9" fmla="*/ 1096639 w 2722867"/>
                  <a:gd name="connsiteY9" fmla="*/ 4012260 h 4929036"/>
                  <a:gd name="connsiteX10" fmla="*/ 905159 w 2722867"/>
                  <a:gd name="connsiteY10" fmla="*/ 3563527 h 4929036"/>
                  <a:gd name="connsiteX11" fmla="*/ 656964 w 2722867"/>
                  <a:gd name="connsiteY11" fmla="*/ 2734814 h 4929036"/>
                  <a:gd name="connsiteX12" fmla="*/ 606513 w 2722867"/>
                  <a:gd name="connsiteY12" fmla="*/ 2446453 h 4929036"/>
                  <a:gd name="connsiteX13" fmla="*/ 995046 w 2722867"/>
                  <a:gd name="connsiteY13" fmla="*/ 1589043 h 4929036"/>
                  <a:gd name="connsiteX14" fmla="*/ 954629 w 2722867"/>
                  <a:gd name="connsiteY14" fmla="*/ 1847948 h 4929036"/>
                  <a:gd name="connsiteX15" fmla="*/ 1684971 w 2722867"/>
                  <a:gd name="connsiteY15" fmla="*/ 869773 h 4929036"/>
                  <a:gd name="connsiteX16" fmla="*/ 2235202 w 2722867"/>
                  <a:gd name="connsiteY16" fmla="*/ 1941848 h 4929036"/>
                  <a:gd name="connsiteX17" fmla="*/ 2407137 w 2722867"/>
                  <a:gd name="connsiteY17" fmla="*/ 2236937 h 4929036"/>
                  <a:gd name="connsiteX18" fmla="*/ 2171113 w 2722867"/>
                  <a:gd name="connsiteY18" fmla="*/ 2691431 h 4929036"/>
                  <a:gd name="connsiteX19" fmla="*/ 1884671 w 2722867"/>
                  <a:gd name="connsiteY19" fmla="*/ 3793278 h 4929036"/>
                  <a:gd name="connsiteX20" fmla="*/ 2042363 w 2722867"/>
                  <a:gd name="connsiteY20" fmla="*/ 4629392 h 4929036"/>
                  <a:gd name="connsiteX21" fmla="*/ 2475560 w 2722867"/>
                  <a:gd name="connsiteY21" fmla="*/ 4929036 h 4929036"/>
                  <a:gd name="connsiteX22" fmla="*/ 2461314 w 2722867"/>
                  <a:gd name="connsiteY22" fmla="*/ 1054149 h 4929036"/>
                  <a:gd name="connsiteX23" fmla="*/ 1532130 w 2722867"/>
                  <a:gd name="connsiteY23" fmla="*/ 0 h 4929036"/>
                  <a:gd name="connsiteX0" fmla="*/ 1532130 w 2722867"/>
                  <a:gd name="connsiteY0" fmla="*/ 0 h 4929036"/>
                  <a:gd name="connsiteX1" fmla="*/ 386384 w 2722867"/>
                  <a:gd name="connsiteY1" fmla="*/ 1078531 h 4929036"/>
                  <a:gd name="connsiteX2" fmla="*/ 233420 w 2722867"/>
                  <a:gd name="connsiteY2" fmla="*/ 2224374 h 4929036"/>
                  <a:gd name="connsiteX3" fmla="*/ 6157 w 2722867"/>
                  <a:gd name="connsiteY3" fmla="*/ 3824965 h 4929036"/>
                  <a:gd name="connsiteX4" fmla="*/ 370618 w 2722867"/>
                  <a:gd name="connsiteY4" fmla="*/ 3849347 h 4929036"/>
                  <a:gd name="connsiteX5" fmla="*/ 412690 w 2722867"/>
                  <a:gd name="connsiteY5" fmla="*/ 4296014 h 4929036"/>
                  <a:gd name="connsiteX6" fmla="*/ 699862 w 2722867"/>
                  <a:gd name="connsiteY6" fmla="*/ 4213156 h 4929036"/>
                  <a:gd name="connsiteX7" fmla="*/ 753047 w 2722867"/>
                  <a:gd name="connsiteY7" fmla="*/ 4536944 h 4929036"/>
                  <a:gd name="connsiteX8" fmla="*/ 1029566 w 2722867"/>
                  <a:gd name="connsiteY8" fmla="*/ 4776568 h 4929036"/>
                  <a:gd name="connsiteX9" fmla="*/ 1096639 w 2722867"/>
                  <a:gd name="connsiteY9" fmla="*/ 4012260 h 4929036"/>
                  <a:gd name="connsiteX10" fmla="*/ 905159 w 2722867"/>
                  <a:gd name="connsiteY10" fmla="*/ 3563527 h 4929036"/>
                  <a:gd name="connsiteX11" fmla="*/ 532845 w 2722867"/>
                  <a:gd name="connsiteY11" fmla="*/ 3115956 h 4929036"/>
                  <a:gd name="connsiteX12" fmla="*/ 606513 w 2722867"/>
                  <a:gd name="connsiteY12" fmla="*/ 2446453 h 4929036"/>
                  <a:gd name="connsiteX13" fmla="*/ 995046 w 2722867"/>
                  <a:gd name="connsiteY13" fmla="*/ 1589043 h 4929036"/>
                  <a:gd name="connsiteX14" fmla="*/ 954629 w 2722867"/>
                  <a:gd name="connsiteY14" fmla="*/ 1847948 h 4929036"/>
                  <a:gd name="connsiteX15" fmla="*/ 1684971 w 2722867"/>
                  <a:gd name="connsiteY15" fmla="*/ 869773 h 4929036"/>
                  <a:gd name="connsiteX16" fmla="*/ 2235202 w 2722867"/>
                  <a:gd name="connsiteY16" fmla="*/ 1941848 h 4929036"/>
                  <a:gd name="connsiteX17" fmla="*/ 2407137 w 2722867"/>
                  <a:gd name="connsiteY17" fmla="*/ 2236937 h 4929036"/>
                  <a:gd name="connsiteX18" fmla="*/ 2171113 w 2722867"/>
                  <a:gd name="connsiteY18" fmla="*/ 2691431 h 4929036"/>
                  <a:gd name="connsiteX19" fmla="*/ 1884671 w 2722867"/>
                  <a:gd name="connsiteY19" fmla="*/ 3793278 h 4929036"/>
                  <a:gd name="connsiteX20" fmla="*/ 2042363 w 2722867"/>
                  <a:gd name="connsiteY20" fmla="*/ 4629392 h 4929036"/>
                  <a:gd name="connsiteX21" fmla="*/ 2475560 w 2722867"/>
                  <a:gd name="connsiteY21" fmla="*/ 4929036 h 4929036"/>
                  <a:gd name="connsiteX22" fmla="*/ 2461314 w 2722867"/>
                  <a:gd name="connsiteY22" fmla="*/ 1054149 h 4929036"/>
                  <a:gd name="connsiteX23" fmla="*/ 1532130 w 2722867"/>
                  <a:gd name="connsiteY23" fmla="*/ 0 h 4929036"/>
                  <a:gd name="connsiteX0" fmla="*/ 1532130 w 2722867"/>
                  <a:gd name="connsiteY0" fmla="*/ 0 h 4929036"/>
                  <a:gd name="connsiteX1" fmla="*/ 386384 w 2722867"/>
                  <a:gd name="connsiteY1" fmla="*/ 1078531 h 4929036"/>
                  <a:gd name="connsiteX2" fmla="*/ 233420 w 2722867"/>
                  <a:gd name="connsiteY2" fmla="*/ 2224374 h 4929036"/>
                  <a:gd name="connsiteX3" fmla="*/ 6157 w 2722867"/>
                  <a:gd name="connsiteY3" fmla="*/ 3824965 h 4929036"/>
                  <a:gd name="connsiteX4" fmla="*/ 370618 w 2722867"/>
                  <a:gd name="connsiteY4" fmla="*/ 3849347 h 4929036"/>
                  <a:gd name="connsiteX5" fmla="*/ 412690 w 2722867"/>
                  <a:gd name="connsiteY5" fmla="*/ 4296014 h 4929036"/>
                  <a:gd name="connsiteX6" fmla="*/ 699862 w 2722867"/>
                  <a:gd name="connsiteY6" fmla="*/ 4213156 h 4929036"/>
                  <a:gd name="connsiteX7" fmla="*/ 753047 w 2722867"/>
                  <a:gd name="connsiteY7" fmla="*/ 4536944 h 4929036"/>
                  <a:gd name="connsiteX8" fmla="*/ 1029566 w 2722867"/>
                  <a:gd name="connsiteY8" fmla="*/ 4776568 h 4929036"/>
                  <a:gd name="connsiteX9" fmla="*/ 1096639 w 2722867"/>
                  <a:gd name="connsiteY9" fmla="*/ 4012260 h 4929036"/>
                  <a:gd name="connsiteX10" fmla="*/ 905159 w 2722867"/>
                  <a:gd name="connsiteY10" fmla="*/ 3563527 h 4929036"/>
                  <a:gd name="connsiteX11" fmla="*/ 532845 w 2722867"/>
                  <a:gd name="connsiteY11" fmla="*/ 3115956 h 4929036"/>
                  <a:gd name="connsiteX12" fmla="*/ 441021 w 2722867"/>
                  <a:gd name="connsiteY12" fmla="*/ 2269495 h 4929036"/>
                  <a:gd name="connsiteX13" fmla="*/ 995046 w 2722867"/>
                  <a:gd name="connsiteY13" fmla="*/ 1589043 h 4929036"/>
                  <a:gd name="connsiteX14" fmla="*/ 954629 w 2722867"/>
                  <a:gd name="connsiteY14" fmla="*/ 1847948 h 4929036"/>
                  <a:gd name="connsiteX15" fmla="*/ 1684971 w 2722867"/>
                  <a:gd name="connsiteY15" fmla="*/ 869773 h 4929036"/>
                  <a:gd name="connsiteX16" fmla="*/ 2235202 w 2722867"/>
                  <a:gd name="connsiteY16" fmla="*/ 1941848 h 4929036"/>
                  <a:gd name="connsiteX17" fmla="*/ 2407137 w 2722867"/>
                  <a:gd name="connsiteY17" fmla="*/ 2236937 h 4929036"/>
                  <a:gd name="connsiteX18" fmla="*/ 2171113 w 2722867"/>
                  <a:gd name="connsiteY18" fmla="*/ 2691431 h 4929036"/>
                  <a:gd name="connsiteX19" fmla="*/ 1884671 w 2722867"/>
                  <a:gd name="connsiteY19" fmla="*/ 3793278 h 4929036"/>
                  <a:gd name="connsiteX20" fmla="*/ 2042363 w 2722867"/>
                  <a:gd name="connsiteY20" fmla="*/ 4629392 h 4929036"/>
                  <a:gd name="connsiteX21" fmla="*/ 2475560 w 2722867"/>
                  <a:gd name="connsiteY21" fmla="*/ 4929036 h 4929036"/>
                  <a:gd name="connsiteX22" fmla="*/ 2461314 w 2722867"/>
                  <a:gd name="connsiteY22" fmla="*/ 1054149 h 4929036"/>
                  <a:gd name="connsiteX23" fmla="*/ 1532130 w 2722867"/>
                  <a:gd name="connsiteY23" fmla="*/ 0 h 4929036"/>
                  <a:gd name="connsiteX0" fmla="*/ 1532130 w 2722867"/>
                  <a:gd name="connsiteY0" fmla="*/ 0 h 4929036"/>
                  <a:gd name="connsiteX1" fmla="*/ 386384 w 2722867"/>
                  <a:gd name="connsiteY1" fmla="*/ 1078531 h 4929036"/>
                  <a:gd name="connsiteX2" fmla="*/ 233420 w 2722867"/>
                  <a:gd name="connsiteY2" fmla="*/ 2224374 h 4929036"/>
                  <a:gd name="connsiteX3" fmla="*/ 6157 w 2722867"/>
                  <a:gd name="connsiteY3" fmla="*/ 3824965 h 4929036"/>
                  <a:gd name="connsiteX4" fmla="*/ 370618 w 2722867"/>
                  <a:gd name="connsiteY4" fmla="*/ 3849347 h 4929036"/>
                  <a:gd name="connsiteX5" fmla="*/ 412690 w 2722867"/>
                  <a:gd name="connsiteY5" fmla="*/ 4296014 h 4929036"/>
                  <a:gd name="connsiteX6" fmla="*/ 699862 w 2722867"/>
                  <a:gd name="connsiteY6" fmla="*/ 4213156 h 4929036"/>
                  <a:gd name="connsiteX7" fmla="*/ 753047 w 2722867"/>
                  <a:gd name="connsiteY7" fmla="*/ 4536944 h 4929036"/>
                  <a:gd name="connsiteX8" fmla="*/ 1029566 w 2722867"/>
                  <a:gd name="connsiteY8" fmla="*/ 4776568 h 4929036"/>
                  <a:gd name="connsiteX9" fmla="*/ 1096639 w 2722867"/>
                  <a:gd name="connsiteY9" fmla="*/ 4012260 h 4929036"/>
                  <a:gd name="connsiteX10" fmla="*/ 905159 w 2722867"/>
                  <a:gd name="connsiteY10" fmla="*/ 3563527 h 4929036"/>
                  <a:gd name="connsiteX11" fmla="*/ 632140 w 2722867"/>
                  <a:gd name="connsiteY11" fmla="*/ 2898161 h 4929036"/>
                  <a:gd name="connsiteX12" fmla="*/ 441021 w 2722867"/>
                  <a:gd name="connsiteY12" fmla="*/ 2269495 h 4929036"/>
                  <a:gd name="connsiteX13" fmla="*/ 995046 w 2722867"/>
                  <a:gd name="connsiteY13" fmla="*/ 1589043 h 4929036"/>
                  <a:gd name="connsiteX14" fmla="*/ 954629 w 2722867"/>
                  <a:gd name="connsiteY14" fmla="*/ 1847948 h 4929036"/>
                  <a:gd name="connsiteX15" fmla="*/ 1684971 w 2722867"/>
                  <a:gd name="connsiteY15" fmla="*/ 869773 h 4929036"/>
                  <a:gd name="connsiteX16" fmla="*/ 2235202 w 2722867"/>
                  <a:gd name="connsiteY16" fmla="*/ 1941848 h 4929036"/>
                  <a:gd name="connsiteX17" fmla="*/ 2407137 w 2722867"/>
                  <a:gd name="connsiteY17" fmla="*/ 2236937 h 4929036"/>
                  <a:gd name="connsiteX18" fmla="*/ 2171113 w 2722867"/>
                  <a:gd name="connsiteY18" fmla="*/ 2691431 h 4929036"/>
                  <a:gd name="connsiteX19" fmla="*/ 1884671 w 2722867"/>
                  <a:gd name="connsiteY19" fmla="*/ 3793278 h 4929036"/>
                  <a:gd name="connsiteX20" fmla="*/ 2042363 w 2722867"/>
                  <a:gd name="connsiteY20" fmla="*/ 4629392 h 4929036"/>
                  <a:gd name="connsiteX21" fmla="*/ 2475560 w 2722867"/>
                  <a:gd name="connsiteY21" fmla="*/ 4929036 h 4929036"/>
                  <a:gd name="connsiteX22" fmla="*/ 2461314 w 2722867"/>
                  <a:gd name="connsiteY22" fmla="*/ 1054149 h 4929036"/>
                  <a:gd name="connsiteX23" fmla="*/ 1532130 w 2722867"/>
                  <a:gd name="connsiteY23" fmla="*/ 0 h 4929036"/>
                  <a:gd name="connsiteX0" fmla="*/ 1532130 w 2722867"/>
                  <a:gd name="connsiteY0" fmla="*/ 0 h 4929036"/>
                  <a:gd name="connsiteX1" fmla="*/ 386384 w 2722867"/>
                  <a:gd name="connsiteY1" fmla="*/ 1078531 h 4929036"/>
                  <a:gd name="connsiteX2" fmla="*/ 233420 w 2722867"/>
                  <a:gd name="connsiteY2" fmla="*/ 2224374 h 4929036"/>
                  <a:gd name="connsiteX3" fmla="*/ 6157 w 2722867"/>
                  <a:gd name="connsiteY3" fmla="*/ 3824965 h 4929036"/>
                  <a:gd name="connsiteX4" fmla="*/ 370618 w 2722867"/>
                  <a:gd name="connsiteY4" fmla="*/ 3849347 h 4929036"/>
                  <a:gd name="connsiteX5" fmla="*/ 412690 w 2722867"/>
                  <a:gd name="connsiteY5" fmla="*/ 4296014 h 4929036"/>
                  <a:gd name="connsiteX6" fmla="*/ 699862 w 2722867"/>
                  <a:gd name="connsiteY6" fmla="*/ 4213156 h 4929036"/>
                  <a:gd name="connsiteX7" fmla="*/ 753047 w 2722867"/>
                  <a:gd name="connsiteY7" fmla="*/ 4536944 h 4929036"/>
                  <a:gd name="connsiteX8" fmla="*/ 1029566 w 2722867"/>
                  <a:gd name="connsiteY8" fmla="*/ 4776568 h 4929036"/>
                  <a:gd name="connsiteX9" fmla="*/ 1096639 w 2722867"/>
                  <a:gd name="connsiteY9" fmla="*/ 4012260 h 4929036"/>
                  <a:gd name="connsiteX10" fmla="*/ 905159 w 2722867"/>
                  <a:gd name="connsiteY10" fmla="*/ 3563527 h 4929036"/>
                  <a:gd name="connsiteX11" fmla="*/ 632140 w 2722867"/>
                  <a:gd name="connsiteY11" fmla="*/ 2898161 h 4929036"/>
                  <a:gd name="connsiteX12" fmla="*/ 441021 w 2722867"/>
                  <a:gd name="connsiteY12" fmla="*/ 2269495 h 4929036"/>
                  <a:gd name="connsiteX13" fmla="*/ 995046 w 2722867"/>
                  <a:gd name="connsiteY13" fmla="*/ 1589043 h 4929036"/>
                  <a:gd name="connsiteX14" fmla="*/ 954629 w 2722867"/>
                  <a:gd name="connsiteY14" fmla="*/ 1847948 h 4929036"/>
                  <a:gd name="connsiteX15" fmla="*/ 1684971 w 2722867"/>
                  <a:gd name="connsiteY15" fmla="*/ 869773 h 4929036"/>
                  <a:gd name="connsiteX16" fmla="*/ 2235202 w 2722867"/>
                  <a:gd name="connsiteY16" fmla="*/ 1941848 h 4929036"/>
                  <a:gd name="connsiteX17" fmla="*/ 2407137 w 2722867"/>
                  <a:gd name="connsiteY17" fmla="*/ 2236937 h 4929036"/>
                  <a:gd name="connsiteX18" fmla="*/ 2171113 w 2722867"/>
                  <a:gd name="connsiteY18" fmla="*/ 2691431 h 4929036"/>
                  <a:gd name="connsiteX19" fmla="*/ 1884671 w 2722867"/>
                  <a:gd name="connsiteY19" fmla="*/ 3793278 h 4929036"/>
                  <a:gd name="connsiteX20" fmla="*/ 2042363 w 2722867"/>
                  <a:gd name="connsiteY20" fmla="*/ 4629392 h 4929036"/>
                  <a:gd name="connsiteX21" fmla="*/ 2475560 w 2722867"/>
                  <a:gd name="connsiteY21" fmla="*/ 4929036 h 4929036"/>
                  <a:gd name="connsiteX22" fmla="*/ 2461314 w 2722867"/>
                  <a:gd name="connsiteY22" fmla="*/ 1054149 h 4929036"/>
                  <a:gd name="connsiteX23" fmla="*/ 1532130 w 2722867"/>
                  <a:gd name="connsiteY23" fmla="*/ 0 h 4929036"/>
                  <a:gd name="connsiteX0" fmla="*/ 1532130 w 2722867"/>
                  <a:gd name="connsiteY0" fmla="*/ 0 h 4929036"/>
                  <a:gd name="connsiteX1" fmla="*/ 386384 w 2722867"/>
                  <a:gd name="connsiteY1" fmla="*/ 1078531 h 4929036"/>
                  <a:gd name="connsiteX2" fmla="*/ 233420 w 2722867"/>
                  <a:gd name="connsiteY2" fmla="*/ 2224374 h 4929036"/>
                  <a:gd name="connsiteX3" fmla="*/ 6157 w 2722867"/>
                  <a:gd name="connsiteY3" fmla="*/ 3824965 h 4929036"/>
                  <a:gd name="connsiteX4" fmla="*/ 370618 w 2722867"/>
                  <a:gd name="connsiteY4" fmla="*/ 3849347 h 4929036"/>
                  <a:gd name="connsiteX5" fmla="*/ 412690 w 2722867"/>
                  <a:gd name="connsiteY5" fmla="*/ 4296014 h 4929036"/>
                  <a:gd name="connsiteX6" fmla="*/ 699862 w 2722867"/>
                  <a:gd name="connsiteY6" fmla="*/ 4213156 h 4929036"/>
                  <a:gd name="connsiteX7" fmla="*/ 753047 w 2722867"/>
                  <a:gd name="connsiteY7" fmla="*/ 4536944 h 4929036"/>
                  <a:gd name="connsiteX8" fmla="*/ 1029566 w 2722867"/>
                  <a:gd name="connsiteY8" fmla="*/ 4776568 h 4929036"/>
                  <a:gd name="connsiteX9" fmla="*/ 1096639 w 2722867"/>
                  <a:gd name="connsiteY9" fmla="*/ 4012260 h 4929036"/>
                  <a:gd name="connsiteX10" fmla="*/ 905159 w 2722867"/>
                  <a:gd name="connsiteY10" fmla="*/ 3563527 h 4929036"/>
                  <a:gd name="connsiteX11" fmla="*/ 632140 w 2722867"/>
                  <a:gd name="connsiteY11" fmla="*/ 2898161 h 4929036"/>
                  <a:gd name="connsiteX12" fmla="*/ 474119 w 2722867"/>
                  <a:gd name="connsiteY12" fmla="*/ 2242270 h 4929036"/>
                  <a:gd name="connsiteX13" fmla="*/ 995046 w 2722867"/>
                  <a:gd name="connsiteY13" fmla="*/ 1589043 h 4929036"/>
                  <a:gd name="connsiteX14" fmla="*/ 954629 w 2722867"/>
                  <a:gd name="connsiteY14" fmla="*/ 1847948 h 4929036"/>
                  <a:gd name="connsiteX15" fmla="*/ 1684971 w 2722867"/>
                  <a:gd name="connsiteY15" fmla="*/ 869773 h 4929036"/>
                  <a:gd name="connsiteX16" fmla="*/ 2235202 w 2722867"/>
                  <a:gd name="connsiteY16" fmla="*/ 1941848 h 4929036"/>
                  <a:gd name="connsiteX17" fmla="*/ 2407137 w 2722867"/>
                  <a:gd name="connsiteY17" fmla="*/ 2236937 h 4929036"/>
                  <a:gd name="connsiteX18" fmla="*/ 2171113 w 2722867"/>
                  <a:gd name="connsiteY18" fmla="*/ 2691431 h 4929036"/>
                  <a:gd name="connsiteX19" fmla="*/ 1884671 w 2722867"/>
                  <a:gd name="connsiteY19" fmla="*/ 3793278 h 4929036"/>
                  <a:gd name="connsiteX20" fmla="*/ 2042363 w 2722867"/>
                  <a:gd name="connsiteY20" fmla="*/ 4629392 h 4929036"/>
                  <a:gd name="connsiteX21" fmla="*/ 2475560 w 2722867"/>
                  <a:gd name="connsiteY21" fmla="*/ 4929036 h 4929036"/>
                  <a:gd name="connsiteX22" fmla="*/ 2461314 w 2722867"/>
                  <a:gd name="connsiteY22" fmla="*/ 1054149 h 4929036"/>
                  <a:gd name="connsiteX23" fmla="*/ 1532130 w 2722867"/>
                  <a:gd name="connsiteY23" fmla="*/ 0 h 4929036"/>
                  <a:gd name="connsiteX0" fmla="*/ 1532130 w 2722867"/>
                  <a:gd name="connsiteY0" fmla="*/ 0 h 4929036"/>
                  <a:gd name="connsiteX1" fmla="*/ 386384 w 2722867"/>
                  <a:gd name="connsiteY1" fmla="*/ 1078531 h 4929036"/>
                  <a:gd name="connsiteX2" fmla="*/ 233420 w 2722867"/>
                  <a:gd name="connsiteY2" fmla="*/ 2224374 h 4929036"/>
                  <a:gd name="connsiteX3" fmla="*/ 6157 w 2722867"/>
                  <a:gd name="connsiteY3" fmla="*/ 3824965 h 4929036"/>
                  <a:gd name="connsiteX4" fmla="*/ 370618 w 2722867"/>
                  <a:gd name="connsiteY4" fmla="*/ 3849347 h 4929036"/>
                  <a:gd name="connsiteX5" fmla="*/ 412690 w 2722867"/>
                  <a:gd name="connsiteY5" fmla="*/ 4296014 h 4929036"/>
                  <a:gd name="connsiteX6" fmla="*/ 699862 w 2722867"/>
                  <a:gd name="connsiteY6" fmla="*/ 4213156 h 4929036"/>
                  <a:gd name="connsiteX7" fmla="*/ 753047 w 2722867"/>
                  <a:gd name="connsiteY7" fmla="*/ 4536944 h 4929036"/>
                  <a:gd name="connsiteX8" fmla="*/ 1029566 w 2722867"/>
                  <a:gd name="connsiteY8" fmla="*/ 4776568 h 4929036"/>
                  <a:gd name="connsiteX9" fmla="*/ 1096639 w 2722867"/>
                  <a:gd name="connsiteY9" fmla="*/ 4012260 h 4929036"/>
                  <a:gd name="connsiteX10" fmla="*/ 905159 w 2722867"/>
                  <a:gd name="connsiteY10" fmla="*/ 3563527 h 4929036"/>
                  <a:gd name="connsiteX11" fmla="*/ 632140 w 2722867"/>
                  <a:gd name="connsiteY11" fmla="*/ 2898161 h 4929036"/>
                  <a:gd name="connsiteX12" fmla="*/ 474119 w 2722867"/>
                  <a:gd name="connsiteY12" fmla="*/ 2242270 h 4929036"/>
                  <a:gd name="connsiteX13" fmla="*/ 995046 w 2722867"/>
                  <a:gd name="connsiteY13" fmla="*/ 1589043 h 4929036"/>
                  <a:gd name="connsiteX14" fmla="*/ 954629 w 2722867"/>
                  <a:gd name="connsiteY14" fmla="*/ 1847948 h 4929036"/>
                  <a:gd name="connsiteX15" fmla="*/ 1684971 w 2722867"/>
                  <a:gd name="connsiteY15" fmla="*/ 869773 h 4929036"/>
                  <a:gd name="connsiteX16" fmla="*/ 2235202 w 2722867"/>
                  <a:gd name="connsiteY16" fmla="*/ 1941848 h 4929036"/>
                  <a:gd name="connsiteX17" fmla="*/ 2407137 w 2722867"/>
                  <a:gd name="connsiteY17" fmla="*/ 2236937 h 4929036"/>
                  <a:gd name="connsiteX18" fmla="*/ 2171113 w 2722867"/>
                  <a:gd name="connsiteY18" fmla="*/ 2691431 h 4929036"/>
                  <a:gd name="connsiteX19" fmla="*/ 1884671 w 2722867"/>
                  <a:gd name="connsiteY19" fmla="*/ 3793278 h 4929036"/>
                  <a:gd name="connsiteX20" fmla="*/ 2042363 w 2722867"/>
                  <a:gd name="connsiteY20" fmla="*/ 4629392 h 4929036"/>
                  <a:gd name="connsiteX21" fmla="*/ 2475560 w 2722867"/>
                  <a:gd name="connsiteY21" fmla="*/ 4929036 h 4929036"/>
                  <a:gd name="connsiteX22" fmla="*/ 2461314 w 2722867"/>
                  <a:gd name="connsiteY22" fmla="*/ 1054149 h 4929036"/>
                  <a:gd name="connsiteX23" fmla="*/ 1532130 w 2722867"/>
                  <a:gd name="connsiteY23" fmla="*/ 0 h 4929036"/>
                  <a:gd name="connsiteX0" fmla="*/ 1314623 w 2505360"/>
                  <a:gd name="connsiteY0" fmla="*/ 0 h 4929036"/>
                  <a:gd name="connsiteX1" fmla="*/ 168877 w 2505360"/>
                  <a:gd name="connsiteY1" fmla="*/ 1078531 h 4929036"/>
                  <a:gd name="connsiteX2" fmla="*/ 15913 w 2505360"/>
                  <a:gd name="connsiteY2" fmla="*/ 2224374 h 4929036"/>
                  <a:gd name="connsiteX3" fmla="*/ 185832 w 2505360"/>
                  <a:gd name="connsiteY3" fmla="*/ 3593557 h 4929036"/>
                  <a:gd name="connsiteX4" fmla="*/ 153111 w 2505360"/>
                  <a:gd name="connsiteY4" fmla="*/ 3849347 h 4929036"/>
                  <a:gd name="connsiteX5" fmla="*/ 195183 w 2505360"/>
                  <a:gd name="connsiteY5" fmla="*/ 4296014 h 4929036"/>
                  <a:gd name="connsiteX6" fmla="*/ 482355 w 2505360"/>
                  <a:gd name="connsiteY6" fmla="*/ 4213156 h 4929036"/>
                  <a:gd name="connsiteX7" fmla="*/ 535540 w 2505360"/>
                  <a:gd name="connsiteY7" fmla="*/ 4536944 h 4929036"/>
                  <a:gd name="connsiteX8" fmla="*/ 812059 w 2505360"/>
                  <a:gd name="connsiteY8" fmla="*/ 4776568 h 4929036"/>
                  <a:gd name="connsiteX9" fmla="*/ 879132 w 2505360"/>
                  <a:gd name="connsiteY9" fmla="*/ 4012260 h 4929036"/>
                  <a:gd name="connsiteX10" fmla="*/ 687652 w 2505360"/>
                  <a:gd name="connsiteY10" fmla="*/ 3563527 h 4929036"/>
                  <a:gd name="connsiteX11" fmla="*/ 414633 w 2505360"/>
                  <a:gd name="connsiteY11" fmla="*/ 2898161 h 4929036"/>
                  <a:gd name="connsiteX12" fmla="*/ 256612 w 2505360"/>
                  <a:gd name="connsiteY12" fmla="*/ 2242270 h 4929036"/>
                  <a:gd name="connsiteX13" fmla="*/ 777539 w 2505360"/>
                  <a:gd name="connsiteY13" fmla="*/ 1589043 h 4929036"/>
                  <a:gd name="connsiteX14" fmla="*/ 737122 w 2505360"/>
                  <a:gd name="connsiteY14" fmla="*/ 1847948 h 4929036"/>
                  <a:gd name="connsiteX15" fmla="*/ 1467464 w 2505360"/>
                  <a:gd name="connsiteY15" fmla="*/ 869773 h 4929036"/>
                  <a:gd name="connsiteX16" fmla="*/ 2017695 w 2505360"/>
                  <a:gd name="connsiteY16" fmla="*/ 1941848 h 4929036"/>
                  <a:gd name="connsiteX17" fmla="*/ 2189630 w 2505360"/>
                  <a:gd name="connsiteY17" fmla="*/ 2236937 h 4929036"/>
                  <a:gd name="connsiteX18" fmla="*/ 1953606 w 2505360"/>
                  <a:gd name="connsiteY18" fmla="*/ 2691431 h 4929036"/>
                  <a:gd name="connsiteX19" fmla="*/ 1667164 w 2505360"/>
                  <a:gd name="connsiteY19" fmla="*/ 3793278 h 4929036"/>
                  <a:gd name="connsiteX20" fmla="*/ 1824856 w 2505360"/>
                  <a:gd name="connsiteY20" fmla="*/ 4629392 h 4929036"/>
                  <a:gd name="connsiteX21" fmla="*/ 2258053 w 2505360"/>
                  <a:gd name="connsiteY21" fmla="*/ 4929036 h 4929036"/>
                  <a:gd name="connsiteX22" fmla="*/ 2243807 w 2505360"/>
                  <a:gd name="connsiteY22" fmla="*/ 1054149 h 4929036"/>
                  <a:gd name="connsiteX23" fmla="*/ 1314623 w 2505360"/>
                  <a:gd name="connsiteY23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757956 w 2575664"/>
                  <a:gd name="connsiteY10" fmla="*/ 3563527 h 4929036"/>
                  <a:gd name="connsiteX11" fmla="*/ 484937 w 2575664"/>
                  <a:gd name="connsiteY11" fmla="*/ 2898161 h 4929036"/>
                  <a:gd name="connsiteX12" fmla="*/ 326916 w 2575664"/>
                  <a:gd name="connsiteY12" fmla="*/ 2242270 h 4929036"/>
                  <a:gd name="connsiteX13" fmla="*/ 847843 w 2575664"/>
                  <a:gd name="connsiteY13" fmla="*/ 1589043 h 4929036"/>
                  <a:gd name="connsiteX14" fmla="*/ 807426 w 2575664"/>
                  <a:gd name="connsiteY14" fmla="*/ 1847948 h 4929036"/>
                  <a:gd name="connsiteX15" fmla="*/ 1537768 w 2575664"/>
                  <a:gd name="connsiteY15" fmla="*/ 869773 h 4929036"/>
                  <a:gd name="connsiteX16" fmla="*/ 2087999 w 2575664"/>
                  <a:gd name="connsiteY16" fmla="*/ 1941848 h 4929036"/>
                  <a:gd name="connsiteX17" fmla="*/ 2259934 w 2575664"/>
                  <a:gd name="connsiteY17" fmla="*/ 2236937 h 4929036"/>
                  <a:gd name="connsiteX18" fmla="*/ 2023910 w 2575664"/>
                  <a:gd name="connsiteY18" fmla="*/ 2691431 h 4929036"/>
                  <a:gd name="connsiteX19" fmla="*/ 1737468 w 2575664"/>
                  <a:gd name="connsiteY19" fmla="*/ 3793278 h 4929036"/>
                  <a:gd name="connsiteX20" fmla="*/ 1895160 w 2575664"/>
                  <a:gd name="connsiteY20" fmla="*/ 4629392 h 4929036"/>
                  <a:gd name="connsiteX21" fmla="*/ 2328357 w 2575664"/>
                  <a:gd name="connsiteY21" fmla="*/ 4929036 h 4929036"/>
                  <a:gd name="connsiteX22" fmla="*/ 2314111 w 2575664"/>
                  <a:gd name="connsiteY22" fmla="*/ 1054149 h 4929036"/>
                  <a:gd name="connsiteX23" fmla="*/ 1384927 w 2575664"/>
                  <a:gd name="connsiteY23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757956 w 2575664"/>
                  <a:gd name="connsiteY10" fmla="*/ 3563527 h 4929036"/>
                  <a:gd name="connsiteX11" fmla="*/ 484937 w 2575664"/>
                  <a:gd name="connsiteY11" fmla="*/ 2898161 h 4929036"/>
                  <a:gd name="connsiteX12" fmla="*/ 475859 w 2575664"/>
                  <a:gd name="connsiteY12" fmla="*/ 2514515 h 4929036"/>
                  <a:gd name="connsiteX13" fmla="*/ 847843 w 2575664"/>
                  <a:gd name="connsiteY13" fmla="*/ 1589043 h 4929036"/>
                  <a:gd name="connsiteX14" fmla="*/ 807426 w 2575664"/>
                  <a:gd name="connsiteY14" fmla="*/ 1847948 h 4929036"/>
                  <a:gd name="connsiteX15" fmla="*/ 1537768 w 2575664"/>
                  <a:gd name="connsiteY15" fmla="*/ 869773 h 4929036"/>
                  <a:gd name="connsiteX16" fmla="*/ 2087999 w 2575664"/>
                  <a:gd name="connsiteY16" fmla="*/ 1941848 h 4929036"/>
                  <a:gd name="connsiteX17" fmla="*/ 2259934 w 2575664"/>
                  <a:gd name="connsiteY17" fmla="*/ 2236937 h 4929036"/>
                  <a:gd name="connsiteX18" fmla="*/ 2023910 w 2575664"/>
                  <a:gd name="connsiteY18" fmla="*/ 2691431 h 4929036"/>
                  <a:gd name="connsiteX19" fmla="*/ 1737468 w 2575664"/>
                  <a:gd name="connsiteY19" fmla="*/ 3793278 h 4929036"/>
                  <a:gd name="connsiteX20" fmla="*/ 1895160 w 2575664"/>
                  <a:gd name="connsiteY20" fmla="*/ 4629392 h 4929036"/>
                  <a:gd name="connsiteX21" fmla="*/ 2328357 w 2575664"/>
                  <a:gd name="connsiteY21" fmla="*/ 4929036 h 4929036"/>
                  <a:gd name="connsiteX22" fmla="*/ 2314111 w 2575664"/>
                  <a:gd name="connsiteY22" fmla="*/ 1054149 h 4929036"/>
                  <a:gd name="connsiteX23" fmla="*/ 1384927 w 2575664"/>
                  <a:gd name="connsiteY23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757956 w 2575664"/>
                  <a:gd name="connsiteY10" fmla="*/ 3563527 h 4929036"/>
                  <a:gd name="connsiteX11" fmla="*/ 840746 w 2575664"/>
                  <a:gd name="connsiteY11" fmla="*/ 2830101 h 4929036"/>
                  <a:gd name="connsiteX12" fmla="*/ 475859 w 2575664"/>
                  <a:gd name="connsiteY12" fmla="*/ 2514515 h 4929036"/>
                  <a:gd name="connsiteX13" fmla="*/ 847843 w 2575664"/>
                  <a:gd name="connsiteY13" fmla="*/ 1589043 h 4929036"/>
                  <a:gd name="connsiteX14" fmla="*/ 807426 w 2575664"/>
                  <a:gd name="connsiteY14" fmla="*/ 1847948 h 4929036"/>
                  <a:gd name="connsiteX15" fmla="*/ 1537768 w 2575664"/>
                  <a:gd name="connsiteY15" fmla="*/ 869773 h 4929036"/>
                  <a:gd name="connsiteX16" fmla="*/ 2087999 w 2575664"/>
                  <a:gd name="connsiteY16" fmla="*/ 1941848 h 4929036"/>
                  <a:gd name="connsiteX17" fmla="*/ 2259934 w 2575664"/>
                  <a:gd name="connsiteY17" fmla="*/ 2236937 h 4929036"/>
                  <a:gd name="connsiteX18" fmla="*/ 2023910 w 2575664"/>
                  <a:gd name="connsiteY18" fmla="*/ 2691431 h 4929036"/>
                  <a:gd name="connsiteX19" fmla="*/ 1737468 w 2575664"/>
                  <a:gd name="connsiteY19" fmla="*/ 3793278 h 4929036"/>
                  <a:gd name="connsiteX20" fmla="*/ 1895160 w 2575664"/>
                  <a:gd name="connsiteY20" fmla="*/ 4629392 h 4929036"/>
                  <a:gd name="connsiteX21" fmla="*/ 2328357 w 2575664"/>
                  <a:gd name="connsiteY21" fmla="*/ 4929036 h 4929036"/>
                  <a:gd name="connsiteX22" fmla="*/ 2314111 w 2575664"/>
                  <a:gd name="connsiteY22" fmla="*/ 1054149 h 4929036"/>
                  <a:gd name="connsiteX23" fmla="*/ 1384927 w 2575664"/>
                  <a:gd name="connsiteY23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1006195 w 2575664"/>
                  <a:gd name="connsiteY10" fmla="*/ 3413792 h 4929036"/>
                  <a:gd name="connsiteX11" fmla="*/ 840746 w 2575664"/>
                  <a:gd name="connsiteY11" fmla="*/ 2830101 h 4929036"/>
                  <a:gd name="connsiteX12" fmla="*/ 475859 w 2575664"/>
                  <a:gd name="connsiteY12" fmla="*/ 2514515 h 4929036"/>
                  <a:gd name="connsiteX13" fmla="*/ 847843 w 2575664"/>
                  <a:gd name="connsiteY13" fmla="*/ 1589043 h 4929036"/>
                  <a:gd name="connsiteX14" fmla="*/ 807426 w 2575664"/>
                  <a:gd name="connsiteY14" fmla="*/ 1847948 h 4929036"/>
                  <a:gd name="connsiteX15" fmla="*/ 1537768 w 2575664"/>
                  <a:gd name="connsiteY15" fmla="*/ 869773 h 4929036"/>
                  <a:gd name="connsiteX16" fmla="*/ 2087999 w 2575664"/>
                  <a:gd name="connsiteY16" fmla="*/ 1941848 h 4929036"/>
                  <a:gd name="connsiteX17" fmla="*/ 2259934 w 2575664"/>
                  <a:gd name="connsiteY17" fmla="*/ 2236937 h 4929036"/>
                  <a:gd name="connsiteX18" fmla="*/ 2023910 w 2575664"/>
                  <a:gd name="connsiteY18" fmla="*/ 2691431 h 4929036"/>
                  <a:gd name="connsiteX19" fmla="*/ 1737468 w 2575664"/>
                  <a:gd name="connsiteY19" fmla="*/ 3793278 h 4929036"/>
                  <a:gd name="connsiteX20" fmla="*/ 1895160 w 2575664"/>
                  <a:gd name="connsiteY20" fmla="*/ 4629392 h 4929036"/>
                  <a:gd name="connsiteX21" fmla="*/ 2328357 w 2575664"/>
                  <a:gd name="connsiteY21" fmla="*/ 4929036 h 4929036"/>
                  <a:gd name="connsiteX22" fmla="*/ 2314111 w 2575664"/>
                  <a:gd name="connsiteY22" fmla="*/ 1054149 h 4929036"/>
                  <a:gd name="connsiteX23" fmla="*/ 1384927 w 2575664"/>
                  <a:gd name="connsiteY23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1006195 w 2575664"/>
                  <a:gd name="connsiteY10" fmla="*/ 3413792 h 4929036"/>
                  <a:gd name="connsiteX11" fmla="*/ 840746 w 2575664"/>
                  <a:gd name="connsiteY11" fmla="*/ 2830101 h 4929036"/>
                  <a:gd name="connsiteX12" fmla="*/ 475859 w 2575664"/>
                  <a:gd name="connsiteY12" fmla="*/ 2514515 h 4929036"/>
                  <a:gd name="connsiteX13" fmla="*/ 847843 w 2575664"/>
                  <a:gd name="connsiteY13" fmla="*/ 1589043 h 4929036"/>
                  <a:gd name="connsiteX14" fmla="*/ 807426 w 2575664"/>
                  <a:gd name="connsiteY14" fmla="*/ 1847948 h 4929036"/>
                  <a:gd name="connsiteX15" fmla="*/ 1537768 w 2575664"/>
                  <a:gd name="connsiteY15" fmla="*/ 869773 h 4929036"/>
                  <a:gd name="connsiteX16" fmla="*/ 2087999 w 2575664"/>
                  <a:gd name="connsiteY16" fmla="*/ 1941848 h 4929036"/>
                  <a:gd name="connsiteX17" fmla="*/ 1730359 w 2575664"/>
                  <a:gd name="connsiteY17" fmla="*/ 2522794 h 4929036"/>
                  <a:gd name="connsiteX18" fmla="*/ 2023910 w 2575664"/>
                  <a:gd name="connsiteY18" fmla="*/ 2691431 h 4929036"/>
                  <a:gd name="connsiteX19" fmla="*/ 1737468 w 2575664"/>
                  <a:gd name="connsiteY19" fmla="*/ 3793278 h 4929036"/>
                  <a:gd name="connsiteX20" fmla="*/ 1895160 w 2575664"/>
                  <a:gd name="connsiteY20" fmla="*/ 4629392 h 4929036"/>
                  <a:gd name="connsiteX21" fmla="*/ 2328357 w 2575664"/>
                  <a:gd name="connsiteY21" fmla="*/ 4929036 h 4929036"/>
                  <a:gd name="connsiteX22" fmla="*/ 2314111 w 2575664"/>
                  <a:gd name="connsiteY22" fmla="*/ 1054149 h 4929036"/>
                  <a:gd name="connsiteX23" fmla="*/ 1384927 w 2575664"/>
                  <a:gd name="connsiteY23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1006195 w 2575664"/>
                  <a:gd name="connsiteY10" fmla="*/ 3413792 h 4929036"/>
                  <a:gd name="connsiteX11" fmla="*/ 840746 w 2575664"/>
                  <a:gd name="connsiteY11" fmla="*/ 2830101 h 4929036"/>
                  <a:gd name="connsiteX12" fmla="*/ 475859 w 2575664"/>
                  <a:gd name="connsiteY12" fmla="*/ 2514515 h 4929036"/>
                  <a:gd name="connsiteX13" fmla="*/ 847843 w 2575664"/>
                  <a:gd name="connsiteY13" fmla="*/ 1589043 h 4929036"/>
                  <a:gd name="connsiteX14" fmla="*/ 807426 w 2575664"/>
                  <a:gd name="connsiteY14" fmla="*/ 1847948 h 4929036"/>
                  <a:gd name="connsiteX15" fmla="*/ 1537768 w 2575664"/>
                  <a:gd name="connsiteY15" fmla="*/ 869773 h 4929036"/>
                  <a:gd name="connsiteX16" fmla="*/ 1757014 w 2575664"/>
                  <a:gd name="connsiteY16" fmla="*/ 2186868 h 4929036"/>
                  <a:gd name="connsiteX17" fmla="*/ 1730359 w 2575664"/>
                  <a:gd name="connsiteY17" fmla="*/ 2522794 h 4929036"/>
                  <a:gd name="connsiteX18" fmla="*/ 2023910 w 2575664"/>
                  <a:gd name="connsiteY18" fmla="*/ 2691431 h 4929036"/>
                  <a:gd name="connsiteX19" fmla="*/ 1737468 w 2575664"/>
                  <a:gd name="connsiteY19" fmla="*/ 3793278 h 4929036"/>
                  <a:gd name="connsiteX20" fmla="*/ 1895160 w 2575664"/>
                  <a:gd name="connsiteY20" fmla="*/ 4629392 h 4929036"/>
                  <a:gd name="connsiteX21" fmla="*/ 2328357 w 2575664"/>
                  <a:gd name="connsiteY21" fmla="*/ 4929036 h 4929036"/>
                  <a:gd name="connsiteX22" fmla="*/ 2314111 w 2575664"/>
                  <a:gd name="connsiteY22" fmla="*/ 1054149 h 4929036"/>
                  <a:gd name="connsiteX23" fmla="*/ 1384927 w 2575664"/>
                  <a:gd name="connsiteY23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1006195 w 2575664"/>
                  <a:gd name="connsiteY10" fmla="*/ 3413792 h 4929036"/>
                  <a:gd name="connsiteX11" fmla="*/ 840746 w 2575664"/>
                  <a:gd name="connsiteY11" fmla="*/ 2830101 h 4929036"/>
                  <a:gd name="connsiteX12" fmla="*/ 475859 w 2575664"/>
                  <a:gd name="connsiteY12" fmla="*/ 2514515 h 4929036"/>
                  <a:gd name="connsiteX13" fmla="*/ 847843 w 2575664"/>
                  <a:gd name="connsiteY13" fmla="*/ 1589043 h 4929036"/>
                  <a:gd name="connsiteX14" fmla="*/ 807426 w 2575664"/>
                  <a:gd name="connsiteY14" fmla="*/ 1847948 h 4929036"/>
                  <a:gd name="connsiteX15" fmla="*/ 1521219 w 2575664"/>
                  <a:gd name="connsiteY15" fmla="*/ 1468710 h 4929036"/>
                  <a:gd name="connsiteX16" fmla="*/ 1757014 w 2575664"/>
                  <a:gd name="connsiteY16" fmla="*/ 2186868 h 4929036"/>
                  <a:gd name="connsiteX17" fmla="*/ 1730359 w 2575664"/>
                  <a:gd name="connsiteY17" fmla="*/ 2522794 h 4929036"/>
                  <a:gd name="connsiteX18" fmla="*/ 2023910 w 2575664"/>
                  <a:gd name="connsiteY18" fmla="*/ 2691431 h 4929036"/>
                  <a:gd name="connsiteX19" fmla="*/ 1737468 w 2575664"/>
                  <a:gd name="connsiteY19" fmla="*/ 3793278 h 4929036"/>
                  <a:gd name="connsiteX20" fmla="*/ 1895160 w 2575664"/>
                  <a:gd name="connsiteY20" fmla="*/ 4629392 h 4929036"/>
                  <a:gd name="connsiteX21" fmla="*/ 2328357 w 2575664"/>
                  <a:gd name="connsiteY21" fmla="*/ 4929036 h 4929036"/>
                  <a:gd name="connsiteX22" fmla="*/ 2314111 w 2575664"/>
                  <a:gd name="connsiteY22" fmla="*/ 1054149 h 4929036"/>
                  <a:gd name="connsiteX23" fmla="*/ 1384927 w 2575664"/>
                  <a:gd name="connsiteY23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1006195 w 2575664"/>
                  <a:gd name="connsiteY10" fmla="*/ 3413792 h 4929036"/>
                  <a:gd name="connsiteX11" fmla="*/ 840746 w 2575664"/>
                  <a:gd name="connsiteY11" fmla="*/ 2830101 h 4929036"/>
                  <a:gd name="connsiteX12" fmla="*/ 475859 w 2575664"/>
                  <a:gd name="connsiteY12" fmla="*/ 2514515 h 4929036"/>
                  <a:gd name="connsiteX13" fmla="*/ 847843 w 2575664"/>
                  <a:gd name="connsiteY13" fmla="*/ 1589043 h 4929036"/>
                  <a:gd name="connsiteX14" fmla="*/ 807426 w 2575664"/>
                  <a:gd name="connsiteY14" fmla="*/ 1847948 h 4929036"/>
                  <a:gd name="connsiteX15" fmla="*/ 1521219 w 2575664"/>
                  <a:gd name="connsiteY15" fmla="*/ 1468710 h 4929036"/>
                  <a:gd name="connsiteX16" fmla="*/ 1730359 w 2575664"/>
                  <a:gd name="connsiteY16" fmla="*/ 2522794 h 4929036"/>
                  <a:gd name="connsiteX17" fmla="*/ 2023910 w 2575664"/>
                  <a:gd name="connsiteY17" fmla="*/ 2691431 h 4929036"/>
                  <a:gd name="connsiteX18" fmla="*/ 1737468 w 2575664"/>
                  <a:gd name="connsiteY18" fmla="*/ 3793278 h 4929036"/>
                  <a:gd name="connsiteX19" fmla="*/ 1895160 w 2575664"/>
                  <a:gd name="connsiteY19" fmla="*/ 4629392 h 4929036"/>
                  <a:gd name="connsiteX20" fmla="*/ 2328357 w 2575664"/>
                  <a:gd name="connsiteY20" fmla="*/ 4929036 h 4929036"/>
                  <a:gd name="connsiteX21" fmla="*/ 2314111 w 2575664"/>
                  <a:gd name="connsiteY21" fmla="*/ 1054149 h 4929036"/>
                  <a:gd name="connsiteX22" fmla="*/ 1384927 w 2575664"/>
                  <a:gd name="connsiteY22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1006195 w 2575664"/>
                  <a:gd name="connsiteY10" fmla="*/ 3413792 h 4929036"/>
                  <a:gd name="connsiteX11" fmla="*/ 840746 w 2575664"/>
                  <a:gd name="connsiteY11" fmla="*/ 2830101 h 4929036"/>
                  <a:gd name="connsiteX12" fmla="*/ 475859 w 2575664"/>
                  <a:gd name="connsiteY12" fmla="*/ 2514515 h 4929036"/>
                  <a:gd name="connsiteX13" fmla="*/ 847843 w 2575664"/>
                  <a:gd name="connsiteY13" fmla="*/ 1589043 h 4929036"/>
                  <a:gd name="connsiteX14" fmla="*/ 807426 w 2575664"/>
                  <a:gd name="connsiteY14" fmla="*/ 1847948 h 4929036"/>
                  <a:gd name="connsiteX15" fmla="*/ 1730359 w 2575664"/>
                  <a:gd name="connsiteY15" fmla="*/ 2522794 h 4929036"/>
                  <a:gd name="connsiteX16" fmla="*/ 2023910 w 2575664"/>
                  <a:gd name="connsiteY16" fmla="*/ 2691431 h 4929036"/>
                  <a:gd name="connsiteX17" fmla="*/ 1737468 w 2575664"/>
                  <a:gd name="connsiteY17" fmla="*/ 3793278 h 4929036"/>
                  <a:gd name="connsiteX18" fmla="*/ 1895160 w 2575664"/>
                  <a:gd name="connsiteY18" fmla="*/ 4629392 h 4929036"/>
                  <a:gd name="connsiteX19" fmla="*/ 2328357 w 2575664"/>
                  <a:gd name="connsiteY19" fmla="*/ 4929036 h 4929036"/>
                  <a:gd name="connsiteX20" fmla="*/ 2314111 w 2575664"/>
                  <a:gd name="connsiteY20" fmla="*/ 1054149 h 4929036"/>
                  <a:gd name="connsiteX21" fmla="*/ 1384927 w 2575664"/>
                  <a:gd name="connsiteY21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1006195 w 2575664"/>
                  <a:gd name="connsiteY10" fmla="*/ 3413792 h 4929036"/>
                  <a:gd name="connsiteX11" fmla="*/ 840746 w 2575664"/>
                  <a:gd name="connsiteY11" fmla="*/ 2830101 h 4929036"/>
                  <a:gd name="connsiteX12" fmla="*/ 475859 w 2575664"/>
                  <a:gd name="connsiteY12" fmla="*/ 2514515 h 4929036"/>
                  <a:gd name="connsiteX13" fmla="*/ 807426 w 2575664"/>
                  <a:gd name="connsiteY13" fmla="*/ 1847948 h 4929036"/>
                  <a:gd name="connsiteX14" fmla="*/ 1730359 w 2575664"/>
                  <a:gd name="connsiteY14" fmla="*/ 2522794 h 4929036"/>
                  <a:gd name="connsiteX15" fmla="*/ 2023910 w 2575664"/>
                  <a:gd name="connsiteY15" fmla="*/ 2691431 h 4929036"/>
                  <a:gd name="connsiteX16" fmla="*/ 1737468 w 2575664"/>
                  <a:gd name="connsiteY16" fmla="*/ 3793278 h 4929036"/>
                  <a:gd name="connsiteX17" fmla="*/ 1895160 w 2575664"/>
                  <a:gd name="connsiteY17" fmla="*/ 4629392 h 4929036"/>
                  <a:gd name="connsiteX18" fmla="*/ 2328357 w 2575664"/>
                  <a:gd name="connsiteY18" fmla="*/ 4929036 h 4929036"/>
                  <a:gd name="connsiteX19" fmla="*/ 2314111 w 2575664"/>
                  <a:gd name="connsiteY19" fmla="*/ 1054149 h 4929036"/>
                  <a:gd name="connsiteX20" fmla="*/ 1384927 w 2575664"/>
                  <a:gd name="connsiteY20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1006195 w 2575664"/>
                  <a:gd name="connsiteY10" fmla="*/ 3413792 h 4929036"/>
                  <a:gd name="connsiteX11" fmla="*/ 840746 w 2575664"/>
                  <a:gd name="connsiteY11" fmla="*/ 2830101 h 4929036"/>
                  <a:gd name="connsiteX12" fmla="*/ 807426 w 2575664"/>
                  <a:gd name="connsiteY12" fmla="*/ 1847948 h 4929036"/>
                  <a:gd name="connsiteX13" fmla="*/ 1730359 w 2575664"/>
                  <a:gd name="connsiteY13" fmla="*/ 2522794 h 4929036"/>
                  <a:gd name="connsiteX14" fmla="*/ 2023910 w 2575664"/>
                  <a:gd name="connsiteY14" fmla="*/ 2691431 h 4929036"/>
                  <a:gd name="connsiteX15" fmla="*/ 1737468 w 2575664"/>
                  <a:gd name="connsiteY15" fmla="*/ 3793278 h 4929036"/>
                  <a:gd name="connsiteX16" fmla="*/ 1895160 w 2575664"/>
                  <a:gd name="connsiteY16" fmla="*/ 4629392 h 4929036"/>
                  <a:gd name="connsiteX17" fmla="*/ 2328357 w 2575664"/>
                  <a:gd name="connsiteY17" fmla="*/ 4929036 h 4929036"/>
                  <a:gd name="connsiteX18" fmla="*/ 2314111 w 2575664"/>
                  <a:gd name="connsiteY18" fmla="*/ 1054149 h 4929036"/>
                  <a:gd name="connsiteX19" fmla="*/ 1384927 w 2575664"/>
                  <a:gd name="connsiteY19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1006195 w 2575664"/>
                  <a:gd name="connsiteY10" fmla="*/ 3413792 h 4929036"/>
                  <a:gd name="connsiteX11" fmla="*/ 807426 w 2575664"/>
                  <a:gd name="connsiteY11" fmla="*/ 1847948 h 4929036"/>
                  <a:gd name="connsiteX12" fmla="*/ 1730359 w 2575664"/>
                  <a:gd name="connsiteY12" fmla="*/ 2522794 h 4929036"/>
                  <a:gd name="connsiteX13" fmla="*/ 2023910 w 2575664"/>
                  <a:gd name="connsiteY13" fmla="*/ 2691431 h 4929036"/>
                  <a:gd name="connsiteX14" fmla="*/ 1737468 w 2575664"/>
                  <a:gd name="connsiteY14" fmla="*/ 3793278 h 4929036"/>
                  <a:gd name="connsiteX15" fmla="*/ 1895160 w 2575664"/>
                  <a:gd name="connsiteY15" fmla="*/ 4629392 h 4929036"/>
                  <a:gd name="connsiteX16" fmla="*/ 2328357 w 2575664"/>
                  <a:gd name="connsiteY16" fmla="*/ 4929036 h 4929036"/>
                  <a:gd name="connsiteX17" fmla="*/ 2314111 w 2575664"/>
                  <a:gd name="connsiteY17" fmla="*/ 1054149 h 4929036"/>
                  <a:gd name="connsiteX18" fmla="*/ 1384927 w 2575664"/>
                  <a:gd name="connsiteY18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807426 w 2575664"/>
                  <a:gd name="connsiteY10" fmla="*/ 1847948 h 4929036"/>
                  <a:gd name="connsiteX11" fmla="*/ 1730359 w 2575664"/>
                  <a:gd name="connsiteY11" fmla="*/ 2522794 h 4929036"/>
                  <a:gd name="connsiteX12" fmla="*/ 2023910 w 2575664"/>
                  <a:gd name="connsiteY12" fmla="*/ 2691431 h 4929036"/>
                  <a:gd name="connsiteX13" fmla="*/ 1737468 w 2575664"/>
                  <a:gd name="connsiteY13" fmla="*/ 3793278 h 4929036"/>
                  <a:gd name="connsiteX14" fmla="*/ 1895160 w 2575664"/>
                  <a:gd name="connsiteY14" fmla="*/ 4629392 h 4929036"/>
                  <a:gd name="connsiteX15" fmla="*/ 2328357 w 2575664"/>
                  <a:gd name="connsiteY15" fmla="*/ 4929036 h 4929036"/>
                  <a:gd name="connsiteX16" fmla="*/ 2314111 w 2575664"/>
                  <a:gd name="connsiteY16" fmla="*/ 1054149 h 4929036"/>
                  <a:gd name="connsiteX17" fmla="*/ 1384927 w 2575664"/>
                  <a:gd name="connsiteY17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1730359 w 2575664"/>
                  <a:gd name="connsiteY10" fmla="*/ 2522794 h 4929036"/>
                  <a:gd name="connsiteX11" fmla="*/ 2023910 w 2575664"/>
                  <a:gd name="connsiteY11" fmla="*/ 2691431 h 4929036"/>
                  <a:gd name="connsiteX12" fmla="*/ 1737468 w 2575664"/>
                  <a:gd name="connsiteY12" fmla="*/ 3793278 h 4929036"/>
                  <a:gd name="connsiteX13" fmla="*/ 1895160 w 2575664"/>
                  <a:gd name="connsiteY13" fmla="*/ 4629392 h 4929036"/>
                  <a:gd name="connsiteX14" fmla="*/ 2328357 w 2575664"/>
                  <a:gd name="connsiteY14" fmla="*/ 4929036 h 4929036"/>
                  <a:gd name="connsiteX15" fmla="*/ 2314111 w 2575664"/>
                  <a:gd name="connsiteY15" fmla="*/ 1054149 h 4929036"/>
                  <a:gd name="connsiteX16" fmla="*/ 1384927 w 2575664"/>
                  <a:gd name="connsiteY16" fmla="*/ 0 h 4929036"/>
                  <a:gd name="connsiteX0" fmla="*/ 1384927 w 2611588"/>
                  <a:gd name="connsiteY0" fmla="*/ 0 h 4929036"/>
                  <a:gd name="connsiteX1" fmla="*/ 239181 w 2611588"/>
                  <a:gd name="connsiteY1" fmla="*/ 1078531 h 4929036"/>
                  <a:gd name="connsiteX2" fmla="*/ 86217 w 2611588"/>
                  <a:gd name="connsiteY2" fmla="*/ 2224374 h 4929036"/>
                  <a:gd name="connsiteX3" fmla="*/ 256136 w 2611588"/>
                  <a:gd name="connsiteY3" fmla="*/ 3593557 h 4929036"/>
                  <a:gd name="connsiteX4" fmla="*/ 0 w 2611588"/>
                  <a:gd name="connsiteY4" fmla="*/ 4244100 h 4929036"/>
                  <a:gd name="connsiteX5" fmla="*/ 265487 w 2611588"/>
                  <a:gd name="connsiteY5" fmla="*/ 4296014 h 4929036"/>
                  <a:gd name="connsiteX6" fmla="*/ 552659 w 2611588"/>
                  <a:gd name="connsiteY6" fmla="*/ 4213156 h 4929036"/>
                  <a:gd name="connsiteX7" fmla="*/ 605844 w 2611588"/>
                  <a:gd name="connsiteY7" fmla="*/ 4536944 h 4929036"/>
                  <a:gd name="connsiteX8" fmla="*/ 882363 w 2611588"/>
                  <a:gd name="connsiteY8" fmla="*/ 4776568 h 4929036"/>
                  <a:gd name="connsiteX9" fmla="*/ 949436 w 2611588"/>
                  <a:gd name="connsiteY9" fmla="*/ 4012260 h 4929036"/>
                  <a:gd name="connsiteX10" fmla="*/ 1730359 w 2611588"/>
                  <a:gd name="connsiteY10" fmla="*/ 2522794 h 4929036"/>
                  <a:gd name="connsiteX11" fmla="*/ 2023910 w 2611588"/>
                  <a:gd name="connsiteY11" fmla="*/ 2691431 h 4929036"/>
                  <a:gd name="connsiteX12" fmla="*/ 1737468 w 2611588"/>
                  <a:gd name="connsiteY12" fmla="*/ 3793278 h 4929036"/>
                  <a:gd name="connsiteX13" fmla="*/ 1895160 w 2611588"/>
                  <a:gd name="connsiteY13" fmla="*/ 4629392 h 4929036"/>
                  <a:gd name="connsiteX14" fmla="*/ 2328357 w 2611588"/>
                  <a:gd name="connsiteY14" fmla="*/ 4929036 h 4929036"/>
                  <a:gd name="connsiteX15" fmla="*/ 2421681 w 2611588"/>
                  <a:gd name="connsiteY15" fmla="*/ 1108598 h 4929036"/>
                  <a:gd name="connsiteX16" fmla="*/ 1384927 w 2611588"/>
                  <a:gd name="connsiteY16" fmla="*/ 0 h 4929036"/>
                  <a:gd name="connsiteX0" fmla="*/ 1384927 w 2583184"/>
                  <a:gd name="connsiteY0" fmla="*/ 0 h 4929036"/>
                  <a:gd name="connsiteX1" fmla="*/ 239181 w 2583184"/>
                  <a:gd name="connsiteY1" fmla="*/ 1078531 h 4929036"/>
                  <a:gd name="connsiteX2" fmla="*/ 86217 w 2583184"/>
                  <a:gd name="connsiteY2" fmla="*/ 2224374 h 4929036"/>
                  <a:gd name="connsiteX3" fmla="*/ 256136 w 2583184"/>
                  <a:gd name="connsiteY3" fmla="*/ 3593557 h 4929036"/>
                  <a:gd name="connsiteX4" fmla="*/ 0 w 2583184"/>
                  <a:gd name="connsiteY4" fmla="*/ 4244100 h 4929036"/>
                  <a:gd name="connsiteX5" fmla="*/ 265487 w 2583184"/>
                  <a:gd name="connsiteY5" fmla="*/ 4296014 h 4929036"/>
                  <a:gd name="connsiteX6" fmla="*/ 552659 w 2583184"/>
                  <a:gd name="connsiteY6" fmla="*/ 4213156 h 4929036"/>
                  <a:gd name="connsiteX7" fmla="*/ 605844 w 2583184"/>
                  <a:gd name="connsiteY7" fmla="*/ 4536944 h 4929036"/>
                  <a:gd name="connsiteX8" fmla="*/ 882363 w 2583184"/>
                  <a:gd name="connsiteY8" fmla="*/ 4776568 h 4929036"/>
                  <a:gd name="connsiteX9" fmla="*/ 949436 w 2583184"/>
                  <a:gd name="connsiteY9" fmla="*/ 4012260 h 4929036"/>
                  <a:gd name="connsiteX10" fmla="*/ 1730359 w 2583184"/>
                  <a:gd name="connsiteY10" fmla="*/ 2522794 h 4929036"/>
                  <a:gd name="connsiteX11" fmla="*/ 2023910 w 2583184"/>
                  <a:gd name="connsiteY11" fmla="*/ 2691431 h 4929036"/>
                  <a:gd name="connsiteX12" fmla="*/ 1737468 w 2583184"/>
                  <a:gd name="connsiteY12" fmla="*/ 3793278 h 4929036"/>
                  <a:gd name="connsiteX13" fmla="*/ 1895160 w 2583184"/>
                  <a:gd name="connsiteY13" fmla="*/ 4629392 h 4929036"/>
                  <a:gd name="connsiteX14" fmla="*/ 2328357 w 2583184"/>
                  <a:gd name="connsiteY14" fmla="*/ 4929036 h 4929036"/>
                  <a:gd name="connsiteX15" fmla="*/ 2338935 w 2583184"/>
                  <a:gd name="connsiteY15" fmla="*/ 1135822 h 4929036"/>
                  <a:gd name="connsiteX16" fmla="*/ 1384927 w 2583184"/>
                  <a:gd name="connsiteY16" fmla="*/ 0 h 4929036"/>
                  <a:gd name="connsiteX0" fmla="*/ 1384927 w 2583184"/>
                  <a:gd name="connsiteY0" fmla="*/ 0 h 4929036"/>
                  <a:gd name="connsiteX1" fmla="*/ 239181 w 2583184"/>
                  <a:gd name="connsiteY1" fmla="*/ 1078531 h 4929036"/>
                  <a:gd name="connsiteX2" fmla="*/ 86217 w 2583184"/>
                  <a:gd name="connsiteY2" fmla="*/ 2224374 h 4929036"/>
                  <a:gd name="connsiteX3" fmla="*/ 256136 w 2583184"/>
                  <a:gd name="connsiteY3" fmla="*/ 3593557 h 4929036"/>
                  <a:gd name="connsiteX4" fmla="*/ 0 w 2583184"/>
                  <a:gd name="connsiteY4" fmla="*/ 4244100 h 4929036"/>
                  <a:gd name="connsiteX5" fmla="*/ 265487 w 2583184"/>
                  <a:gd name="connsiteY5" fmla="*/ 4296014 h 4929036"/>
                  <a:gd name="connsiteX6" fmla="*/ 552659 w 2583184"/>
                  <a:gd name="connsiteY6" fmla="*/ 4213156 h 4929036"/>
                  <a:gd name="connsiteX7" fmla="*/ 605844 w 2583184"/>
                  <a:gd name="connsiteY7" fmla="*/ 4536944 h 4929036"/>
                  <a:gd name="connsiteX8" fmla="*/ 882363 w 2583184"/>
                  <a:gd name="connsiteY8" fmla="*/ 4776568 h 4929036"/>
                  <a:gd name="connsiteX9" fmla="*/ 949436 w 2583184"/>
                  <a:gd name="connsiteY9" fmla="*/ 4012260 h 4929036"/>
                  <a:gd name="connsiteX10" fmla="*/ 1730359 w 2583184"/>
                  <a:gd name="connsiteY10" fmla="*/ 2522794 h 4929036"/>
                  <a:gd name="connsiteX11" fmla="*/ 2023910 w 2583184"/>
                  <a:gd name="connsiteY11" fmla="*/ 2691431 h 4929036"/>
                  <a:gd name="connsiteX12" fmla="*/ 1737468 w 2583184"/>
                  <a:gd name="connsiteY12" fmla="*/ 3793278 h 4929036"/>
                  <a:gd name="connsiteX13" fmla="*/ 1895160 w 2583184"/>
                  <a:gd name="connsiteY13" fmla="*/ 4629392 h 4929036"/>
                  <a:gd name="connsiteX14" fmla="*/ 2328357 w 2583184"/>
                  <a:gd name="connsiteY14" fmla="*/ 4929036 h 4929036"/>
                  <a:gd name="connsiteX15" fmla="*/ 2338935 w 2583184"/>
                  <a:gd name="connsiteY15" fmla="*/ 1135822 h 4929036"/>
                  <a:gd name="connsiteX16" fmla="*/ 1384927 w 2583184"/>
                  <a:gd name="connsiteY16" fmla="*/ 0 h 4929036"/>
                  <a:gd name="connsiteX0" fmla="*/ 1384927 w 2583184"/>
                  <a:gd name="connsiteY0" fmla="*/ 0 h 4929036"/>
                  <a:gd name="connsiteX1" fmla="*/ 239181 w 2583184"/>
                  <a:gd name="connsiteY1" fmla="*/ 1078531 h 4929036"/>
                  <a:gd name="connsiteX2" fmla="*/ 86217 w 2583184"/>
                  <a:gd name="connsiteY2" fmla="*/ 2224374 h 4929036"/>
                  <a:gd name="connsiteX3" fmla="*/ 256136 w 2583184"/>
                  <a:gd name="connsiteY3" fmla="*/ 3593557 h 4929036"/>
                  <a:gd name="connsiteX4" fmla="*/ 0 w 2583184"/>
                  <a:gd name="connsiteY4" fmla="*/ 4244100 h 4929036"/>
                  <a:gd name="connsiteX5" fmla="*/ 265487 w 2583184"/>
                  <a:gd name="connsiteY5" fmla="*/ 4296014 h 4929036"/>
                  <a:gd name="connsiteX6" fmla="*/ 552659 w 2583184"/>
                  <a:gd name="connsiteY6" fmla="*/ 4213156 h 4929036"/>
                  <a:gd name="connsiteX7" fmla="*/ 605844 w 2583184"/>
                  <a:gd name="connsiteY7" fmla="*/ 4536944 h 4929036"/>
                  <a:gd name="connsiteX8" fmla="*/ 882363 w 2583184"/>
                  <a:gd name="connsiteY8" fmla="*/ 4776568 h 4929036"/>
                  <a:gd name="connsiteX9" fmla="*/ 1197675 w 2583184"/>
                  <a:gd name="connsiteY9" fmla="*/ 4434239 h 4929036"/>
                  <a:gd name="connsiteX10" fmla="*/ 1730359 w 2583184"/>
                  <a:gd name="connsiteY10" fmla="*/ 2522794 h 4929036"/>
                  <a:gd name="connsiteX11" fmla="*/ 2023910 w 2583184"/>
                  <a:gd name="connsiteY11" fmla="*/ 2691431 h 4929036"/>
                  <a:gd name="connsiteX12" fmla="*/ 1737468 w 2583184"/>
                  <a:gd name="connsiteY12" fmla="*/ 3793278 h 4929036"/>
                  <a:gd name="connsiteX13" fmla="*/ 1895160 w 2583184"/>
                  <a:gd name="connsiteY13" fmla="*/ 4629392 h 4929036"/>
                  <a:gd name="connsiteX14" fmla="*/ 2328357 w 2583184"/>
                  <a:gd name="connsiteY14" fmla="*/ 4929036 h 4929036"/>
                  <a:gd name="connsiteX15" fmla="*/ 2338935 w 2583184"/>
                  <a:gd name="connsiteY15" fmla="*/ 1135822 h 4929036"/>
                  <a:gd name="connsiteX16" fmla="*/ 1384927 w 2583184"/>
                  <a:gd name="connsiteY16" fmla="*/ 0 h 4929036"/>
                  <a:gd name="connsiteX0" fmla="*/ 1384927 w 2583184"/>
                  <a:gd name="connsiteY0" fmla="*/ 0 h 4929036"/>
                  <a:gd name="connsiteX1" fmla="*/ 239181 w 2583184"/>
                  <a:gd name="connsiteY1" fmla="*/ 1078531 h 4929036"/>
                  <a:gd name="connsiteX2" fmla="*/ 86217 w 2583184"/>
                  <a:gd name="connsiteY2" fmla="*/ 2224374 h 4929036"/>
                  <a:gd name="connsiteX3" fmla="*/ 256136 w 2583184"/>
                  <a:gd name="connsiteY3" fmla="*/ 3593557 h 4929036"/>
                  <a:gd name="connsiteX4" fmla="*/ 0 w 2583184"/>
                  <a:gd name="connsiteY4" fmla="*/ 4244100 h 4929036"/>
                  <a:gd name="connsiteX5" fmla="*/ 265487 w 2583184"/>
                  <a:gd name="connsiteY5" fmla="*/ 4296014 h 4929036"/>
                  <a:gd name="connsiteX6" fmla="*/ 552659 w 2583184"/>
                  <a:gd name="connsiteY6" fmla="*/ 4213156 h 4929036"/>
                  <a:gd name="connsiteX7" fmla="*/ 564471 w 2583184"/>
                  <a:gd name="connsiteY7" fmla="*/ 4904474 h 4929036"/>
                  <a:gd name="connsiteX8" fmla="*/ 882363 w 2583184"/>
                  <a:gd name="connsiteY8" fmla="*/ 4776568 h 4929036"/>
                  <a:gd name="connsiteX9" fmla="*/ 1197675 w 2583184"/>
                  <a:gd name="connsiteY9" fmla="*/ 4434239 h 4929036"/>
                  <a:gd name="connsiteX10" fmla="*/ 1730359 w 2583184"/>
                  <a:gd name="connsiteY10" fmla="*/ 2522794 h 4929036"/>
                  <a:gd name="connsiteX11" fmla="*/ 2023910 w 2583184"/>
                  <a:gd name="connsiteY11" fmla="*/ 2691431 h 4929036"/>
                  <a:gd name="connsiteX12" fmla="*/ 1737468 w 2583184"/>
                  <a:gd name="connsiteY12" fmla="*/ 3793278 h 4929036"/>
                  <a:gd name="connsiteX13" fmla="*/ 1895160 w 2583184"/>
                  <a:gd name="connsiteY13" fmla="*/ 4629392 h 4929036"/>
                  <a:gd name="connsiteX14" fmla="*/ 2328357 w 2583184"/>
                  <a:gd name="connsiteY14" fmla="*/ 4929036 h 4929036"/>
                  <a:gd name="connsiteX15" fmla="*/ 2338935 w 2583184"/>
                  <a:gd name="connsiteY15" fmla="*/ 1135822 h 4929036"/>
                  <a:gd name="connsiteX16" fmla="*/ 1384927 w 2583184"/>
                  <a:gd name="connsiteY16" fmla="*/ 0 h 4929036"/>
                  <a:gd name="connsiteX0" fmla="*/ 1384927 w 2583184"/>
                  <a:gd name="connsiteY0" fmla="*/ 0 h 4964389"/>
                  <a:gd name="connsiteX1" fmla="*/ 239181 w 2583184"/>
                  <a:gd name="connsiteY1" fmla="*/ 1078531 h 4964389"/>
                  <a:gd name="connsiteX2" fmla="*/ 86217 w 2583184"/>
                  <a:gd name="connsiteY2" fmla="*/ 2224374 h 4964389"/>
                  <a:gd name="connsiteX3" fmla="*/ 256136 w 2583184"/>
                  <a:gd name="connsiteY3" fmla="*/ 3593557 h 4964389"/>
                  <a:gd name="connsiteX4" fmla="*/ 0 w 2583184"/>
                  <a:gd name="connsiteY4" fmla="*/ 4244100 h 4964389"/>
                  <a:gd name="connsiteX5" fmla="*/ 265487 w 2583184"/>
                  <a:gd name="connsiteY5" fmla="*/ 4296014 h 4964389"/>
                  <a:gd name="connsiteX6" fmla="*/ 552659 w 2583184"/>
                  <a:gd name="connsiteY6" fmla="*/ 4213156 h 4964389"/>
                  <a:gd name="connsiteX7" fmla="*/ 564471 w 2583184"/>
                  <a:gd name="connsiteY7" fmla="*/ 4904474 h 4964389"/>
                  <a:gd name="connsiteX8" fmla="*/ 882363 w 2583184"/>
                  <a:gd name="connsiteY8" fmla="*/ 4776568 h 4964389"/>
                  <a:gd name="connsiteX9" fmla="*/ 1197675 w 2583184"/>
                  <a:gd name="connsiteY9" fmla="*/ 4434239 h 4964389"/>
                  <a:gd name="connsiteX10" fmla="*/ 1730359 w 2583184"/>
                  <a:gd name="connsiteY10" fmla="*/ 2522794 h 4964389"/>
                  <a:gd name="connsiteX11" fmla="*/ 2023910 w 2583184"/>
                  <a:gd name="connsiteY11" fmla="*/ 2691431 h 4964389"/>
                  <a:gd name="connsiteX12" fmla="*/ 1737468 w 2583184"/>
                  <a:gd name="connsiteY12" fmla="*/ 3793278 h 4964389"/>
                  <a:gd name="connsiteX13" fmla="*/ 1895160 w 2583184"/>
                  <a:gd name="connsiteY13" fmla="*/ 4629392 h 4964389"/>
                  <a:gd name="connsiteX14" fmla="*/ 2328357 w 2583184"/>
                  <a:gd name="connsiteY14" fmla="*/ 4929036 h 4964389"/>
                  <a:gd name="connsiteX15" fmla="*/ 2338935 w 2583184"/>
                  <a:gd name="connsiteY15" fmla="*/ 1135822 h 4964389"/>
                  <a:gd name="connsiteX16" fmla="*/ 1384927 w 2583184"/>
                  <a:gd name="connsiteY16" fmla="*/ 0 h 4964389"/>
                  <a:gd name="connsiteX0" fmla="*/ 1384927 w 2583184"/>
                  <a:gd name="connsiteY0" fmla="*/ 0 h 4964389"/>
                  <a:gd name="connsiteX1" fmla="*/ 239181 w 2583184"/>
                  <a:gd name="connsiteY1" fmla="*/ 1078531 h 4964389"/>
                  <a:gd name="connsiteX2" fmla="*/ 86217 w 2583184"/>
                  <a:gd name="connsiteY2" fmla="*/ 2224374 h 4964389"/>
                  <a:gd name="connsiteX3" fmla="*/ 256136 w 2583184"/>
                  <a:gd name="connsiteY3" fmla="*/ 3593557 h 4964389"/>
                  <a:gd name="connsiteX4" fmla="*/ 0 w 2583184"/>
                  <a:gd name="connsiteY4" fmla="*/ 4244100 h 4964389"/>
                  <a:gd name="connsiteX5" fmla="*/ 265487 w 2583184"/>
                  <a:gd name="connsiteY5" fmla="*/ 4296014 h 4964389"/>
                  <a:gd name="connsiteX6" fmla="*/ 527835 w 2583184"/>
                  <a:gd name="connsiteY6" fmla="*/ 4417339 h 4964389"/>
                  <a:gd name="connsiteX7" fmla="*/ 564471 w 2583184"/>
                  <a:gd name="connsiteY7" fmla="*/ 4904474 h 4964389"/>
                  <a:gd name="connsiteX8" fmla="*/ 882363 w 2583184"/>
                  <a:gd name="connsiteY8" fmla="*/ 4776568 h 4964389"/>
                  <a:gd name="connsiteX9" fmla="*/ 1197675 w 2583184"/>
                  <a:gd name="connsiteY9" fmla="*/ 4434239 h 4964389"/>
                  <a:gd name="connsiteX10" fmla="*/ 1730359 w 2583184"/>
                  <a:gd name="connsiteY10" fmla="*/ 2522794 h 4964389"/>
                  <a:gd name="connsiteX11" fmla="*/ 2023910 w 2583184"/>
                  <a:gd name="connsiteY11" fmla="*/ 2691431 h 4964389"/>
                  <a:gd name="connsiteX12" fmla="*/ 1737468 w 2583184"/>
                  <a:gd name="connsiteY12" fmla="*/ 3793278 h 4964389"/>
                  <a:gd name="connsiteX13" fmla="*/ 1895160 w 2583184"/>
                  <a:gd name="connsiteY13" fmla="*/ 4629392 h 4964389"/>
                  <a:gd name="connsiteX14" fmla="*/ 2328357 w 2583184"/>
                  <a:gd name="connsiteY14" fmla="*/ 4929036 h 4964389"/>
                  <a:gd name="connsiteX15" fmla="*/ 2338935 w 2583184"/>
                  <a:gd name="connsiteY15" fmla="*/ 1135822 h 4964389"/>
                  <a:gd name="connsiteX16" fmla="*/ 1384927 w 2583184"/>
                  <a:gd name="connsiteY16" fmla="*/ 0 h 4964389"/>
                  <a:gd name="connsiteX0" fmla="*/ 1384927 w 2583184"/>
                  <a:gd name="connsiteY0" fmla="*/ 0 h 4964389"/>
                  <a:gd name="connsiteX1" fmla="*/ 239181 w 2583184"/>
                  <a:gd name="connsiteY1" fmla="*/ 1078531 h 4964389"/>
                  <a:gd name="connsiteX2" fmla="*/ 86217 w 2583184"/>
                  <a:gd name="connsiteY2" fmla="*/ 2224374 h 4964389"/>
                  <a:gd name="connsiteX3" fmla="*/ 256136 w 2583184"/>
                  <a:gd name="connsiteY3" fmla="*/ 3593557 h 4964389"/>
                  <a:gd name="connsiteX4" fmla="*/ 0 w 2583184"/>
                  <a:gd name="connsiteY4" fmla="*/ 4244100 h 4964389"/>
                  <a:gd name="connsiteX5" fmla="*/ 381331 w 2583184"/>
                  <a:gd name="connsiteY5" fmla="*/ 4690769 h 4964389"/>
                  <a:gd name="connsiteX6" fmla="*/ 527835 w 2583184"/>
                  <a:gd name="connsiteY6" fmla="*/ 4417339 h 4964389"/>
                  <a:gd name="connsiteX7" fmla="*/ 564471 w 2583184"/>
                  <a:gd name="connsiteY7" fmla="*/ 4904474 h 4964389"/>
                  <a:gd name="connsiteX8" fmla="*/ 882363 w 2583184"/>
                  <a:gd name="connsiteY8" fmla="*/ 4776568 h 4964389"/>
                  <a:gd name="connsiteX9" fmla="*/ 1197675 w 2583184"/>
                  <a:gd name="connsiteY9" fmla="*/ 4434239 h 4964389"/>
                  <a:gd name="connsiteX10" fmla="*/ 1730359 w 2583184"/>
                  <a:gd name="connsiteY10" fmla="*/ 2522794 h 4964389"/>
                  <a:gd name="connsiteX11" fmla="*/ 2023910 w 2583184"/>
                  <a:gd name="connsiteY11" fmla="*/ 2691431 h 4964389"/>
                  <a:gd name="connsiteX12" fmla="*/ 1737468 w 2583184"/>
                  <a:gd name="connsiteY12" fmla="*/ 3793278 h 4964389"/>
                  <a:gd name="connsiteX13" fmla="*/ 1895160 w 2583184"/>
                  <a:gd name="connsiteY13" fmla="*/ 4629392 h 4964389"/>
                  <a:gd name="connsiteX14" fmla="*/ 2328357 w 2583184"/>
                  <a:gd name="connsiteY14" fmla="*/ 4929036 h 4964389"/>
                  <a:gd name="connsiteX15" fmla="*/ 2338935 w 2583184"/>
                  <a:gd name="connsiteY15" fmla="*/ 1135822 h 4964389"/>
                  <a:gd name="connsiteX16" fmla="*/ 1384927 w 2583184"/>
                  <a:gd name="connsiteY16" fmla="*/ 0 h 4964389"/>
                  <a:gd name="connsiteX0" fmla="*/ 1314623 w 2512880"/>
                  <a:gd name="connsiteY0" fmla="*/ 0 h 4964389"/>
                  <a:gd name="connsiteX1" fmla="*/ 168877 w 2512880"/>
                  <a:gd name="connsiteY1" fmla="*/ 1078531 h 4964389"/>
                  <a:gd name="connsiteX2" fmla="*/ 15913 w 2512880"/>
                  <a:gd name="connsiteY2" fmla="*/ 2224374 h 4964389"/>
                  <a:gd name="connsiteX3" fmla="*/ 185832 w 2512880"/>
                  <a:gd name="connsiteY3" fmla="*/ 3593557 h 4964389"/>
                  <a:gd name="connsiteX4" fmla="*/ 37266 w 2512880"/>
                  <a:gd name="connsiteY4" fmla="*/ 4570793 h 4964389"/>
                  <a:gd name="connsiteX5" fmla="*/ 311027 w 2512880"/>
                  <a:gd name="connsiteY5" fmla="*/ 4690769 h 4964389"/>
                  <a:gd name="connsiteX6" fmla="*/ 457531 w 2512880"/>
                  <a:gd name="connsiteY6" fmla="*/ 4417339 h 4964389"/>
                  <a:gd name="connsiteX7" fmla="*/ 494167 w 2512880"/>
                  <a:gd name="connsiteY7" fmla="*/ 4904474 h 4964389"/>
                  <a:gd name="connsiteX8" fmla="*/ 812059 w 2512880"/>
                  <a:gd name="connsiteY8" fmla="*/ 4776568 h 4964389"/>
                  <a:gd name="connsiteX9" fmla="*/ 1127371 w 2512880"/>
                  <a:gd name="connsiteY9" fmla="*/ 4434239 h 4964389"/>
                  <a:gd name="connsiteX10" fmla="*/ 1660055 w 2512880"/>
                  <a:gd name="connsiteY10" fmla="*/ 2522794 h 4964389"/>
                  <a:gd name="connsiteX11" fmla="*/ 1953606 w 2512880"/>
                  <a:gd name="connsiteY11" fmla="*/ 2691431 h 4964389"/>
                  <a:gd name="connsiteX12" fmla="*/ 1667164 w 2512880"/>
                  <a:gd name="connsiteY12" fmla="*/ 3793278 h 4964389"/>
                  <a:gd name="connsiteX13" fmla="*/ 1824856 w 2512880"/>
                  <a:gd name="connsiteY13" fmla="*/ 4629392 h 4964389"/>
                  <a:gd name="connsiteX14" fmla="*/ 2258053 w 2512880"/>
                  <a:gd name="connsiteY14" fmla="*/ 4929036 h 4964389"/>
                  <a:gd name="connsiteX15" fmla="*/ 2268631 w 2512880"/>
                  <a:gd name="connsiteY15" fmla="*/ 1135822 h 4964389"/>
                  <a:gd name="connsiteX16" fmla="*/ 1314623 w 2512880"/>
                  <a:gd name="connsiteY16" fmla="*/ 0 h 4964389"/>
                  <a:gd name="connsiteX0" fmla="*/ 1314623 w 2512880"/>
                  <a:gd name="connsiteY0" fmla="*/ 0 h 4964389"/>
                  <a:gd name="connsiteX1" fmla="*/ 168877 w 2512880"/>
                  <a:gd name="connsiteY1" fmla="*/ 1078531 h 4964389"/>
                  <a:gd name="connsiteX2" fmla="*/ 15913 w 2512880"/>
                  <a:gd name="connsiteY2" fmla="*/ 2224374 h 4964389"/>
                  <a:gd name="connsiteX3" fmla="*/ 185832 w 2512880"/>
                  <a:gd name="connsiteY3" fmla="*/ 3593557 h 4964389"/>
                  <a:gd name="connsiteX4" fmla="*/ 37266 w 2512880"/>
                  <a:gd name="connsiteY4" fmla="*/ 4570793 h 4964389"/>
                  <a:gd name="connsiteX5" fmla="*/ 311027 w 2512880"/>
                  <a:gd name="connsiteY5" fmla="*/ 4690769 h 4964389"/>
                  <a:gd name="connsiteX6" fmla="*/ 457531 w 2512880"/>
                  <a:gd name="connsiteY6" fmla="*/ 4417339 h 4964389"/>
                  <a:gd name="connsiteX7" fmla="*/ 494167 w 2512880"/>
                  <a:gd name="connsiteY7" fmla="*/ 4904474 h 4964389"/>
                  <a:gd name="connsiteX8" fmla="*/ 812059 w 2512880"/>
                  <a:gd name="connsiteY8" fmla="*/ 4776568 h 4964389"/>
                  <a:gd name="connsiteX9" fmla="*/ 1127371 w 2512880"/>
                  <a:gd name="connsiteY9" fmla="*/ 4434239 h 4964389"/>
                  <a:gd name="connsiteX10" fmla="*/ 1660055 w 2512880"/>
                  <a:gd name="connsiteY10" fmla="*/ 2522794 h 4964389"/>
                  <a:gd name="connsiteX11" fmla="*/ 1953606 w 2512880"/>
                  <a:gd name="connsiteY11" fmla="*/ 2691431 h 4964389"/>
                  <a:gd name="connsiteX12" fmla="*/ 1667164 w 2512880"/>
                  <a:gd name="connsiteY12" fmla="*/ 3793278 h 4964389"/>
                  <a:gd name="connsiteX13" fmla="*/ 1824856 w 2512880"/>
                  <a:gd name="connsiteY13" fmla="*/ 4629392 h 4964389"/>
                  <a:gd name="connsiteX14" fmla="*/ 2258053 w 2512880"/>
                  <a:gd name="connsiteY14" fmla="*/ 4929036 h 4964389"/>
                  <a:gd name="connsiteX15" fmla="*/ 2268631 w 2512880"/>
                  <a:gd name="connsiteY15" fmla="*/ 1135822 h 4964389"/>
                  <a:gd name="connsiteX16" fmla="*/ 1314623 w 2512880"/>
                  <a:gd name="connsiteY16" fmla="*/ 0 h 4964389"/>
                  <a:gd name="connsiteX0" fmla="*/ 1309635 w 2507892"/>
                  <a:gd name="connsiteY0" fmla="*/ 0 h 4964389"/>
                  <a:gd name="connsiteX1" fmla="*/ 163889 w 2507892"/>
                  <a:gd name="connsiteY1" fmla="*/ 1078531 h 4964389"/>
                  <a:gd name="connsiteX2" fmla="*/ 10925 w 2507892"/>
                  <a:gd name="connsiteY2" fmla="*/ 2224374 h 4964389"/>
                  <a:gd name="connsiteX3" fmla="*/ 296689 w 2507892"/>
                  <a:gd name="connsiteY3" fmla="*/ 3933862 h 4964389"/>
                  <a:gd name="connsiteX4" fmla="*/ 32278 w 2507892"/>
                  <a:gd name="connsiteY4" fmla="*/ 4570793 h 4964389"/>
                  <a:gd name="connsiteX5" fmla="*/ 306039 w 2507892"/>
                  <a:gd name="connsiteY5" fmla="*/ 4690769 h 4964389"/>
                  <a:gd name="connsiteX6" fmla="*/ 452543 w 2507892"/>
                  <a:gd name="connsiteY6" fmla="*/ 4417339 h 4964389"/>
                  <a:gd name="connsiteX7" fmla="*/ 489179 w 2507892"/>
                  <a:gd name="connsiteY7" fmla="*/ 4904474 h 4964389"/>
                  <a:gd name="connsiteX8" fmla="*/ 807071 w 2507892"/>
                  <a:gd name="connsiteY8" fmla="*/ 4776568 h 4964389"/>
                  <a:gd name="connsiteX9" fmla="*/ 1122383 w 2507892"/>
                  <a:gd name="connsiteY9" fmla="*/ 4434239 h 4964389"/>
                  <a:gd name="connsiteX10" fmla="*/ 1655067 w 2507892"/>
                  <a:gd name="connsiteY10" fmla="*/ 2522794 h 4964389"/>
                  <a:gd name="connsiteX11" fmla="*/ 1948618 w 2507892"/>
                  <a:gd name="connsiteY11" fmla="*/ 2691431 h 4964389"/>
                  <a:gd name="connsiteX12" fmla="*/ 1662176 w 2507892"/>
                  <a:gd name="connsiteY12" fmla="*/ 3793278 h 4964389"/>
                  <a:gd name="connsiteX13" fmla="*/ 1819868 w 2507892"/>
                  <a:gd name="connsiteY13" fmla="*/ 4629392 h 4964389"/>
                  <a:gd name="connsiteX14" fmla="*/ 2253065 w 2507892"/>
                  <a:gd name="connsiteY14" fmla="*/ 4929036 h 4964389"/>
                  <a:gd name="connsiteX15" fmla="*/ 2263643 w 2507892"/>
                  <a:gd name="connsiteY15" fmla="*/ 1135822 h 4964389"/>
                  <a:gd name="connsiteX16" fmla="*/ 1309635 w 2507892"/>
                  <a:gd name="connsiteY16" fmla="*/ 0 h 4964389"/>
                  <a:gd name="connsiteX0" fmla="*/ 1277357 w 2475614"/>
                  <a:gd name="connsiteY0" fmla="*/ 0 h 4964389"/>
                  <a:gd name="connsiteX1" fmla="*/ 131611 w 2475614"/>
                  <a:gd name="connsiteY1" fmla="*/ 1078531 h 4964389"/>
                  <a:gd name="connsiteX2" fmla="*/ 61393 w 2475614"/>
                  <a:gd name="connsiteY2" fmla="*/ 2428558 h 4964389"/>
                  <a:gd name="connsiteX3" fmla="*/ 264411 w 2475614"/>
                  <a:gd name="connsiteY3" fmla="*/ 3933862 h 4964389"/>
                  <a:gd name="connsiteX4" fmla="*/ 0 w 2475614"/>
                  <a:gd name="connsiteY4" fmla="*/ 4570793 h 4964389"/>
                  <a:gd name="connsiteX5" fmla="*/ 273761 w 2475614"/>
                  <a:gd name="connsiteY5" fmla="*/ 4690769 h 4964389"/>
                  <a:gd name="connsiteX6" fmla="*/ 420265 w 2475614"/>
                  <a:gd name="connsiteY6" fmla="*/ 4417339 h 4964389"/>
                  <a:gd name="connsiteX7" fmla="*/ 456901 w 2475614"/>
                  <a:gd name="connsiteY7" fmla="*/ 4904474 h 4964389"/>
                  <a:gd name="connsiteX8" fmla="*/ 774793 w 2475614"/>
                  <a:gd name="connsiteY8" fmla="*/ 4776568 h 4964389"/>
                  <a:gd name="connsiteX9" fmla="*/ 1090105 w 2475614"/>
                  <a:gd name="connsiteY9" fmla="*/ 4434239 h 4964389"/>
                  <a:gd name="connsiteX10" fmla="*/ 1622789 w 2475614"/>
                  <a:gd name="connsiteY10" fmla="*/ 2522794 h 4964389"/>
                  <a:gd name="connsiteX11" fmla="*/ 1916340 w 2475614"/>
                  <a:gd name="connsiteY11" fmla="*/ 2691431 h 4964389"/>
                  <a:gd name="connsiteX12" fmla="*/ 1629898 w 2475614"/>
                  <a:gd name="connsiteY12" fmla="*/ 3793278 h 4964389"/>
                  <a:gd name="connsiteX13" fmla="*/ 1787590 w 2475614"/>
                  <a:gd name="connsiteY13" fmla="*/ 4629392 h 4964389"/>
                  <a:gd name="connsiteX14" fmla="*/ 2220787 w 2475614"/>
                  <a:gd name="connsiteY14" fmla="*/ 4929036 h 4964389"/>
                  <a:gd name="connsiteX15" fmla="*/ 2231365 w 2475614"/>
                  <a:gd name="connsiteY15" fmla="*/ 1135822 h 4964389"/>
                  <a:gd name="connsiteX16" fmla="*/ 1277357 w 2475614"/>
                  <a:gd name="connsiteY16" fmla="*/ 0 h 4964389"/>
                  <a:gd name="connsiteX0" fmla="*/ 1277357 w 2475614"/>
                  <a:gd name="connsiteY0" fmla="*/ 0 h 4964389"/>
                  <a:gd name="connsiteX1" fmla="*/ 181259 w 2475614"/>
                  <a:gd name="connsiteY1" fmla="*/ 1092143 h 4964389"/>
                  <a:gd name="connsiteX2" fmla="*/ 61393 w 2475614"/>
                  <a:gd name="connsiteY2" fmla="*/ 2428558 h 4964389"/>
                  <a:gd name="connsiteX3" fmla="*/ 264411 w 2475614"/>
                  <a:gd name="connsiteY3" fmla="*/ 3933862 h 4964389"/>
                  <a:gd name="connsiteX4" fmla="*/ 0 w 2475614"/>
                  <a:gd name="connsiteY4" fmla="*/ 4570793 h 4964389"/>
                  <a:gd name="connsiteX5" fmla="*/ 273761 w 2475614"/>
                  <a:gd name="connsiteY5" fmla="*/ 4690769 h 4964389"/>
                  <a:gd name="connsiteX6" fmla="*/ 420265 w 2475614"/>
                  <a:gd name="connsiteY6" fmla="*/ 4417339 h 4964389"/>
                  <a:gd name="connsiteX7" fmla="*/ 456901 w 2475614"/>
                  <a:gd name="connsiteY7" fmla="*/ 4904474 h 4964389"/>
                  <a:gd name="connsiteX8" fmla="*/ 774793 w 2475614"/>
                  <a:gd name="connsiteY8" fmla="*/ 4776568 h 4964389"/>
                  <a:gd name="connsiteX9" fmla="*/ 1090105 w 2475614"/>
                  <a:gd name="connsiteY9" fmla="*/ 4434239 h 4964389"/>
                  <a:gd name="connsiteX10" fmla="*/ 1622789 w 2475614"/>
                  <a:gd name="connsiteY10" fmla="*/ 2522794 h 4964389"/>
                  <a:gd name="connsiteX11" fmla="*/ 1916340 w 2475614"/>
                  <a:gd name="connsiteY11" fmla="*/ 2691431 h 4964389"/>
                  <a:gd name="connsiteX12" fmla="*/ 1629898 w 2475614"/>
                  <a:gd name="connsiteY12" fmla="*/ 3793278 h 4964389"/>
                  <a:gd name="connsiteX13" fmla="*/ 1787590 w 2475614"/>
                  <a:gd name="connsiteY13" fmla="*/ 4629392 h 4964389"/>
                  <a:gd name="connsiteX14" fmla="*/ 2220787 w 2475614"/>
                  <a:gd name="connsiteY14" fmla="*/ 4929036 h 4964389"/>
                  <a:gd name="connsiteX15" fmla="*/ 2231365 w 2475614"/>
                  <a:gd name="connsiteY15" fmla="*/ 1135822 h 4964389"/>
                  <a:gd name="connsiteX16" fmla="*/ 1277357 w 2475614"/>
                  <a:gd name="connsiteY16" fmla="*/ 0 h 4964389"/>
                  <a:gd name="connsiteX0" fmla="*/ 1277357 w 2475614"/>
                  <a:gd name="connsiteY0" fmla="*/ 0 h 4964389"/>
                  <a:gd name="connsiteX1" fmla="*/ 181259 w 2475614"/>
                  <a:gd name="connsiteY1" fmla="*/ 1092143 h 4964389"/>
                  <a:gd name="connsiteX2" fmla="*/ 61393 w 2475614"/>
                  <a:gd name="connsiteY2" fmla="*/ 2428558 h 4964389"/>
                  <a:gd name="connsiteX3" fmla="*/ 264411 w 2475614"/>
                  <a:gd name="connsiteY3" fmla="*/ 3933862 h 4964389"/>
                  <a:gd name="connsiteX4" fmla="*/ 0 w 2475614"/>
                  <a:gd name="connsiteY4" fmla="*/ 4570793 h 4964389"/>
                  <a:gd name="connsiteX5" fmla="*/ 273761 w 2475614"/>
                  <a:gd name="connsiteY5" fmla="*/ 4690769 h 4964389"/>
                  <a:gd name="connsiteX6" fmla="*/ 420265 w 2475614"/>
                  <a:gd name="connsiteY6" fmla="*/ 4417339 h 4964389"/>
                  <a:gd name="connsiteX7" fmla="*/ 456901 w 2475614"/>
                  <a:gd name="connsiteY7" fmla="*/ 4904474 h 4964389"/>
                  <a:gd name="connsiteX8" fmla="*/ 774793 w 2475614"/>
                  <a:gd name="connsiteY8" fmla="*/ 4776568 h 4964389"/>
                  <a:gd name="connsiteX9" fmla="*/ 1090105 w 2475614"/>
                  <a:gd name="connsiteY9" fmla="*/ 4434239 h 4964389"/>
                  <a:gd name="connsiteX10" fmla="*/ 1622789 w 2475614"/>
                  <a:gd name="connsiteY10" fmla="*/ 2522794 h 4964389"/>
                  <a:gd name="connsiteX11" fmla="*/ 1916340 w 2475614"/>
                  <a:gd name="connsiteY11" fmla="*/ 2691431 h 4964389"/>
                  <a:gd name="connsiteX12" fmla="*/ 1629898 w 2475614"/>
                  <a:gd name="connsiteY12" fmla="*/ 3793278 h 4964389"/>
                  <a:gd name="connsiteX13" fmla="*/ 1787590 w 2475614"/>
                  <a:gd name="connsiteY13" fmla="*/ 4629392 h 4964389"/>
                  <a:gd name="connsiteX14" fmla="*/ 2220787 w 2475614"/>
                  <a:gd name="connsiteY14" fmla="*/ 4929036 h 4964389"/>
                  <a:gd name="connsiteX15" fmla="*/ 2231365 w 2475614"/>
                  <a:gd name="connsiteY15" fmla="*/ 1135822 h 4964389"/>
                  <a:gd name="connsiteX16" fmla="*/ 1277357 w 2475614"/>
                  <a:gd name="connsiteY16" fmla="*/ 0 h 4964389"/>
                  <a:gd name="connsiteX0" fmla="*/ 1277357 w 2475614"/>
                  <a:gd name="connsiteY0" fmla="*/ 0 h 4964389"/>
                  <a:gd name="connsiteX1" fmla="*/ 181259 w 2475614"/>
                  <a:gd name="connsiteY1" fmla="*/ 1092143 h 4964389"/>
                  <a:gd name="connsiteX2" fmla="*/ 61393 w 2475614"/>
                  <a:gd name="connsiteY2" fmla="*/ 2428558 h 4964389"/>
                  <a:gd name="connsiteX3" fmla="*/ 264411 w 2475614"/>
                  <a:gd name="connsiteY3" fmla="*/ 3933862 h 4964389"/>
                  <a:gd name="connsiteX4" fmla="*/ 0 w 2475614"/>
                  <a:gd name="connsiteY4" fmla="*/ 4570793 h 4964389"/>
                  <a:gd name="connsiteX5" fmla="*/ 273761 w 2475614"/>
                  <a:gd name="connsiteY5" fmla="*/ 4690769 h 4964389"/>
                  <a:gd name="connsiteX6" fmla="*/ 420265 w 2475614"/>
                  <a:gd name="connsiteY6" fmla="*/ 4417339 h 4964389"/>
                  <a:gd name="connsiteX7" fmla="*/ 456901 w 2475614"/>
                  <a:gd name="connsiteY7" fmla="*/ 4904474 h 4964389"/>
                  <a:gd name="connsiteX8" fmla="*/ 774793 w 2475614"/>
                  <a:gd name="connsiteY8" fmla="*/ 4776568 h 4964389"/>
                  <a:gd name="connsiteX9" fmla="*/ 1090105 w 2475614"/>
                  <a:gd name="connsiteY9" fmla="*/ 4434239 h 4964389"/>
                  <a:gd name="connsiteX10" fmla="*/ 1622789 w 2475614"/>
                  <a:gd name="connsiteY10" fmla="*/ 2522794 h 4964389"/>
                  <a:gd name="connsiteX11" fmla="*/ 1916340 w 2475614"/>
                  <a:gd name="connsiteY11" fmla="*/ 2691431 h 4964389"/>
                  <a:gd name="connsiteX12" fmla="*/ 1629898 w 2475614"/>
                  <a:gd name="connsiteY12" fmla="*/ 3793278 h 4964389"/>
                  <a:gd name="connsiteX13" fmla="*/ 1787590 w 2475614"/>
                  <a:gd name="connsiteY13" fmla="*/ 4629392 h 4964389"/>
                  <a:gd name="connsiteX14" fmla="*/ 2220787 w 2475614"/>
                  <a:gd name="connsiteY14" fmla="*/ 4929036 h 4964389"/>
                  <a:gd name="connsiteX15" fmla="*/ 2231365 w 2475614"/>
                  <a:gd name="connsiteY15" fmla="*/ 1135822 h 4964389"/>
                  <a:gd name="connsiteX16" fmla="*/ 1277357 w 2475614"/>
                  <a:gd name="connsiteY16" fmla="*/ 0 h 4964389"/>
                  <a:gd name="connsiteX0" fmla="*/ 1277357 w 2475614"/>
                  <a:gd name="connsiteY0" fmla="*/ 0 h 4964389"/>
                  <a:gd name="connsiteX1" fmla="*/ 181259 w 2475614"/>
                  <a:gd name="connsiteY1" fmla="*/ 1092143 h 4964389"/>
                  <a:gd name="connsiteX2" fmla="*/ 61393 w 2475614"/>
                  <a:gd name="connsiteY2" fmla="*/ 2428558 h 4964389"/>
                  <a:gd name="connsiteX3" fmla="*/ 223038 w 2475614"/>
                  <a:gd name="connsiteY3" fmla="*/ 3661618 h 4964389"/>
                  <a:gd name="connsiteX4" fmla="*/ 0 w 2475614"/>
                  <a:gd name="connsiteY4" fmla="*/ 4570793 h 4964389"/>
                  <a:gd name="connsiteX5" fmla="*/ 273761 w 2475614"/>
                  <a:gd name="connsiteY5" fmla="*/ 4690769 h 4964389"/>
                  <a:gd name="connsiteX6" fmla="*/ 420265 w 2475614"/>
                  <a:gd name="connsiteY6" fmla="*/ 4417339 h 4964389"/>
                  <a:gd name="connsiteX7" fmla="*/ 456901 w 2475614"/>
                  <a:gd name="connsiteY7" fmla="*/ 4904474 h 4964389"/>
                  <a:gd name="connsiteX8" fmla="*/ 774793 w 2475614"/>
                  <a:gd name="connsiteY8" fmla="*/ 4776568 h 4964389"/>
                  <a:gd name="connsiteX9" fmla="*/ 1090105 w 2475614"/>
                  <a:gd name="connsiteY9" fmla="*/ 4434239 h 4964389"/>
                  <a:gd name="connsiteX10" fmla="*/ 1622789 w 2475614"/>
                  <a:gd name="connsiteY10" fmla="*/ 2522794 h 4964389"/>
                  <a:gd name="connsiteX11" fmla="*/ 1916340 w 2475614"/>
                  <a:gd name="connsiteY11" fmla="*/ 2691431 h 4964389"/>
                  <a:gd name="connsiteX12" fmla="*/ 1629898 w 2475614"/>
                  <a:gd name="connsiteY12" fmla="*/ 3793278 h 4964389"/>
                  <a:gd name="connsiteX13" fmla="*/ 1787590 w 2475614"/>
                  <a:gd name="connsiteY13" fmla="*/ 4629392 h 4964389"/>
                  <a:gd name="connsiteX14" fmla="*/ 2220787 w 2475614"/>
                  <a:gd name="connsiteY14" fmla="*/ 4929036 h 4964389"/>
                  <a:gd name="connsiteX15" fmla="*/ 2231365 w 2475614"/>
                  <a:gd name="connsiteY15" fmla="*/ 1135822 h 4964389"/>
                  <a:gd name="connsiteX16" fmla="*/ 1277357 w 2475614"/>
                  <a:gd name="connsiteY16" fmla="*/ 0 h 4964389"/>
                  <a:gd name="connsiteX0" fmla="*/ 1277357 w 2475614"/>
                  <a:gd name="connsiteY0" fmla="*/ 0 h 4964389"/>
                  <a:gd name="connsiteX1" fmla="*/ 181259 w 2475614"/>
                  <a:gd name="connsiteY1" fmla="*/ 1092143 h 4964389"/>
                  <a:gd name="connsiteX2" fmla="*/ 61393 w 2475614"/>
                  <a:gd name="connsiteY2" fmla="*/ 2428558 h 4964389"/>
                  <a:gd name="connsiteX3" fmla="*/ 223038 w 2475614"/>
                  <a:gd name="connsiteY3" fmla="*/ 3661618 h 4964389"/>
                  <a:gd name="connsiteX4" fmla="*/ 0 w 2475614"/>
                  <a:gd name="connsiteY4" fmla="*/ 4570793 h 4964389"/>
                  <a:gd name="connsiteX5" fmla="*/ 273761 w 2475614"/>
                  <a:gd name="connsiteY5" fmla="*/ 4690769 h 4964389"/>
                  <a:gd name="connsiteX6" fmla="*/ 420265 w 2475614"/>
                  <a:gd name="connsiteY6" fmla="*/ 4417339 h 4964389"/>
                  <a:gd name="connsiteX7" fmla="*/ 456901 w 2475614"/>
                  <a:gd name="connsiteY7" fmla="*/ 4904474 h 4964389"/>
                  <a:gd name="connsiteX8" fmla="*/ 774793 w 2475614"/>
                  <a:gd name="connsiteY8" fmla="*/ 4776568 h 4964389"/>
                  <a:gd name="connsiteX9" fmla="*/ 1090105 w 2475614"/>
                  <a:gd name="connsiteY9" fmla="*/ 4434239 h 4964389"/>
                  <a:gd name="connsiteX10" fmla="*/ 1622789 w 2475614"/>
                  <a:gd name="connsiteY10" fmla="*/ 2522794 h 4964389"/>
                  <a:gd name="connsiteX11" fmla="*/ 1916340 w 2475614"/>
                  <a:gd name="connsiteY11" fmla="*/ 2691431 h 4964389"/>
                  <a:gd name="connsiteX12" fmla="*/ 1629898 w 2475614"/>
                  <a:gd name="connsiteY12" fmla="*/ 3793278 h 4964389"/>
                  <a:gd name="connsiteX13" fmla="*/ 1787590 w 2475614"/>
                  <a:gd name="connsiteY13" fmla="*/ 4629392 h 4964389"/>
                  <a:gd name="connsiteX14" fmla="*/ 2220787 w 2475614"/>
                  <a:gd name="connsiteY14" fmla="*/ 4929036 h 4964389"/>
                  <a:gd name="connsiteX15" fmla="*/ 2231365 w 2475614"/>
                  <a:gd name="connsiteY15" fmla="*/ 1135822 h 4964389"/>
                  <a:gd name="connsiteX16" fmla="*/ 1277357 w 2475614"/>
                  <a:gd name="connsiteY16" fmla="*/ 0 h 4964389"/>
                  <a:gd name="connsiteX0" fmla="*/ 1277357 w 2475614"/>
                  <a:gd name="connsiteY0" fmla="*/ 0 h 4964389"/>
                  <a:gd name="connsiteX1" fmla="*/ 181259 w 2475614"/>
                  <a:gd name="connsiteY1" fmla="*/ 1092143 h 4964389"/>
                  <a:gd name="connsiteX2" fmla="*/ 61393 w 2475614"/>
                  <a:gd name="connsiteY2" fmla="*/ 2428558 h 4964389"/>
                  <a:gd name="connsiteX3" fmla="*/ 223038 w 2475614"/>
                  <a:gd name="connsiteY3" fmla="*/ 3661618 h 4964389"/>
                  <a:gd name="connsiteX4" fmla="*/ 0 w 2475614"/>
                  <a:gd name="connsiteY4" fmla="*/ 4570793 h 4964389"/>
                  <a:gd name="connsiteX5" fmla="*/ 273761 w 2475614"/>
                  <a:gd name="connsiteY5" fmla="*/ 4690769 h 4964389"/>
                  <a:gd name="connsiteX6" fmla="*/ 420265 w 2475614"/>
                  <a:gd name="connsiteY6" fmla="*/ 4417339 h 4964389"/>
                  <a:gd name="connsiteX7" fmla="*/ 456901 w 2475614"/>
                  <a:gd name="connsiteY7" fmla="*/ 4904474 h 4964389"/>
                  <a:gd name="connsiteX8" fmla="*/ 774793 w 2475614"/>
                  <a:gd name="connsiteY8" fmla="*/ 4776568 h 4964389"/>
                  <a:gd name="connsiteX9" fmla="*/ 1090105 w 2475614"/>
                  <a:gd name="connsiteY9" fmla="*/ 4434239 h 4964389"/>
                  <a:gd name="connsiteX10" fmla="*/ 1622789 w 2475614"/>
                  <a:gd name="connsiteY10" fmla="*/ 2522794 h 4964389"/>
                  <a:gd name="connsiteX11" fmla="*/ 1916340 w 2475614"/>
                  <a:gd name="connsiteY11" fmla="*/ 2691431 h 4964389"/>
                  <a:gd name="connsiteX12" fmla="*/ 1629898 w 2475614"/>
                  <a:gd name="connsiteY12" fmla="*/ 3793278 h 4964389"/>
                  <a:gd name="connsiteX13" fmla="*/ 1787590 w 2475614"/>
                  <a:gd name="connsiteY13" fmla="*/ 4629392 h 4964389"/>
                  <a:gd name="connsiteX14" fmla="*/ 2220787 w 2475614"/>
                  <a:gd name="connsiteY14" fmla="*/ 4929036 h 4964389"/>
                  <a:gd name="connsiteX15" fmla="*/ 2231365 w 2475614"/>
                  <a:gd name="connsiteY15" fmla="*/ 1135822 h 4964389"/>
                  <a:gd name="connsiteX16" fmla="*/ 1277357 w 2475614"/>
                  <a:gd name="connsiteY16" fmla="*/ 0 h 4964389"/>
                  <a:gd name="connsiteX0" fmla="*/ 1277357 w 2475614"/>
                  <a:gd name="connsiteY0" fmla="*/ 0 h 5044389"/>
                  <a:gd name="connsiteX1" fmla="*/ 181259 w 2475614"/>
                  <a:gd name="connsiteY1" fmla="*/ 1092143 h 5044389"/>
                  <a:gd name="connsiteX2" fmla="*/ 61393 w 2475614"/>
                  <a:gd name="connsiteY2" fmla="*/ 2428558 h 5044389"/>
                  <a:gd name="connsiteX3" fmla="*/ 223038 w 2475614"/>
                  <a:gd name="connsiteY3" fmla="*/ 3661618 h 5044389"/>
                  <a:gd name="connsiteX4" fmla="*/ 0 w 2475614"/>
                  <a:gd name="connsiteY4" fmla="*/ 4570793 h 5044389"/>
                  <a:gd name="connsiteX5" fmla="*/ 265486 w 2475614"/>
                  <a:gd name="connsiteY5" fmla="*/ 5003850 h 5044389"/>
                  <a:gd name="connsiteX6" fmla="*/ 420265 w 2475614"/>
                  <a:gd name="connsiteY6" fmla="*/ 4417339 h 5044389"/>
                  <a:gd name="connsiteX7" fmla="*/ 456901 w 2475614"/>
                  <a:gd name="connsiteY7" fmla="*/ 4904474 h 5044389"/>
                  <a:gd name="connsiteX8" fmla="*/ 774793 w 2475614"/>
                  <a:gd name="connsiteY8" fmla="*/ 4776568 h 5044389"/>
                  <a:gd name="connsiteX9" fmla="*/ 1090105 w 2475614"/>
                  <a:gd name="connsiteY9" fmla="*/ 4434239 h 5044389"/>
                  <a:gd name="connsiteX10" fmla="*/ 1622789 w 2475614"/>
                  <a:gd name="connsiteY10" fmla="*/ 2522794 h 5044389"/>
                  <a:gd name="connsiteX11" fmla="*/ 1916340 w 2475614"/>
                  <a:gd name="connsiteY11" fmla="*/ 2691431 h 5044389"/>
                  <a:gd name="connsiteX12" fmla="*/ 1629898 w 2475614"/>
                  <a:gd name="connsiteY12" fmla="*/ 3793278 h 5044389"/>
                  <a:gd name="connsiteX13" fmla="*/ 1787590 w 2475614"/>
                  <a:gd name="connsiteY13" fmla="*/ 4629392 h 5044389"/>
                  <a:gd name="connsiteX14" fmla="*/ 2220787 w 2475614"/>
                  <a:gd name="connsiteY14" fmla="*/ 4929036 h 5044389"/>
                  <a:gd name="connsiteX15" fmla="*/ 2231365 w 2475614"/>
                  <a:gd name="connsiteY15" fmla="*/ 1135822 h 5044389"/>
                  <a:gd name="connsiteX16" fmla="*/ 1277357 w 2475614"/>
                  <a:gd name="connsiteY16" fmla="*/ 0 h 5044389"/>
                  <a:gd name="connsiteX0" fmla="*/ 1277357 w 2475614"/>
                  <a:gd name="connsiteY0" fmla="*/ 0 h 5033856"/>
                  <a:gd name="connsiteX1" fmla="*/ 181259 w 2475614"/>
                  <a:gd name="connsiteY1" fmla="*/ 1092143 h 5033856"/>
                  <a:gd name="connsiteX2" fmla="*/ 61393 w 2475614"/>
                  <a:gd name="connsiteY2" fmla="*/ 2428558 h 5033856"/>
                  <a:gd name="connsiteX3" fmla="*/ 223038 w 2475614"/>
                  <a:gd name="connsiteY3" fmla="*/ 3661618 h 5033856"/>
                  <a:gd name="connsiteX4" fmla="*/ 0 w 2475614"/>
                  <a:gd name="connsiteY4" fmla="*/ 4570793 h 5033856"/>
                  <a:gd name="connsiteX5" fmla="*/ 265486 w 2475614"/>
                  <a:gd name="connsiteY5" fmla="*/ 5003850 h 5033856"/>
                  <a:gd name="connsiteX6" fmla="*/ 420265 w 2475614"/>
                  <a:gd name="connsiteY6" fmla="*/ 4417339 h 5033856"/>
                  <a:gd name="connsiteX7" fmla="*/ 456901 w 2475614"/>
                  <a:gd name="connsiteY7" fmla="*/ 4904474 h 5033856"/>
                  <a:gd name="connsiteX8" fmla="*/ 774793 w 2475614"/>
                  <a:gd name="connsiteY8" fmla="*/ 4776568 h 5033856"/>
                  <a:gd name="connsiteX9" fmla="*/ 1090105 w 2475614"/>
                  <a:gd name="connsiteY9" fmla="*/ 4434239 h 5033856"/>
                  <a:gd name="connsiteX10" fmla="*/ 1622789 w 2475614"/>
                  <a:gd name="connsiteY10" fmla="*/ 2522794 h 5033856"/>
                  <a:gd name="connsiteX11" fmla="*/ 1916340 w 2475614"/>
                  <a:gd name="connsiteY11" fmla="*/ 2691431 h 5033856"/>
                  <a:gd name="connsiteX12" fmla="*/ 1629898 w 2475614"/>
                  <a:gd name="connsiteY12" fmla="*/ 3793278 h 5033856"/>
                  <a:gd name="connsiteX13" fmla="*/ 1787590 w 2475614"/>
                  <a:gd name="connsiteY13" fmla="*/ 4629392 h 5033856"/>
                  <a:gd name="connsiteX14" fmla="*/ 2220787 w 2475614"/>
                  <a:gd name="connsiteY14" fmla="*/ 4929036 h 5033856"/>
                  <a:gd name="connsiteX15" fmla="*/ 2231365 w 2475614"/>
                  <a:gd name="connsiteY15" fmla="*/ 1135822 h 5033856"/>
                  <a:gd name="connsiteX16" fmla="*/ 1277357 w 2475614"/>
                  <a:gd name="connsiteY16" fmla="*/ 0 h 5033856"/>
                  <a:gd name="connsiteX0" fmla="*/ 1277357 w 2475614"/>
                  <a:gd name="connsiteY0" fmla="*/ 0 h 5160684"/>
                  <a:gd name="connsiteX1" fmla="*/ 181259 w 2475614"/>
                  <a:gd name="connsiteY1" fmla="*/ 1092143 h 5160684"/>
                  <a:gd name="connsiteX2" fmla="*/ 61393 w 2475614"/>
                  <a:gd name="connsiteY2" fmla="*/ 2428558 h 5160684"/>
                  <a:gd name="connsiteX3" fmla="*/ 223038 w 2475614"/>
                  <a:gd name="connsiteY3" fmla="*/ 3661618 h 5160684"/>
                  <a:gd name="connsiteX4" fmla="*/ 0 w 2475614"/>
                  <a:gd name="connsiteY4" fmla="*/ 4570793 h 5160684"/>
                  <a:gd name="connsiteX5" fmla="*/ 265486 w 2475614"/>
                  <a:gd name="connsiteY5" fmla="*/ 5003850 h 5160684"/>
                  <a:gd name="connsiteX6" fmla="*/ 420265 w 2475614"/>
                  <a:gd name="connsiteY6" fmla="*/ 4417339 h 5160684"/>
                  <a:gd name="connsiteX7" fmla="*/ 423802 w 2475614"/>
                  <a:gd name="connsiteY7" fmla="*/ 5122270 h 5160684"/>
                  <a:gd name="connsiteX8" fmla="*/ 774793 w 2475614"/>
                  <a:gd name="connsiteY8" fmla="*/ 4776568 h 5160684"/>
                  <a:gd name="connsiteX9" fmla="*/ 1090105 w 2475614"/>
                  <a:gd name="connsiteY9" fmla="*/ 4434239 h 5160684"/>
                  <a:gd name="connsiteX10" fmla="*/ 1622789 w 2475614"/>
                  <a:gd name="connsiteY10" fmla="*/ 2522794 h 5160684"/>
                  <a:gd name="connsiteX11" fmla="*/ 1916340 w 2475614"/>
                  <a:gd name="connsiteY11" fmla="*/ 2691431 h 5160684"/>
                  <a:gd name="connsiteX12" fmla="*/ 1629898 w 2475614"/>
                  <a:gd name="connsiteY12" fmla="*/ 3793278 h 5160684"/>
                  <a:gd name="connsiteX13" fmla="*/ 1787590 w 2475614"/>
                  <a:gd name="connsiteY13" fmla="*/ 4629392 h 5160684"/>
                  <a:gd name="connsiteX14" fmla="*/ 2220787 w 2475614"/>
                  <a:gd name="connsiteY14" fmla="*/ 4929036 h 5160684"/>
                  <a:gd name="connsiteX15" fmla="*/ 2231365 w 2475614"/>
                  <a:gd name="connsiteY15" fmla="*/ 1135822 h 5160684"/>
                  <a:gd name="connsiteX16" fmla="*/ 1277357 w 2475614"/>
                  <a:gd name="connsiteY16" fmla="*/ 0 h 5160684"/>
                  <a:gd name="connsiteX0" fmla="*/ 1277357 w 2475614"/>
                  <a:gd name="connsiteY0" fmla="*/ 0 h 5160684"/>
                  <a:gd name="connsiteX1" fmla="*/ 181259 w 2475614"/>
                  <a:gd name="connsiteY1" fmla="*/ 1092143 h 5160684"/>
                  <a:gd name="connsiteX2" fmla="*/ 61393 w 2475614"/>
                  <a:gd name="connsiteY2" fmla="*/ 2428558 h 5160684"/>
                  <a:gd name="connsiteX3" fmla="*/ 223038 w 2475614"/>
                  <a:gd name="connsiteY3" fmla="*/ 3661618 h 5160684"/>
                  <a:gd name="connsiteX4" fmla="*/ 0 w 2475614"/>
                  <a:gd name="connsiteY4" fmla="*/ 4570793 h 5160684"/>
                  <a:gd name="connsiteX5" fmla="*/ 265486 w 2475614"/>
                  <a:gd name="connsiteY5" fmla="*/ 5003850 h 5160684"/>
                  <a:gd name="connsiteX6" fmla="*/ 453363 w 2475614"/>
                  <a:gd name="connsiteY6" fmla="*/ 4689584 h 5160684"/>
                  <a:gd name="connsiteX7" fmla="*/ 423802 w 2475614"/>
                  <a:gd name="connsiteY7" fmla="*/ 5122270 h 5160684"/>
                  <a:gd name="connsiteX8" fmla="*/ 774793 w 2475614"/>
                  <a:gd name="connsiteY8" fmla="*/ 4776568 h 5160684"/>
                  <a:gd name="connsiteX9" fmla="*/ 1090105 w 2475614"/>
                  <a:gd name="connsiteY9" fmla="*/ 4434239 h 5160684"/>
                  <a:gd name="connsiteX10" fmla="*/ 1622789 w 2475614"/>
                  <a:gd name="connsiteY10" fmla="*/ 2522794 h 5160684"/>
                  <a:gd name="connsiteX11" fmla="*/ 1916340 w 2475614"/>
                  <a:gd name="connsiteY11" fmla="*/ 2691431 h 5160684"/>
                  <a:gd name="connsiteX12" fmla="*/ 1629898 w 2475614"/>
                  <a:gd name="connsiteY12" fmla="*/ 3793278 h 5160684"/>
                  <a:gd name="connsiteX13" fmla="*/ 1787590 w 2475614"/>
                  <a:gd name="connsiteY13" fmla="*/ 4629392 h 5160684"/>
                  <a:gd name="connsiteX14" fmla="*/ 2220787 w 2475614"/>
                  <a:gd name="connsiteY14" fmla="*/ 4929036 h 5160684"/>
                  <a:gd name="connsiteX15" fmla="*/ 2231365 w 2475614"/>
                  <a:gd name="connsiteY15" fmla="*/ 1135822 h 5160684"/>
                  <a:gd name="connsiteX16" fmla="*/ 1277357 w 2475614"/>
                  <a:gd name="connsiteY16" fmla="*/ 0 h 5160684"/>
                  <a:gd name="connsiteX0" fmla="*/ 1277357 w 2475614"/>
                  <a:gd name="connsiteY0" fmla="*/ 0 h 5033856"/>
                  <a:gd name="connsiteX1" fmla="*/ 181259 w 2475614"/>
                  <a:gd name="connsiteY1" fmla="*/ 1092143 h 5033856"/>
                  <a:gd name="connsiteX2" fmla="*/ 61393 w 2475614"/>
                  <a:gd name="connsiteY2" fmla="*/ 2428558 h 5033856"/>
                  <a:gd name="connsiteX3" fmla="*/ 223038 w 2475614"/>
                  <a:gd name="connsiteY3" fmla="*/ 3661618 h 5033856"/>
                  <a:gd name="connsiteX4" fmla="*/ 0 w 2475614"/>
                  <a:gd name="connsiteY4" fmla="*/ 4570793 h 5033856"/>
                  <a:gd name="connsiteX5" fmla="*/ 265486 w 2475614"/>
                  <a:gd name="connsiteY5" fmla="*/ 5003850 h 5033856"/>
                  <a:gd name="connsiteX6" fmla="*/ 453363 w 2475614"/>
                  <a:gd name="connsiteY6" fmla="*/ 4689584 h 5033856"/>
                  <a:gd name="connsiteX7" fmla="*/ 514823 w 2475614"/>
                  <a:gd name="connsiteY7" fmla="*/ 4890862 h 5033856"/>
                  <a:gd name="connsiteX8" fmla="*/ 774793 w 2475614"/>
                  <a:gd name="connsiteY8" fmla="*/ 4776568 h 5033856"/>
                  <a:gd name="connsiteX9" fmla="*/ 1090105 w 2475614"/>
                  <a:gd name="connsiteY9" fmla="*/ 4434239 h 5033856"/>
                  <a:gd name="connsiteX10" fmla="*/ 1622789 w 2475614"/>
                  <a:gd name="connsiteY10" fmla="*/ 2522794 h 5033856"/>
                  <a:gd name="connsiteX11" fmla="*/ 1916340 w 2475614"/>
                  <a:gd name="connsiteY11" fmla="*/ 2691431 h 5033856"/>
                  <a:gd name="connsiteX12" fmla="*/ 1629898 w 2475614"/>
                  <a:gd name="connsiteY12" fmla="*/ 3793278 h 5033856"/>
                  <a:gd name="connsiteX13" fmla="*/ 1787590 w 2475614"/>
                  <a:gd name="connsiteY13" fmla="*/ 4629392 h 5033856"/>
                  <a:gd name="connsiteX14" fmla="*/ 2220787 w 2475614"/>
                  <a:gd name="connsiteY14" fmla="*/ 4929036 h 5033856"/>
                  <a:gd name="connsiteX15" fmla="*/ 2231365 w 2475614"/>
                  <a:gd name="connsiteY15" fmla="*/ 1135822 h 5033856"/>
                  <a:gd name="connsiteX16" fmla="*/ 1277357 w 2475614"/>
                  <a:gd name="connsiteY16" fmla="*/ 0 h 5033856"/>
                  <a:gd name="connsiteX0" fmla="*/ 1277357 w 2475614"/>
                  <a:gd name="connsiteY0" fmla="*/ 0 h 5033856"/>
                  <a:gd name="connsiteX1" fmla="*/ 181259 w 2475614"/>
                  <a:gd name="connsiteY1" fmla="*/ 1092143 h 5033856"/>
                  <a:gd name="connsiteX2" fmla="*/ 61393 w 2475614"/>
                  <a:gd name="connsiteY2" fmla="*/ 2428558 h 5033856"/>
                  <a:gd name="connsiteX3" fmla="*/ 223038 w 2475614"/>
                  <a:gd name="connsiteY3" fmla="*/ 3661618 h 5033856"/>
                  <a:gd name="connsiteX4" fmla="*/ 0 w 2475614"/>
                  <a:gd name="connsiteY4" fmla="*/ 4570793 h 5033856"/>
                  <a:gd name="connsiteX5" fmla="*/ 265486 w 2475614"/>
                  <a:gd name="connsiteY5" fmla="*/ 5003850 h 5033856"/>
                  <a:gd name="connsiteX6" fmla="*/ 453363 w 2475614"/>
                  <a:gd name="connsiteY6" fmla="*/ 4689584 h 5033856"/>
                  <a:gd name="connsiteX7" fmla="*/ 514823 w 2475614"/>
                  <a:gd name="connsiteY7" fmla="*/ 4890862 h 5033856"/>
                  <a:gd name="connsiteX8" fmla="*/ 898913 w 2475614"/>
                  <a:gd name="connsiteY8" fmla="*/ 4790180 h 5033856"/>
                  <a:gd name="connsiteX9" fmla="*/ 1090105 w 2475614"/>
                  <a:gd name="connsiteY9" fmla="*/ 4434239 h 5033856"/>
                  <a:gd name="connsiteX10" fmla="*/ 1622789 w 2475614"/>
                  <a:gd name="connsiteY10" fmla="*/ 2522794 h 5033856"/>
                  <a:gd name="connsiteX11" fmla="*/ 1916340 w 2475614"/>
                  <a:gd name="connsiteY11" fmla="*/ 2691431 h 5033856"/>
                  <a:gd name="connsiteX12" fmla="*/ 1629898 w 2475614"/>
                  <a:gd name="connsiteY12" fmla="*/ 3793278 h 5033856"/>
                  <a:gd name="connsiteX13" fmla="*/ 1787590 w 2475614"/>
                  <a:gd name="connsiteY13" fmla="*/ 4629392 h 5033856"/>
                  <a:gd name="connsiteX14" fmla="*/ 2220787 w 2475614"/>
                  <a:gd name="connsiteY14" fmla="*/ 4929036 h 5033856"/>
                  <a:gd name="connsiteX15" fmla="*/ 2231365 w 2475614"/>
                  <a:gd name="connsiteY15" fmla="*/ 1135822 h 5033856"/>
                  <a:gd name="connsiteX16" fmla="*/ 1277357 w 2475614"/>
                  <a:gd name="connsiteY16" fmla="*/ 0 h 5033856"/>
                  <a:gd name="connsiteX0" fmla="*/ 1220557 w 2418814"/>
                  <a:gd name="connsiteY0" fmla="*/ 0 h 5022139"/>
                  <a:gd name="connsiteX1" fmla="*/ 124459 w 2418814"/>
                  <a:gd name="connsiteY1" fmla="*/ 1092143 h 5022139"/>
                  <a:gd name="connsiteX2" fmla="*/ 4593 w 2418814"/>
                  <a:gd name="connsiteY2" fmla="*/ 2428558 h 5022139"/>
                  <a:gd name="connsiteX3" fmla="*/ 166238 w 2418814"/>
                  <a:gd name="connsiteY3" fmla="*/ 3661618 h 5022139"/>
                  <a:gd name="connsiteX4" fmla="*/ 9397 w 2418814"/>
                  <a:gd name="connsiteY4" fmla="*/ 4244100 h 5022139"/>
                  <a:gd name="connsiteX5" fmla="*/ 208686 w 2418814"/>
                  <a:gd name="connsiteY5" fmla="*/ 5003850 h 5022139"/>
                  <a:gd name="connsiteX6" fmla="*/ 396563 w 2418814"/>
                  <a:gd name="connsiteY6" fmla="*/ 4689584 h 5022139"/>
                  <a:gd name="connsiteX7" fmla="*/ 458023 w 2418814"/>
                  <a:gd name="connsiteY7" fmla="*/ 4890862 h 5022139"/>
                  <a:gd name="connsiteX8" fmla="*/ 842113 w 2418814"/>
                  <a:gd name="connsiteY8" fmla="*/ 4790180 h 5022139"/>
                  <a:gd name="connsiteX9" fmla="*/ 1033305 w 2418814"/>
                  <a:gd name="connsiteY9" fmla="*/ 4434239 h 5022139"/>
                  <a:gd name="connsiteX10" fmla="*/ 1565989 w 2418814"/>
                  <a:gd name="connsiteY10" fmla="*/ 2522794 h 5022139"/>
                  <a:gd name="connsiteX11" fmla="*/ 1859540 w 2418814"/>
                  <a:gd name="connsiteY11" fmla="*/ 2691431 h 5022139"/>
                  <a:gd name="connsiteX12" fmla="*/ 1573098 w 2418814"/>
                  <a:gd name="connsiteY12" fmla="*/ 3793278 h 5022139"/>
                  <a:gd name="connsiteX13" fmla="*/ 1730790 w 2418814"/>
                  <a:gd name="connsiteY13" fmla="*/ 4629392 h 5022139"/>
                  <a:gd name="connsiteX14" fmla="*/ 2163987 w 2418814"/>
                  <a:gd name="connsiteY14" fmla="*/ 4929036 h 5022139"/>
                  <a:gd name="connsiteX15" fmla="*/ 2174565 w 2418814"/>
                  <a:gd name="connsiteY15" fmla="*/ 1135822 h 5022139"/>
                  <a:gd name="connsiteX16" fmla="*/ 1220557 w 2418814"/>
                  <a:gd name="connsiteY16" fmla="*/ 0 h 5022139"/>
                  <a:gd name="connsiteX0" fmla="*/ 1220557 w 2418814"/>
                  <a:gd name="connsiteY0" fmla="*/ 0 h 4955229"/>
                  <a:gd name="connsiteX1" fmla="*/ 124459 w 2418814"/>
                  <a:gd name="connsiteY1" fmla="*/ 1092143 h 4955229"/>
                  <a:gd name="connsiteX2" fmla="*/ 4593 w 2418814"/>
                  <a:gd name="connsiteY2" fmla="*/ 2428558 h 4955229"/>
                  <a:gd name="connsiteX3" fmla="*/ 166238 w 2418814"/>
                  <a:gd name="connsiteY3" fmla="*/ 3661618 h 4955229"/>
                  <a:gd name="connsiteX4" fmla="*/ 9397 w 2418814"/>
                  <a:gd name="connsiteY4" fmla="*/ 4244100 h 4955229"/>
                  <a:gd name="connsiteX5" fmla="*/ 241784 w 2418814"/>
                  <a:gd name="connsiteY5" fmla="*/ 4799667 h 4955229"/>
                  <a:gd name="connsiteX6" fmla="*/ 396563 w 2418814"/>
                  <a:gd name="connsiteY6" fmla="*/ 4689584 h 4955229"/>
                  <a:gd name="connsiteX7" fmla="*/ 458023 w 2418814"/>
                  <a:gd name="connsiteY7" fmla="*/ 4890862 h 4955229"/>
                  <a:gd name="connsiteX8" fmla="*/ 842113 w 2418814"/>
                  <a:gd name="connsiteY8" fmla="*/ 4790180 h 4955229"/>
                  <a:gd name="connsiteX9" fmla="*/ 1033305 w 2418814"/>
                  <a:gd name="connsiteY9" fmla="*/ 4434239 h 4955229"/>
                  <a:gd name="connsiteX10" fmla="*/ 1565989 w 2418814"/>
                  <a:gd name="connsiteY10" fmla="*/ 2522794 h 4955229"/>
                  <a:gd name="connsiteX11" fmla="*/ 1859540 w 2418814"/>
                  <a:gd name="connsiteY11" fmla="*/ 2691431 h 4955229"/>
                  <a:gd name="connsiteX12" fmla="*/ 1573098 w 2418814"/>
                  <a:gd name="connsiteY12" fmla="*/ 3793278 h 4955229"/>
                  <a:gd name="connsiteX13" fmla="*/ 1730790 w 2418814"/>
                  <a:gd name="connsiteY13" fmla="*/ 4629392 h 4955229"/>
                  <a:gd name="connsiteX14" fmla="*/ 2163987 w 2418814"/>
                  <a:gd name="connsiteY14" fmla="*/ 4929036 h 4955229"/>
                  <a:gd name="connsiteX15" fmla="*/ 2174565 w 2418814"/>
                  <a:gd name="connsiteY15" fmla="*/ 1135822 h 4955229"/>
                  <a:gd name="connsiteX16" fmla="*/ 1220557 w 2418814"/>
                  <a:gd name="connsiteY16" fmla="*/ 0 h 4955229"/>
                  <a:gd name="connsiteX0" fmla="*/ 1227709 w 2425966"/>
                  <a:gd name="connsiteY0" fmla="*/ 0 h 4955229"/>
                  <a:gd name="connsiteX1" fmla="*/ 131611 w 2425966"/>
                  <a:gd name="connsiteY1" fmla="*/ 1092143 h 4955229"/>
                  <a:gd name="connsiteX2" fmla="*/ 11745 w 2425966"/>
                  <a:gd name="connsiteY2" fmla="*/ 2428558 h 4955229"/>
                  <a:gd name="connsiteX3" fmla="*/ 173390 w 2425966"/>
                  <a:gd name="connsiteY3" fmla="*/ 3661618 h 4955229"/>
                  <a:gd name="connsiteX4" fmla="*/ 0 w 2425966"/>
                  <a:gd name="connsiteY4" fmla="*/ 4461896 h 4955229"/>
                  <a:gd name="connsiteX5" fmla="*/ 248936 w 2425966"/>
                  <a:gd name="connsiteY5" fmla="*/ 4799667 h 4955229"/>
                  <a:gd name="connsiteX6" fmla="*/ 403715 w 2425966"/>
                  <a:gd name="connsiteY6" fmla="*/ 4689584 h 4955229"/>
                  <a:gd name="connsiteX7" fmla="*/ 465175 w 2425966"/>
                  <a:gd name="connsiteY7" fmla="*/ 4890862 h 4955229"/>
                  <a:gd name="connsiteX8" fmla="*/ 849265 w 2425966"/>
                  <a:gd name="connsiteY8" fmla="*/ 4790180 h 4955229"/>
                  <a:gd name="connsiteX9" fmla="*/ 1040457 w 2425966"/>
                  <a:gd name="connsiteY9" fmla="*/ 4434239 h 4955229"/>
                  <a:gd name="connsiteX10" fmla="*/ 1573141 w 2425966"/>
                  <a:gd name="connsiteY10" fmla="*/ 2522794 h 4955229"/>
                  <a:gd name="connsiteX11" fmla="*/ 1866692 w 2425966"/>
                  <a:gd name="connsiteY11" fmla="*/ 2691431 h 4955229"/>
                  <a:gd name="connsiteX12" fmla="*/ 1580250 w 2425966"/>
                  <a:gd name="connsiteY12" fmla="*/ 3793278 h 4955229"/>
                  <a:gd name="connsiteX13" fmla="*/ 1737942 w 2425966"/>
                  <a:gd name="connsiteY13" fmla="*/ 4629392 h 4955229"/>
                  <a:gd name="connsiteX14" fmla="*/ 2171139 w 2425966"/>
                  <a:gd name="connsiteY14" fmla="*/ 4929036 h 4955229"/>
                  <a:gd name="connsiteX15" fmla="*/ 2181717 w 2425966"/>
                  <a:gd name="connsiteY15" fmla="*/ 1135822 h 4955229"/>
                  <a:gd name="connsiteX16" fmla="*/ 1227709 w 2425966"/>
                  <a:gd name="connsiteY16" fmla="*/ 0 h 4955229"/>
                  <a:gd name="connsiteX0" fmla="*/ 1227709 w 2425966"/>
                  <a:gd name="connsiteY0" fmla="*/ 0 h 4955229"/>
                  <a:gd name="connsiteX1" fmla="*/ 131611 w 2425966"/>
                  <a:gd name="connsiteY1" fmla="*/ 1092143 h 4955229"/>
                  <a:gd name="connsiteX2" fmla="*/ 11745 w 2425966"/>
                  <a:gd name="connsiteY2" fmla="*/ 2428558 h 4955229"/>
                  <a:gd name="connsiteX3" fmla="*/ 173390 w 2425966"/>
                  <a:gd name="connsiteY3" fmla="*/ 3661618 h 4955229"/>
                  <a:gd name="connsiteX4" fmla="*/ 0 w 2425966"/>
                  <a:gd name="connsiteY4" fmla="*/ 4461896 h 4955229"/>
                  <a:gd name="connsiteX5" fmla="*/ 248936 w 2425966"/>
                  <a:gd name="connsiteY5" fmla="*/ 4799667 h 4955229"/>
                  <a:gd name="connsiteX6" fmla="*/ 403715 w 2425966"/>
                  <a:gd name="connsiteY6" fmla="*/ 4526237 h 4955229"/>
                  <a:gd name="connsiteX7" fmla="*/ 465175 w 2425966"/>
                  <a:gd name="connsiteY7" fmla="*/ 4890862 h 4955229"/>
                  <a:gd name="connsiteX8" fmla="*/ 849265 w 2425966"/>
                  <a:gd name="connsiteY8" fmla="*/ 4790180 h 4955229"/>
                  <a:gd name="connsiteX9" fmla="*/ 1040457 w 2425966"/>
                  <a:gd name="connsiteY9" fmla="*/ 4434239 h 4955229"/>
                  <a:gd name="connsiteX10" fmla="*/ 1573141 w 2425966"/>
                  <a:gd name="connsiteY10" fmla="*/ 2522794 h 4955229"/>
                  <a:gd name="connsiteX11" fmla="*/ 1866692 w 2425966"/>
                  <a:gd name="connsiteY11" fmla="*/ 2691431 h 4955229"/>
                  <a:gd name="connsiteX12" fmla="*/ 1580250 w 2425966"/>
                  <a:gd name="connsiteY12" fmla="*/ 3793278 h 4955229"/>
                  <a:gd name="connsiteX13" fmla="*/ 1737942 w 2425966"/>
                  <a:gd name="connsiteY13" fmla="*/ 4629392 h 4955229"/>
                  <a:gd name="connsiteX14" fmla="*/ 2171139 w 2425966"/>
                  <a:gd name="connsiteY14" fmla="*/ 4929036 h 4955229"/>
                  <a:gd name="connsiteX15" fmla="*/ 2181717 w 2425966"/>
                  <a:gd name="connsiteY15" fmla="*/ 1135822 h 4955229"/>
                  <a:gd name="connsiteX16" fmla="*/ 1227709 w 2425966"/>
                  <a:gd name="connsiteY16" fmla="*/ 0 h 4955229"/>
                  <a:gd name="connsiteX0" fmla="*/ 1227709 w 2425966"/>
                  <a:gd name="connsiteY0" fmla="*/ 0 h 4955229"/>
                  <a:gd name="connsiteX1" fmla="*/ 131611 w 2425966"/>
                  <a:gd name="connsiteY1" fmla="*/ 1092143 h 4955229"/>
                  <a:gd name="connsiteX2" fmla="*/ 11745 w 2425966"/>
                  <a:gd name="connsiteY2" fmla="*/ 2428558 h 4955229"/>
                  <a:gd name="connsiteX3" fmla="*/ 173390 w 2425966"/>
                  <a:gd name="connsiteY3" fmla="*/ 3661618 h 4955229"/>
                  <a:gd name="connsiteX4" fmla="*/ 0 w 2425966"/>
                  <a:gd name="connsiteY4" fmla="*/ 4461896 h 4955229"/>
                  <a:gd name="connsiteX5" fmla="*/ 248936 w 2425966"/>
                  <a:gd name="connsiteY5" fmla="*/ 4799667 h 4955229"/>
                  <a:gd name="connsiteX6" fmla="*/ 403715 w 2425966"/>
                  <a:gd name="connsiteY6" fmla="*/ 4526237 h 4955229"/>
                  <a:gd name="connsiteX7" fmla="*/ 465175 w 2425966"/>
                  <a:gd name="connsiteY7" fmla="*/ 4890862 h 4955229"/>
                  <a:gd name="connsiteX8" fmla="*/ 849265 w 2425966"/>
                  <a:gd name="connsiteY8" fmla="*/ 4790180 h 4955229"/>
                  <a:gd name="connsiteX9" fmla="*/ 1040457 w 2425966"/>
                  <a:gd name="connsiteY9" fmla="*/ 4434239 h 4955229"/>
                  <a:gd name="connsiteX10" fmla="*/ 1573141 w 2425966"/>
                  <a:gd name="connsiteY10" fmla="*/ 2522794 h 4955229"/>
                  <a:gd name="connsiteX11" fmla="*/ 1866692 w 2425966"/>
                  <a:gd name="connsiteY11" fmla="*/ 2691431 h 4955229"/>
                  <a:gd name="connsiteX12" fmla="*/ 1580250 w 2425966"/>
                  <a:gd name="connsiteY12" fmla="*/ 3793278 h 4955229"/>
                  <a:gd name="connsiteX13" fmla="*/ 1737942 w 2425966"/>
                  <a:gd name="connsiteY13" fmla="*/ 4629392 h 4955229"/>
                  <a:gd name="connsiteX14" fmla="*/ 2171139 w 2425966"/>
                  <a:gd name="connsiteY14" fmla="*/ 4929036 h 4955229"/>
                  <a:gd name="connsiteX15" fmla="*/ 2181717 w 2425966"/>
                  <a:gd name="connsiteY15" fmla="*/ 1135822 h 4955229"/>
                  <a:gd name="connsiteX16" fmla="*/ 1227709 w 2425966"/>
                  <a:gd name="connsiteY16" fmla="*/ 0 h 4955229"/>
                  <a:gd name="connsiteX0" fmla="*/ 1227709 w 2425966"/>
                  <a:gd name="connsiteY0" fmla="*/ 0 h 4955229"/>
                  <a:gd name="connsiteX1" fmla="*/ 131611 w 2425966"/>
                  <a:gd name="connsiteY1" fmla="*/ 1092143 h 4955229"/>
                  <a:gd name="connsiteX2" fmla="*/ 11745 w 2425966"/>
                  <a:gd name="connsiteY2" fmla="*/ 2428558 h 4955229"/>
                  <a:gd name="connsiteX3" fmla="*/ 173390 w 2425966"/>
                  <a:gd name="connsiteY3" fmla="*/ 3661618 h 4955229"/>
                  <a:gd name="connsiteX4" fmla="*/ 0 w 2425966"/>
                  <a:gd name="connsiteY4" fmla="*/ 4461896 h 4955229"/>
                  <a:gd name="connsiteX5" fmla="*/ 248936 w 2425966"/>
                  <a:gd name="connsiteY5" fmla="*/ 4799667 h 4955229"/>
                  <a:gd name="connsiteX6" fmla="*/ 403715 w 2425966"/>
                  <a:gd name="connsiteY6" fmla="*/ 4526237 h 4955229"/>
                  <a:gd name="connsiteX7" fmla="*/ 465175 w 2425966"/>
                  <a:gd name="connsiteY7" fmla="*/ 4890862 h 4955229"/>
                  <a:gd name="connsiteX8" fmla="*/ 849265 w 2425966"/>
                  <a:gd name="connsiteY8" fmla="*/ 4790180 h 4955229"/>
                  <a:gd name="connsiteX9" fmla="*/ 1040457 w 2425966"/>
                  <a:gd name="connsiteY9" fmla="*/ 4434239 h 4955229"/>
                  <a:gd name="connsiteX10" fmla="*/ 1573141 w 2425966"/>
                  <a:gd name="connsiteY10" fmla="*/ 2522794 h 4955229"/>
                  <a:gd name="connsiteX11" fmla="*/ 1866692 w 2425966"/>
                  <a:gd name="connsiteY11" fmla="*/ 2691431 h 4955229"/>
                  <a:gd name="connsiteX12" fmla="*/ 1580250 w 2425966"/>
                  <a:gd name="connsiteY12" fmla="*/ 3793278 h 4955229"/>
                  <a:gd name="connsiteX13" fmla="*/ 1737942 w 2425966"/>
                  <a:gd name="connsiteY13" fmla="*/ 4629392 h 4955229"/>
                  <a:gd name="connsiteX14" fmla="*/ 2171139 w 2425966"/>
                  <a:gd name="connsiteY14" fmla="*/ 4929036 h 4955229"/>
                  <a:gd name="connsiteX15" fmla="*/ 2181717 w 2425966"/>
                  <a:gd name="connsiteY15" fmla="*/ 1135822 h 4955229"/>
                  <a:gd name="connsiteX16" fmla="*/ 1227709 w 2425966"/>
                  <a:gd name="connsiteY16" fmla="*/ 0 h 4955229"/>
                  <a:gd name="connsiteX0" fmla="*/ 1227709 w 2425966"/>
                  <a:gd name="connsiteY0" fmla="*/ 0 h 4955229"/>
                  <a:gd name="connsiteX1" fmla="*/ 131611 w 2425966"/>
                  <a:gd name="connsiteY1" fmla="*/ 1092143 h 4955229"/>
                  <a:gd name="connsiteX2" fmla="*/ 11745 w 2425966"/>
                  <a:gd name="connsiteY2" fmla="*/ 2428558 h 4955229"/>
                  <a:gd name="connsiteX3" fmla="*/ 173390 w 2425966"/>
                  <a:gd name="connsiteY3" fmla="*/ 3661618 h 4955229"/>
                  <a:gd name="connsiteX4" fmla="*/ 0 w 2425966"/>
                  <a:gd name="connsiteY4" fmla="*/ 4461896 h 4955229"/>
                  <a:gd name="connsiteX5" fmla="*/ 248936 w 2425966"/>
                  <a:gd name="connsiteY5" fmla="*/ 4799667 h 4955229"/>
                  <a:gd name="connsiteX6" fmla="*/ 403715 w 2425966"/>
                  <a:gd name="connsiteY6" fmla="*/ 4526237 h 4955229"/>
                  <a:gd name="connsiteX7" fmla="*/ 465175 w 2425966"/>
                  <a:gd name="connsiteY7" fmla="*/ 4890862 h 4955229"/>
                  <a:gd name="connsiteX8" fmla="*/ 849265 w 2425966"/>
                  <a:gd name="connsiteY8" fmla="*/ 4790180 h 4955229"/>
                  <a:gd name="connsiteX9" fmla="*/ 1040457 w 2425966"/>
                  <a:gd name="connsiteY9" fmla="*/ 4434239 h 4955229"/>
                  <a:gd name="connsiteX10" fmla="*/ 1573141 w 2425966"/>
                  <a:gd name="connsiteY10" fmla="*/ 2522794 h 4955229"/>
                  <a:gd name="connsiteX11" fmla="*/ 1866692 w 2425966"/>
                  <a:gd name="connsiteY11" fmla="*/ 2691431 h 4955229"/>
                  <a:gd name="connsiteX12" fmla="*/ 1580250 w 2425966"/>
                  <a:gd name="connsiteY12" fmla="*/ 3793278 h 4955229"/>
                  <a:gd name="connsiteX13" fmla="*/ 1737942 w 2425966"/>
                  <a:gd name="connsiteY13" fmla="*/ 4629392 h 4955229"/>
                  <a:gd name="connsiteX14" fmla="*/ 2171139 w 2425966"/>
                  <a:gd name="connsiteY14" fmla="*/ 4929036 h 4955229"/>
                  <a:gd name="connsiteX15" fmla="*/ 2181717 w 2425966"/>
                  <a:gd name="connsiteY15" fmla="*/ 1135822 h 4955229"/>
                  <a:gd name="connsiteX16" fmla="*/ 1227709 w 2425966"/>
                  <a:gd name="connsiteY16" fmla="*/ 0 h 4955229"/>
                  <a:gd name="connsiteX0" fmla="*/ 1227709 w 2425966"/>
                  <a:gd name="connsiteY0" fmla="*/ 0 h 4966538"/>
                  <a:gd name="connsiteX1" fmla="*/ 131611 w 2425966"/>
                  <a:gd name="connsiteY1" fmla="*/ 1092143 h 4966538"/>
                  <a:gd name="connsiteX2" fmla="*/ 11745 w 2425966"/>
                  <a:gd name="connsiteY2" fmla="*/ 2428558 h 4966538"/>
                  <a:gd name="connsiteX3" fmla="*/ 173390 w 2425966"/>
                  <a:gd name="connsiteY3" fmla="*/ 3661618 h 4966538"/>
                  <a:gd name="connsiteX4" fmla="*/ 0 w 2425966"/>
                  <a:gd name="connsiteY4" fmla="*/ 4461896 h 4966538"/>
                  <a:gd name="connsiteX5" fmla="*/ 248936 w 2425966"/>
                  <a:gd name="connsiteY5" fmla="*/ 4799667 h 4966538"/>
                  <a:gd name="connsiteX6" fmla="*/ 403715 w 2425966"/>
                  <a:gd name="connsiteY6" fmla="*/ 4526237 h 4966538"/>
                  <a:gd name="connsiteX7" fmla="*/ 498274 w 2425966"/>
                  <a:gd name="connsiteY7" fmla="*/ 4904474 h 4966538"/>
                  <a:gd name="connsiteX8" fmla="*/ 849265 w 2425966"/>
                  <a:gd name="connsiteY8" fmla="*/ 4790180 h 4966538"/>
                  <a:gd name="connsiteX9" fmla="*/ 1040457 w 2425966"/>
                  <a:gd name="connsiteY9" fmla="*/ 4434239 h 4966538"/>
                  <a:gd name="connsiteX10" fmla="*/ 1573141 w 2425966"/>
                  <a:gd name="connsiteY10" fmla="*/ 2522794 h 4966538"/>
                  <a:gd name="connsiteX11" fmla="*/ 1866692 w 2425966"/>
                  <a:gd name="connsiteY11" fmla="*/ 2691431 h 4966538"/>
                  <a:gd name="connsiteX12" fmla="*/ 1580250 w 2425966"/>
                  <a:gd name="connsiteY12" fmla="*/ 3793278 h 4966538"/>
                  <a:gd name="connsiteX13" fmla="*/ 1737942 w 2425966"/>
                  <a:gd name="connsiteY13" fmla="*/ 4629392 h 4966538"/>
                  <a:gd name="connsiteX14" fmla="*/ 2171139 w 2425966"/>
                  <a:gd name="connsiteY14" fmla="*/ 4929036 h 4966538"/>
                  <a:gd name="connsiteX15" fmla="*/ 2181717 w 2425966"/>
                  <a:gd name="connsiteY15" fmla="*/ 1135822 h 4966538"/>
                  <a:gd name="connsiteX16" fmla="*/ 1227709 w 2425966"/>
                  <a:gd name="connsiteY16" fmla="*/ 0 h 4966538"/>
                  <a:gd name="connsiteX0" fmla="*/ 1227709 w 2425966"/>
                  <a:gd name="connsiteY0" fmla="*/ 0 h 4966538"/>
                  <a:gd name="connsiteX1" fmla="*/ 131611 w 2425966"/>
                  <a:gd name="connsiteY1" fmla="*/ 1092143 h 4966538"/>
                  <a:gd name="connsiteX2" fmla="*/ 11745 w 2425966"/>
                  <a:gd name="connsiteY2" fmla="*/ 2428558 h 4966538"/>
                  <a:gd name="connsiteX3" fmla="*/ 173390 w 2425966"/>
                  <a:gd name="connsiteY3" fmla="*/ 3661618 h 4966538"/>
                  <a:gd name="connsiteX4" fmla="*/ 0 w 2425966"/>
                  <a:gd name="connsiteY4" fmla="*/ 4461896 h 4966538"/>
                  <a:gd name="connsiteX5" fmla="*/ 248936 w 2425966"/>
                  <a:gd name="connsiteY5" fmla="*/ 4799667 h 4966538"/>
                  <a:gd name="connsiteX6" fmla="*/ 403715 w 2425966"/>
                  <a:gd name="connsiteY6" fmla="*/ 4526237 h 4966538"/>
                  <a:gd name="connsiteX7" fmla="*/ 498274 w 2425966"/>
                  <a:gd name="connsiteY7" fmla="*/ 4904474 h 4966538"/>
                  <a:gd name="connsiteX8" fmla="*/ 849265 w 2425966"/>
                  <a:gd name="connsiteY8" fmla="*/ 4790180 h 4966538"/>
                  <a:gd name="connsiteX9" fmla="*/ 1040457 w 2425966"/>
                  <a:gd name="connsiteY9" fmla="*/ 4434239 h 4966538"/>
                  <a:gd name="connsiteX10" fmla="*/ 1573141 w 2425966"/>
                  <a:gd name="connsiteY10" fmla="*/ 2522794 h 4966538"/>
                  <a:gd name="connsiteX11" fmla="*/ 1461236 w 2425966"/>
                  <a:gd name="connsiteY11" fmla="*/ 4746876 h 4966538"/>
                  <a:gd name="connsiteX12" fmla="*/ 1580250 w 2425966"/>
                  <a:gd name="connsiteY12" fmla="*/ 3793278 h 4966538"/>
                  <a:gd name="connsiteX13" fmla="*/ 1737942 w 2425966"/>
                  <a:gd name="connsiteY13" fmla="*/ 4629392 h 4966538"/>
                  <a:gd name="connsiteX14" fmla="*/ 2171139 w 2425966"/>
                  <a:gd name="connsiteY14" fmla="*/ 4929036 h 4966538"/>
                  <a:gd name="connsiteX15" fmla="*/ 2181717 w 2425966"/>
                  <a:gd name="connsiteY15" fmla="*/ 1135822 h 4966538"/>
                  <a:gd name="connsiteX16" fmla="*/ 1227709 w 2425966"/>
                  <a:gd name="connsiteY16" fmla="*/ 0 h 4966538"/>
                  <a:gd name="connsiteX0" fmla="*/ 1227709 w 2425966"/>
                  <a:gd name="connsiteY0" fmla="*/ 0 h 5068195"/>
                  <a:gd name="connsiteX1" fmla="*/ 131611 w 2425966"/>
                  <a:gd name="connsiteY1" fmla="*/ 1092143 h 5068195"/>
                  <a:gd name="connsiteX2" fmla="*/ 11745 w 2425966"/>
                  <a:gd name="connsiteY2" fmla="*/ 2428558 h 5068195"/>
                  <a:gd name="connsiteX3" fmla="*/ 173390 w 2425966"/>
                  <a:gd name="connsiteY3" fmla="*/ 3661618 h 5068195"/>
                  <a:gd name="connsiteX4" fmla="*/ 0 w 2425966"/>
                  <a:gd name="connsiteY4" fmla="*/ 4461896 h 5068195"/>
                  <a:gd name="connsiteX5" fmla="*/ 248936 w 2425966"/>
                  <a:gd name="connsiteY5" fmla="*/ 4799667 h 5068195"/>
                  <a:gd name="connsiteX6" fmla="*/ 403715 w 2425966"/>
                  <a:gd name="connsiteY6" fmla="*/ 4526237 h 5068195"/>
                  <a:gd name="connsiteX7" fmla="*/ 498274 w 2425966"/>
                  <a:gd name="connsiteY7" fmla="*/ 4904474 h 5068195"/>
                  <a:gd name="connsiteX8" fmla="*/ 849265 w 2425966"/>
                  <a:gd name="connsiteY8" fmla="*/ 4790180 h 5068195"/>
                  <a:gd name="connsiteX9" fmla="*/ 1040457 w 2425966"/>
                  <a:gd name="connsiteY9" fmla="*/ 4434239 h 5068195"/>
                  <a:gd name="connsiteX10" fmla="*/ 1540043 w 2425966"/>
                  <a:gd name="connsiteY10" fmla="*/ 5041055 h 5068195"/>
                  <a:gd name="connsiteX11" fmla="*/ 1461236 w 2425966"/>
                  <a:gd name="connsiteY11" fmla="*/ 4746876 h 5068195"/>
                  <a:gd name="connsiteX12" fmla="*/ 1580250 w 2425966"/>
                  <a:gd name="connsiteY12" fmla="*/ 3793278 h 5068195"/>
                  <a:gd name="connsiteX13" fmla="*/ 1737942 w 2425966"/>
                  <a:gd name="connsiteY13" fmla="*/ 4629392 h 5068195"/>
                  <a:gd name="connsiteX14" fmla="*/ 2171139 w 2425966"/>
                  <a:gd name="connsiteY14" fmla="*/ 4929036 h 5068195"/>
                  <a:gd name="connsiteX15" fmla="*/ 2181717 w 2425966"/>
                  <a:gd name="connsiteY15" fmla="*/ 1135822 h 5068195"/>
                  <a:gd name="connsiteX16" fmla="*/ 1227709 w 2425966"/>
                  <a:gd name="connsiteY16" fmla="*/ 0 h 5068195"/>
                  <a:gd name="connsiteX0" fmla="*/ 1227709 w 2425966"/>
                  <a:gd name="connsiteY0" fmla="*/ 0 h 5068195"/>
                  <a:gd name="connsiteX1" fmla="*/ 131611 w 2425966"/>
                  <a:gd name="connsiteY1" fmla="*/ 1092143 h 5068195"/>
                  <a:gd name="connsiteX2" fmla="*/ 11745 w 2425966"/>
                  <a:gd name="connsiteY2" fmla="*/ 2428558 h 5068195"/>
                  <a:gd name="connsiteX3" fmla="*/ 173390 w 2425966"/>
                  <a:gd name="connsiteY3" fmla="*/ 3661618 h 5068195"/>
                  <a:gd name="connsiteX4" fmla="*/ 0 w 2425966"/>
                  <a:gd name="connsiteY4" fmla="*/ 4461896 h 5068195"/>
                  <a:gd name="connsiteX5" fmla="*/ 248936 w 2425966"/>
                  <a:gd name="connsiteY5" fmla="*/ 4799667 h 5068195"/>
                  <a:gd name="connsiteX6" fmla="*/ 403715 w 2425966"/>
                  <a:gd name="connsiteY6" fmla="*/ 4526237 h 5068195"/>
                  <a:gd name="connsiteX7" fmla="*/ 498274 w 2425966"/>
                  <a:gd name="connsiteY7" fmla="*/ 4904474 h 5068195"/>
                  <a:gd name="connsiteX8" fmla="*/ 849265 w 2425966"/>
                  <a:gd name="connsiteY8" fmla="*/ 4790180 h 5068195"/>
                  <a:gd name="connsiteX9" fmla="*/ 1040457 w 2425966"/>
                  <a:gd name="connsiteY9" fmla="*/ 4434239 h 5068195"/>
                  <a:gd name="connsiteX10" fmla="*/ 1540043 w 2425966"/>
                  <a:gd name="connsiteY10" fmla="*/ 5041055 h 5068195"/>
                  <a:gd name="connsiteX11" fmla="*/ 1461236 w 2425966"/>
                  <a:gd name="connsiteY11" fmla="*/ 4746876 h 5068195"/>
                  <a:gd name="connsiteX12" fmla="*/ 1580250 w 2425966"/>
                  <a:gd name="connsiteY12" fmla="*/ 3793278 h 5068195"/>
                  <a:gd name="connsiteX13" fmla="*/ 1828963 w 2425966"/>
                  <a:gd name="connsiteY13" fmla="*/ 4547719 h 5068195"/>
                  <a:gd name="connsiteX14" fmla="*/ 2171139 w 2425966"/>
                  <a:gd name="connsiteY14" fmla="*/ 4929036 h 5068195"/>
                  <a:gd name="connsiteX15" fmla="*/ 2181717 w 2425966"/>
                  <a:gd name="connsiteY15" fmla="*/ 1135822 h 5068195"/>
                  <a:gd name="connsiteX16" fmla="*/ 1227709 w 2425966"/>
                  <a:gd name="connsiteY16" fmla="*/ 0 h 5068195"/>
                  <a:gd name="connsiteX0" fmla="*/ 1227709 w 2587449"/>
                  <a:gd name="connsiteY0" fmla="*/ 0 h 5068195"/>
                  <a:gd name="connsiteX1" fmla="*/ 131611 w 2587449"/>
                  <a:gd name="connsiteY1" fmla="*/ 1092143 h 5068195"/>
                  <a:gd name="connsiteX2" fmla="*/ 11745 w 2587449"/>
                  <a:gd name="connsiteY2" fmla="*/ 2428558 h 5068195"/>
                  <a:gd name="connsiteX3" fmla="*/ 173390 w 2587449"/>
                  <a:gd name="connsiteY3" fmla="*/ 3661618 h 5068195"/>
                  <a:gd name="connsiteX4" fmla="*/ 0 w 2587449"/>
                  <a:gd name="connsiteY4" fmla="*/ 4461896 h 5068195"/>
                  <a:gd name="connsiteX5" fmla="*/ 248936 w 2587449"/>
                  <a:gd name="connsiteY5" fmla="*/ 4799667 h 5068195"/>
                  <a:gd name="connsiteX6" fmla="*/ 403715 w 2587449"/>
                  <a:gd name="connsiteY6" fmla="*/ 4526237 h 5068195"/>
                  <a:gd name="connsiteX7" fmla="*/ 498274 w 2587449"/>
                  <a:gd name="connsiteY7" fmla="*/ 4904474 h 5068195"/>
                  <a:gd name="connsiteX8" fmla="*/ 849265 w 2587449"/>
                  <a:gd name="connsiteY8" fmla="*/ 4790180 h 5068195"/>
                  <a:gd name="connsiteX9" fmla="*/ 1040457 w 2587449"/>
                  <a:gd name="connsiteY9" fmla="*/ 4434239 h 5068195"/>
                  <a:gd name="connsiteX10" fmla="*/ 1540043 w 2587449"/>
                  <a:gd name="connsiteY10" fmla="*/ 5041055 h 5068195"/>
                  <a:gd name="connsiteX11" fmla="*/ 1461236 w 2587449"/>
                  <a:gd name="connsiteY11" fmla="*/ 4746876 h 5068195"/>
                  <a:gd name="connsiteX12" fmla="*/ 1580250 w 2587449"/>
                  <a:gd name="connsiteY12" fmla="*/ 3793278 h 5068195"/>
                  <a:gd name="connsiteX13" fmla="*/ 1828963 w 2587449"/>
                  <a:gd name="connsiteY13" fmla="*/ 4547719 h 5068195"/>
                  <a:gd name="connsiteX14" fmla="*/ 2386279 w 2587449"/>
                  <a:gd name="connsiteY14" fmla="*/ 4738465 h 5068195"/>
                  <a:gd name="connsiteX15" fmla="*/ 2181717 w 2587449"/>
                  <a:gd name="connsiteY15" fmla="*/ 1135822 h 5068195"/>
                  <a:gd name="connsiteX16" fmla="*/ 1227709 w 2587449"/>
                  <a:gd name="connsiteY16" fmla="*/ 0 h 5068195"/>
                  <a:gd name="connsiteX0" fmla="*/ 1227709 w 2587449"/>
                  <a:gd name="connsiteY0" fmla="*/ 0 h 5068195"/>
                  <a:gd name="connsiteX1" fmla="*/ 131611 w 2587449"/>
                  <a:gd name="connsiteY1" fmla="*/ 1092143 h 5068195"/>
                  <a:gd name="connsiteX2" fmla="*/ 11745 w 2587449"/>
                  <a:gd name="connsiteY2" fmla="*/ 2428558 h 5068195"/>
                  <a:gd name="connsiteX3" fmla="*/ 173390 w 2587449"/>
                  <a:gd name="connsiteY3" fmla="*/ 3661618 h 5068195"/>
                  <a:gd name="connsiteX4" fmla="*/ 0 w 2587449"/>
                  <a:gd name="connsiteY4" fmla="*/ 4461896 h 5068195"/>
                  <a:gd name="connsiteX5" fmla="*/ 248936 w 2587449"/>
                  <a:gd name="connsiteY5" fmla="*/ 4799667 h 5068195"/>
                  <a:gd name="connsiteX6" fmla="*/ 403715 w 2587449"/>
                  <a:gd name="connsiteY6" fmla="*/ 4526237 h 5068195"/>
                  <a:gd name="connsiteX7" fmla="*/ 498274 w 2587449"/>
                  <a:gd name="connsiteY7" fmla="*/ 4904474 h 5068195"/>
                  <a:gd name="connsiteX8" fmla="*/ 849265 w 2587449"/>
                  <a:gd name="connsiteY8" fmla="*/ 4790180 h 5068195"/>
                  <a:gd name="connsiteX9" fmla="*/ 1040457 w 2587449"/>
                  <a:gd name="connsiteY9" fmla="*/ 4434239 h 5068195"/>
                  <a:gd name="connsiteX10" fmla="*/ 1540043 w 2587449"/>
                  <a:gd name="connsiteY10" fmla="*/ 5041055 h 5068195"/>
                  <a:gd name="connsiteX11" fmla="*/ 1461236 w 2587449"/>
                  <a:gd name="connsiteY11" fmla="*/ 4746876 h 5068195"/>
                  <a:gd name="connsiteX12" fmla="*/ 1580250 w 2587449"/>
                  <a:gd name="connsiteY12" fmla="*/ 3793278 h 5068195"/>
                  <a:gd name="connsiteX13" fmla="*/ 2044103 w 2587449"/>
                  <a:gd name="connsiteY13" fmla="*/ 4302699 h 5068195"/>
                  <a:gd name="connsiteX14" fmla="*/ 2386279 w 2587449"/>
                  <a:gd name="connsiteY14" fmla="*/ 4738465 h 5068195"/>
                  <a:gd name="connsiteX15" fmla="*/ 2181717 w 2587449"/>
                  <a:gd name="connsiteY15" fmla="*/ 1135822 h 5068195"/>
                  <a:gd name="connsiteX16" fmla="*/ 1227709 w 2587449"/>
                  <a:gd name="connsiteY16" fmla="*/ 0 h 5068195"/>
                  <a:gd name="connsiteX0" fmla="*/ 1227709 w 2587449"/>
                  <a:gd name="connsiteY0" fmla="*/ 0 h 5068195"/>
                  <a:gd name="connsiteX1" fmla="*/ 131611 w 2587449"/>
                  <a:gd name="connsiteY1" fmla="*/ 1092143 h 5068195"/>
                  <a:gd name="connsiteX2" fmla="*/ 11745 w 2587449"/>
                  <a:gd name="connsiteY2" fmla="*/ 2428558 h 5068195"/>
                  <a:gd name="connsiteX3" fmla="*/ 173390 w 2587449"/>
                  <a:gd name="connsiteY3" fmla="*/ 3661618 h 5068195"/>
                  <a:gd name="connsiteX4" fmla="*/ 0 w 2587449"/>
                  <a:gd name="connsiteY4" fmla="*/ 4461896 h 5068195"/>
                  <a:gd name="connsiteX5" fmla="*/ 248936 w 2587449"/>
                  <a:gd name="connsiteY5" fmla="*/ 4799667 h 5068195"/>
                  <a:gd name="connsiteX6" fmla="*/ 403715 w 2587449"/>
                  <a:gd name="connsiteY6" fmla="*/ 4526237 h 5068195"/>
                  <a:gd name="connsiteX7" fmla="*/ 498274 w 2587449"/>
                  <a:gd name="connsiteY7" fmla="*/ 4904474 h 5068195"/>
                  <a:gd name="connsiteX8" fmla="*/ 849265 w 2587449"/>
                  <a:gd name="connsiteY8" fmla="*/ 4790180 h 5068195"/>
                  <a:gd name="connsiteX9" fmla="*/ 1040457 w 2587449"/>
                  <a:gd name="connsiteY9" fmla="*/ 4434239 h 5068195"/>
                  <a:gd name="connsiteX10" fmla="*/ 1540043 w 2587449"/>
                  <a:gd name="connsiteY10" fmla="*/ 5041055 h 5068195"/>
                  <a:gd name="connsiteX11" fmla="*/ 1461236 w 2587449"/>
                  <a:gd name="connsiteY11" fmla="*/ 4746876 h 5068195"/>
                  <a:gd name="connsiteX12" fmla="*/ 1944333 w 2587449"/>
                  <a:gd name="connsiteY12" fmla="*/ 4868644 h 5068195"/>
                  <a:gd name="connsiteX13" fmla="*/ 2044103 w 2587449"/>
                  <a:gd name="connsiteY13" fmla="*/ 4302699 h 5068195"/>
                  <a:gd name="connsiteX14" fmla="*/ 2386279 w 2587449"/>
                  <a:gd name="connsiteY14" fmla="*/ 4738465 h 5068195"/>
                  <a:gd name="connsiteX15" fmla="*/ 2181717 w 2587449"/>
                  <a:gd name="connsiteY15" fmla="*/ 1135822 h 5068195"/>
                  <a:gd name="connsiteX16" fmla="*/ 1227709 w 2587449"/>
                  <a:gd name="connsiteY16" fmla="*/ 0 h 5068195"/>
                  <a:gd name="connsiteX0" fmla="*/ 1227709 w 2587449"/>
                  <a:gd name="connsiteY0" fmla="*/ 0 h 5068195"/>
                  <a:gd name="connsiteX1" fmla="*/ 131611 w 2587449"/>
                  <a:gd name="connsiteY1" fmla="*/ 1092143 h 5068195"/>
                  <a:gd name="connsiteX2" fmla="*/ 11745 w 2587449"/>
                  <a:gd name="connsiteY2" fmla="*/ 2428558 h 5068195"/>
                  <a:gd name="connsiteX3" fmla="*/ 173390 w 2587449"/>
                  <a:gd name="connsiteY3" fmla="*/ 3661618 h 5068195"/>
                  <a:gd name="connsiteX4" fmla="*/ 0 w 2587449"/>
                  <a:gd name="connsiteY4" fmla="*/ 4461896 h 5068195"/>
                  <a:gd name="connsiteX5" fmla="*/ 248936 w 2587449"/>
                  <a:gd name="connsiteY5" fmla="*/ 4799667 h 5068195"/>
                  <a:gd name="connsiteX6" fmla="*/ 403715 w 2587449"/>
                  <a:gd name="connsiteY6" fmla="*/ 4526237 h 5068195"/>
                  <a:gd name="connsiteX7" fmla="*/ 498274 w 2587449"/>
                  <a:gd name="connsiteY7" fmla="*/ 4904474 h 5068195"/>
                  <a:gd name="connsiteX8" fmla="*/ 849265 w 2587449"/>
                  <a:gd name="connsiteY8" fmla="*/ 4790180 h 5068195"/>
                  <a:gd name="connsiteX9" fmla="*/ 1040457 w 2587449"/>
                  <a:gd name="connsiteY9" fmla="*/ 4434239 h 5068195"/>
                  <a:gd name="connsiteX10" fmla="*/ 1540043 w 2587449"/>
                  <a:gd name="connsiteY10" fmla="*/ 5041055 h 5068195"/>
                  <a:gd name="connsiteX11" fmla="*/ 1461236 w 2587449"/>
                  <a:gd name="connsiteY11" fmla="*/ 4746876 h 5068195"/>
                  <a:gd name="connsiteX12" fmla="*/ 1795611 w 2587449"/>
                  <a:gd name="connsiteY12" fmla="*/ 4448270 h 5068195"/>
                  <a:gd name="connsiteX13" fmla="*/ 1944333 w 2587449"/>
                  <a:gd name="connsiteY13" fmla="*/ 4868644 h 5068195"/>
                  <a:gd name="connsiteX14" fmla="*/ 2044103 w 2587449"/>
                  <a:gd name="connsiteY14" fmla="*/ 4302699 h 5068195"/>
                  <a:gd name="connsiteX15" fmla="*/ 2386279 w 2587449"/>
                  <a:gd name="connsiteY15" fmla="*/ 4738465 h 5068195"/>
                  <a:gd name="connsiteX16" fmla="*/ 2181717 w 2587449"/>
                  <a:gd name="connsiteY16" fmla="*/ 1135822 h 5068195"/>
                  <a:gd name="connsiteX17" fmla="*/ 1227709 w 2587449"/>
                  <a:gd name="connsiteY17" fmla="*/ 0 h 5068195"/>
                  <a:gd name="connsiteX0" fmla="*/ 1227709 w 2587449"/>
                  <a:gd name="connsiteY0" fmla="*/ 0 h 5068195"/>
                  <a:gd name="connsiteX1" fmla="*/ 131611 w 2587449"/>
                  <a:gd name="connsiteY1" fmla="*/ 1092143 h 5068195"/>
                  <a:gd name="connsiteX2" fmla="*/ 11745 w 2587449"/>
                  <a:gd name="connsiteY2" fmla="*/ 2428558 h 5068195"/>
                  <a:gd name="connsiteX3" fmla="*/ 173390 w 2587449"/>
                  <a:gd name="connsiteY3" fmla="*/ 3661618 h 5068195"/>
                  <a:gd name="connsiteX4" fmla="*/ 0 w 2587449"/>
                  <a:gd name="connsiteY4" fmla="*/ 4461896 h 5068195"/>
                  <a:gd name="connsiteX5" fmla="*/ 248936 w 2587449"/>
                  <a:gd name="connsiteY5" fmla="*/ 4799667 h 5068195"/>
                  <a:gd name="connsiteX6" fmla="*/ 403715 w 2587449"/>
                  <a:gd name="connsiteY6" fmla="*/ 4526237 h 5068195"/>
                  <a:gd name="connsiteX7" fmla="*/ 498274 w 2587449"/>
                  <a:gd name="connsiteY7" fmla="*/ 4904474 h 5068195"/>
                  <a:gd name="connsiteX8" fmla="*/ 849265 w 2587449"/>
                  <a:gd name="connsiteY8" fmla="*/ 4790180 h 5068195"/>
                  <a:gd name="connsiteX9" fmla="*/ 1040457 w 2587449"/>
                  <a:gd name="connsiteY9" fmla="*/ 4434239 h 5068195"/>
                  <a:gd name="connsiteX10" fmla="*/ 1540043 w 2587449"/>
                  <a:gd name="connsiteY10" fmla="*/ 5041055 h 5068195"/>
                  <a:gd name="connsiteX11" fmla="*/ 1461236 w 2587449"/>
                  <a:gd name="connsiteY11" fmla="*/ 4746876 h 5068195"/>
                  <a:gd name="connsiteX12" fmla="*/ 1795611 w 2587449"/>
                  <a:gd name="connsiteY12" fmla="*/ 4448270 h 5068195"/>
                  <a:gd name="connsiteX13" fmla="*/ 1944333 w 2587449"/>
                  <a:gd name="connsiteY13" fmla="*/ 4868644 h 5068195"/>
                  <a:gd name="connsiteX14" fmla="*/ 2201321 w 2587449"/>
                  <a:gd name="connsiteY14" fmla="*/ 4425208 h 5068195"/>
                  <a:gd name="connsiteX15" fmla="*/ 2386279 w 2587449"/>
                  <a:gd name="connsiteY15" fmla="*/ 4738465 h 5068195"/>
                  <a:gd name="connsiteX16" fmla="*/ 2181717 w 2587449"/>
                  <a:gd name="connsiteY16" fmla="*/ 1135822 h 5068195"/>
                  <a:gd name="connsiteX17" fmla="*/ 1227709 w 2587449"/>
                  <a:gd name="connsiteY17" fmla="*/ 0 h 5068195"/>
                  <a:gd name="connsiteX0" fmla="*/ 1227709 w 2587449"/>
                  <a:gd name="connsiteY0" fmla="*/ 0 h 5068195"/>
                  <a:gd name="connsiteX1" fmla="*/ 131611 w 2587449"/>
                  <a:gd name="connsiteY1" fmla="*/ 1092143 h 5068195"/>
                  <a:gd name="connsiteX2" fmla="*/ 11745 w 2587449"/>
                  <a:gd name="connsiteY2" fmla="*/ 2428558 h 5068195"/>
                  <a:gd name="connsiteX3" fmla="*/ 173390 w 2587449"/>
                  <a:gd name="connsiteY3" fmla="*/ 3661618 h 5068195"/>
                  <a:gd name="connsiteX4" fmla="*/ 0 w 2587449"/>
                  <a:gd name="connsiteY4" fmla="*/ 4461896 h 5068195"/>
                  <a:gd name="connsiteX5" fmla="*/ 248936 w 2587449"/>
                  <a:gd name="connsiteY5" fmla="*/ 4799667 h 5068195"/>
                  <a:gd name="connsiteX6" fmla="*/ 403715 w 2587449"/>
                  <a:gd name="connsiteY6" fmla="*/ 4526237 h 5068195"/>
                  <a:gd name="connsiteX7" fmla="*/ 498274 w 2587449"/>
                  <a:gd name="connsiteY7" fmla="*/ 4904474 h 5068195"/>
                  <a:gd name="connsiteX8" fmla="*/ 849265 w 2587449"/>
                  <a:gd name="connsiteY8" fmla="*/ 4790180 h 5068195"/>
                  <a:gd name="connsiteX9" fmla="*/ 1040457 w 2587449"/>
                  <a:gd name="connsiteY9" fmla="*/ 4434239 h 5068195"/>
                  <a:gd name="connsiteX10" fmla="*/ 1540043 w 2587449"/>
                  <a:gd name="connsiteY10" fmla="*/ 5041055 h 5068195"/>
                  <a:gd name="connsiteX11" fmla="*/ 1461236 w 2587449"/>
                  <a:gd name="connsiteY11" fmla="*/ 4746876 h 5068195"/>
                  <a:gd name="connsiteX12" fmla="*/ 1795611 w 2587449"/>
                  <a:gd name="connsiteY12" fmla="*/ 4448270 h 5068195"/>
                  <a:gd name="connsiteX13" fmla="*/ 1944333 w 2587449"/>
                  <a:gd name="connsiteY13" fmla="*/ 4868644 h 5068195"/>
                  <a:gd name="connsiteX14" fmla="*/ 2201321 w 2587449"/>
                  <a:gd name="connsiteY14" fmla="*/ 4425208 h 5068195"/>
                  <a:gd name="connsiteX15" fmla="*/ 2386279 w 2587449"/>
                  <a:gd name="connsiteY15" fmla="*/ 4738465 h 5068195"/>
                  <a:gd name="connsiteX16" fmla="*/ 2181717 w 2587449"/>
                  <a:gd name="connsiteY16" fmla="*/ 1135822 h 5068195"/>
                  <a:gd name="connsiteX17" fmla="*/ 1227709 w 2587449"/>
                  <a:gd name="connsiteY17" fmla="*/ 0 h 5068195"/>
                  <a:gd name="connsiteX0" fmla="*/ 1227709 w 2587449"/>
                  <a:gd name="connsiteY0" fmla="*/ 0 h 5068195"/>
                  <a:gd name="connsiteX1" fmla="*/ 131611 w 2587449"/>
                  <a:gd name="connsiteY1" fmla="*/ 1092143 h 5068195"/>
                  <a:gd name="connsiteX2" fmla="*/ 11745 w 2587449"/>
                  <a:gd name="connsiteY2" fmla="*/ 2428558 h 5068195"/>
                  <a:gd name="connsiteX3" fmla="*/ 173390 w 2587449"/>
                  <a:gd name="connsiteY3" fmla="*/ 3661618 h 5068195"/>
                  <a:gd name="connsiteX4" fmla="*/ 0 w 2587449"/>
                  <a:gd name="connsiteY4" fmla="*/ 4461896 h 5068195"/>
                  <a:gd name="connsiteX5" fmla="*/ 248936 w 2587449"/>
                  <a:gd name="connsiteY5" fmla="*/ 4799667 h 5068195"/>
                  <a:gd name="connsiteX6" fmla="*/ 403715 w 2587449"/>
                  <a:gd name="connsiteY6" fmla="*/ 4526237 h 5068195"/>
                  <a:gd name="connsiteX7" fmla="*/ 498274 w 2587449"/>
                  <a:gd name="connsiteY7" fmla="*/ 4904474 h 5068195"/>
                  <a:gd name="connsiteX8" fmla="*/ 849265 w 2587449"/>
                  <a:gd name="connsiteY8" fmla="*/ 4790180 h 5068195"/>
                  <a:gd name="connsiteX9" fmla="*/ 1040457 w 2587449"/>
                  <a:gd name="connsiteY9" fmla="*/ 4434239 h 5068195"/>
                  <a:gd name="connsiteX10" fmla="*/ 1540043 w 2587449"/>
                  <a:gd name="connsiteY10" fmla="*/ 5041055 h 5068195"/>
                  <a:gd name="connsiteX11" fmla="*/ 1461236 w 2587449"/>
                  <a:gd name="connsiteY11" fmla="*/ 4746876 h 5068195"/>
                  <a:gd name="connsiteX12" fmla="*/ 1795611 w 2587449"/>
                  <a:gd name="connsiteY12" fmla="*/ 4448270 h 5068195"/>
                  <a:gd name="connsiteX13" fmla="*/ 1944333 w 2587449"/>
                  <a:gd name="connsiteY13" fmla="*/ 4868644 h 5068195"/>
                  <a:gd name="connsiteX14" fmla="*/ 2201321 w 2587449"/>
                  <a:gd name="connsiteY14" fmla="*/ 4425208 h 5068195"/>
                  <a:gd name="connsiteX15" fmla="*/ 2386279 w 2587449"/>
                  <a:gd name="connsiteY15" fmla="*/ 4738465 h 5068195"/>
                  <a:gd name="connsiteX16" fmla="*/ 2181717 w 2587449"/>
                  <a:gd name="connsiteY16" fmla="*/ 1135822 h 5068195"/>
                  <a:gd name="connsiteX17" fmla="*/ 1227709 w 2587449"/>
                  <a:gd name="connsiteY17" fmla="*/ 0 h 5068195"/>
                  <a:gd name="connsiteX0" fmla="*/ 1227709 w 2587449"/>
                  <a:gd name="connsiteY0" fmla="*/ 0 h 5068195"/>
                  <a:gd name="connsiteX1" fmla="*/ 131611 w 2587449"/>
                  <a:gd name="connsiteY1" fmla="*/ 1092143 h 5068195"/>
                  <a:gd name="connsiteX2" fmla="*/ 11745 w 2587449"/>
                  <a:gd name="connsiteY2" fmla="*/ 2428558 h 5068195"/>
                  <a:gd name="connsiteX3" fmla="*/ 173390 w 2587449"/>
                  <a:gd name="connsiteY3" fmla="*/ 3661618 h 5068195"/>
                  <a:gd name="connsiteX4" fmla="*/ 0 w 2587449"/>
                  <a:gd name="connsiteY4" fmla="*/ 4461896 h 5068195"/>
                  <a:gd name="connsiteX5" fmla="*/ 248936 w 2587449"/>
                  <a:gd name="connsiteY5" fmla="*/ 4799667 h 5068195"/>
                  <a:gd name="connsiteX6" fmla="*/ 403715 w 2587449"/>
                  <a:gd name="connsiteY6" fmla="*/ 4526237 h 5068195"/>
                  <a:gd name="connsiteX7" fmla="*/ 498274 w 2587449"/>
                  <a:gd name="connsiteY7" fmla="*/ 4904474 h 5068195"/>
                  <a:gd name="connsiteX8" fmla="*/ 849265 w 2587449"/>
                  <a:gd name="connsiteY8" fmla="*/ 4790180 h 5068195"/>
                  <a:gd name="connsiteX9" fmla="*/ 1040457 w 2587449"/>
                  <a:gd name="connsiteY9" fmla="*/ 4434239 h 5068195"/>
                  <a:gd name="connsiteX10" fmla="*/ 1540043 w 2587449"/>
                  <a:gd name="connsiteY10" fmla="*/ 5041055 h 5068195"/>
                  <a:gd name="connsiteX11" fmla="*/ 1461236 w 2587449"/>
                  <a:gd name="connsiteY11" fmla="*/ 4746876 h 5068195"/>
                  <a:gd name="connsiteX12" fmla="*/ 1795611 w 2587449"/>
                  <a:gd name="connsiteY12" fmla="*/ 4448270 h 5068195"/>
                  <a:gd name="connsiteX13" fmla="*/ 1944333 w 2587449"/>
                  <a:gd name="connsiteY13" fmla="*/ 4868644 h 5068195"/>
                  <a:gd name="connsiteX14" fmla="*/ 2201321 w 2587449"/>
                  <a:gd name="connsiteY14" fmla="*/ 4425208 h 5068195"/>
                  <a:gd name="connsiteX15" fmla="*/ 2386279 w 2587449"/>
                  <a:gd name="connsiteY15" fmla="*/ 4738465 h 5068195"/>
                  <a:gd name="connsiteX16" fmla="*/ 2181717 w 2587449"/>
                  <a:gd name="connsiteY16" fmla="*/ 1135822 h 5068195"/>
                  <a:gd name="connsiteX17" fmla="*/ 1227709 w 2587449"/>
                  <a:gd name="connsiteY17" fmla="*/ 0 h 5068195"/>
                  <a:gd name="connsiteX0" fmla="*/ 1227709 w 2587449"/>
                  <a:gd name="connsiteY0" fmla="*/ 0 h 5068195"/>
                  <a:gd name="connsiteX1" fmla="*/ 131611 w 2587449"/>
                  <a:gd name="connsiteY1" fmla="*/ 1092143 h 5068195"/>
                  <a:gd name="connsiteX2" fmla="*/ 11745 w 2587449"/>
                  <a:gd name="connsiteY2" fmla="*/ 2428558 h 5068195"/>
                  <a:gd name="connsiteX3" fmla="*/ 173390 w 2587449"/>
                  <a:gd name="connsiteY3" fmla="*/ 3661618 h 5068195"/>
                  <a:gd name="connsiteX4" fmla="*/ 0 w 2587449"/>
                  <a:gd name="connsiteY4" fmla="*/ 4461896 h 5068195"/>
                  <a:gd name="connsiteX5" fmla="*/ 248936 w 2587449"/>
                  <a:gd name="connsiteY5" fmla="*/ 4799667 h 5068195"/>
                  <a:gd name="connsiteX6" fmla="*/ 403715 w 2587449"/>
                  <a:gd name="connsiteY6" fmla="*/ 4526237 h 5068195"/>
                  <a:gd name="connsiteX7" fmla="*/ 498274 w 2587449"/>
                  <a:gd name="connsiteY7" fmla="*/ 4904474 h 5068195"/>
                  <a:gd name="connsiteX8" fmla="*/ 849265 w 2587449"/>
                  <a:gd name="connsiteY8" fmla="*/ 4790180 h 5068195"/>
                  <a:gd name="connsiteX9" fmla="*/ 1040457 w 2587449"/>
                  <a:gd name="connsiteY9" fmla="*/ 4434239 h 5068195"/>
                  <a:gd name="connsiteX10" fmla="*/ 1540043 w 2587449"/>
                  <a:gd name="connsiteY10" fmla="*/ 5041055 h 5068195"/>
                  <a:gd name="connsiteX11" fmla="*/ 1461236 w 2587449"/>
                  <a:gd name="connsiteY11" fmla="*/ 4746876 h 5068195"/>
                  <a:gd name="connsiteX12" fmla="*/ 1795611 w 2587449"/>
                  <a:gd name="connsiteY12" fmla="*/ 4448270 h 5068195"/>
                  <a:gd name="connsiteX13" fmla="*/ 1944333 w 2587449"/>
                  <a:gd name="connsiteY13" fmla="*/ 4868644 h 5068195"/>
                  <a:gd name="connsiteX14" fmla="*/ 2386279 w 2587449"/>
                  <a:gd name="connsiteY14" fmla="*/ 4738465 h 5068195"/>
                  <a:gd name="connsiteX15" fmla="*/ 2181717 w 2587449"/>
                  <a:gd name="connsiteY15" fmla="*/ 1135822 h 5068195"/>
                  <a:gd name="connsiteX16" fmla="*/ 1227709 w 2587449"/>
                  <a:gd name="connsiteY16" fmla="*/ 0 h 5068195"/>
                  <a:gd name="connsiteX0" fmla="*/ 1227709 w 2497491"/>
                  <a:gd name="connsiteY0" fmla="*/ 0 h 5068195"/>
                  <a:gd name="connsiteX1" fmla="*/ 131611 w 2497491"/>
                  <a:gd name="connsiteY1" fmla="*/ 1092143 h 5068195"/>
                  <a:gd name="connsiteX2" fmla="*/ 11745 w 2497491"/>
                  <a:gd name="connsiteY2" fmla="*/ 2428558 h 5068195"/>
                  <a:gd name="connsiteX3" fmla="*/ 173390 w 2497491"/>
                  <a:gd name="connsiteY3" fmla="*/ 3661618 h 5068195"/>
                  <a:gd name="connsiteX4" fmla="*/ 0 w 2497491"/>
                  <a:gd name="connsiteY4" fmla="*/ 4461896 h 5068195"/>
                  <a:gd name="connsiteX5" fmla="*/ 248936 w 2497491"/>
                  <a:gd name="connsiteY5" fmla="*/ 4799667 h 5068195"/>
                  <a:gd name="connsiteX6" fmla="*/ 403715 w 2497491"/>
                  <a:gd name="connsiteY6" fmla="*/ 4526237 h 5068195"/>
                  <a:gd name="connsiteX7" fmla="*/ 498274 w 2497491"/>
                  <a:gd name="connsiteY7" fmla="*/ 4904474 h 5068195"/>
                  <a:gd name="connsiteX8" fmla="*/ 849265 w 2497491"/>
                  <a:gd name="connsiteY8" fmla="*/ 4790180 h 5068195"/>
                  <a:gd name="connsiteX9" fmla="*/ 1040457 w 2497491"/>
                  <a:gd name="connsiteY9" fmla="*/ 4434239 h 5068195"/>
                  <a:gd name="connsiteX10" fmla="*/ 1540043 w 2497491"/>
                  <a:gd name="connsiteY10" fmla="*/ 5041055 h 5068195"/>
                  <a:gd name="connsiteX11" fmla="*/ 1461236 w 2497491"/>
                  <a:gd name="connsiteY11" fmla="*/ 4746876 h 5068195"/>
                  <a:gd name="connsiteX12" fmla="*/ 1795611 w 2497491"/>
                  <a:gd name="connsiteY12" fmla="*/ 4448270 h 5068195"/>
                  <a:gd name="connsiteX13" fmla="*/ 1944333 w 2497491"/>
                  <a:gd name="connsiteY13" fmla="*/ 4868644 h 5068195"/>
                  <a:gd name="connsiteX14" fmla="*/ 2270434 w 2497491"/>
                  <a:gd name="connsiteY14" fmla="*/ 4493445 h 5068195"/>
                  <a:gd name="connsiteX15" fmla="*/ 2181717 w 2497491"/>
                  <a:gd name="connsiteY15" fmla="*/ 1135822 h 5068195"/>
                  <a:gd name="connsiteX16" fmla="*/ 1227709 w 2497491"/>
                  <a:gd name="connsiteY16" fmla="*/ 0 h 5068195"/>
                  <a:gd name="connsiteX0" fmla="*/ 1227709 w 2648248"/>
                  <a:gd name="connsiteY0" fmla="*/ 0 h 5068195"/>
                  <a:gd name="connsiteX1" fmla="*/ 131611 w 2648248"/>
                  <a:gd name="connsiteY1" fmla="*/ 1092143 h 5068195"/>
                  <a:gd name="connsiteX2" fmla="*/ 11745 w 2648248"/>
                  <a:gd name="connsiteY2" fmla="*/ 2428558 h 5068195"/>
                  <a:gd name="connsiteX3" fmla="*/ 173390 w 2648248"/>
                  <a:gd name="connsiteY3" fmla="*/ 3661618 h 5068195"/>
                  <a:gd name="connsiteX4" fmla="*/ 0 w 2648248"/>
                  <a:gd name="connsiteY4" fmla="*/ 4461896 h 5068195"/>
                  <a:gd name="connsiteX5" fmla="*/ 248936 w 2648248"/>
                  <a:gd name="connsiteY5" fmla="*/ 4799667 h 5068195"/>
                  <a:gd name="connsiteX6" fmla="*/ 403715 w 2648248"/>
                  <a:gd name="connsiteY6" fmla="*/ 4526237 h 5068195"/>
                  <a:gd name="connsiteX7" fmla="*/ 498274 w 2648248"/>
                  <a:gd name="connsiteY7" fmla="*/ 4904474 h 5068195"/>
                  <a:gd name="connsiteX8" fmla="*/ 849265 w 2648248"/>
                  <a:gd name="connsiteY8" fmla="*/ 4790180 h 5068195"/>
                  <a:gd name="connsiteX9" fmla="*/ 1040457 w 2648248"/>
                  <a:gd name="connsiteY9" fmla="*/ 4434239 h 5068195"/>
                  <a:gd name="connsiteX10" fmla="*/ 1540043 w 2648248"/>
                  <a:gd name="connsiteY10" fmla="*/ 5041055 h 5068195"/>
                  <a:gd name="connsiteX11" fmla="*/ 1461236 w 2648248"/>
                  <a:gd name="connsiteY11" fmla="*/ 4746876 h 5068195"/>
                  <a:gd name="connsiteX12" fmla="*/ 1795611 w 2648248"/>
                  <a:gd name="connsiteY12" fmla="*/ 4448270 h 5068195"/>
                  <a:gd name="connsiteX13" fmla="*/ 1944333 w 2648248"/>
                  <a:gd name="connsiteY13" fmla="*/ 4868644 h 5068195"/>
                  <a:gd name="connsiteX14" fmla="*/ 2270434 w 2648248"/>
                  <a:gd name="connsiteY14" fmla="*/ 4493445 h 5068195"/>
                  <a:gd name="connsiteX15" fmla="*/ 2181717 w 2648248"/>
                  <a:gd name="connsiteY15" fmla="*/ 1135822 h 5068195"/>
                  <a:gd name="connsiteX16" fmla="*/ 1227709 w 2648248"/>
                  <a:gd name="connsiteY16" fmla="*/ 0 h 5068195"/>
                  <a:gd name="connsiteX0" fmla="*/ 1227709 w 2648248"/>
                  <a:gd name="connsiteY0" fmla="*/ 0 h 5068195"/>
                  <a:gd name="connsiteX1" fmla="*/ 131611 w 2648248"/>
                  <a:gd name="connsiteY1" fmla="*/ 1092143 h 5068195"/>
                  <a:gd name="connsiteX2" fmla="*/ 11745 w 2648248"/>
                  <a:gd name="connsiteY2" fmla="*/ 2428558 h 5068195"/>
                  <a:gd name="connsiteX3" fmla="*/ 173390 w 2648248"/>
                  <a:gd name="connsiteY3" fmla="*/ 3661618 h 5068195"/>
                  <a:gd name="connsiteX4" fmla="*/ 0 w 2648248"/>
                  <a:gd name="connsiteY4" fmla="*/ 4461896 h 5068195"/>
                  <a:gd name="connsiteX5" fmla="*/ 248936 w 2648248"/>
                  <a:gd name="connsiteY5" fmla="*/ 4799667 h 5068195"/>
                  <a:gd name="connsiteX6" fmla="*/ 403715 w 2648248"/>
                  <a:gd name="connsiteY6" fmla="*/ 4526237 h 5068195"/>
                  <a:gd name="connsiteX7" fmla="*/ 498274 w 2648248"/>
                  <a:gd name="connsiteY7" fmla="*/ 4904474 h 5068195"/>
                  <a:gd name="connsiteX8" fmla="*/ 849265 w 2648248"/>
                  <a:gd name="connsiteY8" fmla="*/ 4790180 h 5068195"/>
                  <a:gd name="connsiteX9" fmla="*/ 1040457 w 2648248"/>
                  <a:gd name="connsiteY9" fmla="*/ 4434239 h 5068195"/>
                  <a:gd name="connsiteX10" fmla="*/ 1540043 w 2648248"/>
                  <a:gd name="connsiteY10" fmla="*/ 5041055 h 5068195"/>
                  <a:gd name="connsiteX11" fmla="*/ 1461236 w 2648248"/>
                  <a:gd name="connsiteY11" fmla="*/ 4746876 h 5068195"/>
                  <a:gd name="connsiteX12" fmla="*/ 1795611 w 2648248"/>
                  <a:gd name="connsiteY12" fmla="*/ 4448270 h 5068195"/>
                  <a:gd name="connsiteX13" fmla="*/ 1944333 w 2648248"/>
                  <a:gd name="connsiteY13" fmla="*/ 4868644 h 5068195"/>
                  <a:gd name="connsiteX14" fmla="*/ 2270434 w 2648248"/>
                  <a:gd name="connsiteY14" fmla="*/ 4493445 h 5068195"/>
                  <a:gd name="connsiteX15" fmla="*/ 2181717 w 2648248"/>
                  <a:gd name="connsiteY15" fmla="*/ 1135822 h 5068195"/>
                  <a:gd name="connsiteX16" fmla="*/ 1227709 w 2648248"/>
                  <a:gd name="connsiteY16" fmla="*/ 0 h 5068195"/>
                  <a:gd name="connsiteX0" fmla="*/ 1227709 w 2648248"/>
                  <a:gd name="connsiteY0" fmla="*/ 0 h 5068195"/>
                  <a:gd name="connsiteX1" fmla="*/ 131611 w 2648248"/>
                  <a:gd name="connsiteY1" fmla="*/ 1092143 h 5068195"/>
                  <a:gd name="connsiteX2" fmla="*/ 11745 w 2648248"/>
                  <a:gd name="connsiteY2" fmla="*/ 2428558 h 5068195"/>
                  <a:gd name="connsiteX3" fmla="*/ 173390 w 2648248"/>
                  <a:gd name="connsiteY3" fmla="*/ 3661618 h 5068195"/>
                  <a:gd name="connsiteX4" fmla="*/ 0 w 2648248"/>
                  <a:gd name="connsiteY4" fmla="*/ 4461896 h 5068195"/>
                  <a:gd name="connsiteX5" fmla="*/ 248936 w 2648248"/>
                  <a:gd name="connsiteY5" fmla="*/ 4799667 h 5068195"/>
                  <a:gd name="connsiteX6" fmla="*/ 403715 w 2648248"/>
                  <a:gd name="connsiteY6" fmla="*/ 4526237 h 5068195"/>
                  <a:gd name="connsiteX7" fmla="*/ 498274 w 2648248"/>
                  <a:gd name="connsiteY7" fmla="*/ 4904474 h 5068195"/>
                  <a:gd name="connsiteX8" fmla="*/ 849265 w 2648248"/>
                  <a:gd name="connsiteY8" fmla="*/ 4790180 h 5068195"/>
                  <a:gd name="connsiteX9" fmla="*/ 1040457 w 2648248"/>
                  <a:gd name="connsiteY9" fmla="*/ 4434239 h 5068195"/>
                  <a:gd name="connsiteX10" fmla="*/ 1540043 w 2648248"/>
                  <a:gd name="connsiteY10" fmla="*/ 5041055 h 5068195"/>
                  <a:gd name="connsiteX11" fmla="*/ 1461236 w 2648248"/>
                  <a:gd name="connsiteY11" fmla="*/ 4746876 h 5068195"/>
                  <a:gd name="connsiteX12" fmla="*/ 1795611 w 2648248"/>
                  <a:gd name="connsiteY12" fmla="*/ 4448270 h 5068195"/>
                  <a:gd name="connsiteX13" fmla="*/ 2035354 w 2648248"/>
                  <a:gd name="connsiteY13" fmla="*/ 4596400 h 5068195"/>
                  <a:gd name="connsiteX14" fmla="*/ 2270434 w 2648248"/>
                  <a:gd name="connsiteY14" fmla="*/ 4493445 h 5068195"/>
                  <a:gd name="connsiteX15" fmla="*/ 2181717 w 2648248"/>
                  <a:gd name="connsiteY15" fmla="*/ 1135822 h 5068195"/>
                  <a:gd name="connsiteX16" fmla="*/ 1227709 w 2648248"/>
                  <a:gd name="connsiteY16" fmla="*/ 0 h 5068195"/>
                  <a:gd name="connsiteX0" fmla="*/ 1227709 w 2648248"/>
                  <a:gd name="connsiteY0" fmla="*/ 0 h 5068195"/>
                  <a:gd name="connsiteX1" fmla="*/ 131611 w 2648248"/>
                  <a:gd name="connsiteY1" fmla="*/ 1092143 h 5068195"/>
                  <a:gd name="connsiteX2" fmla="*/ 11745 w 2648248"/>
                  <a:gd name="connsiteY2" fmla="*/ 2428558 h 5068195"/>
                  <a:gd name="connsiteX3" fmla="*/ 173390 w 2648248"/>
                  <a:gd name="connsiteY3" fmla="*/ 3661618 h 5068195"/>
                  <a:gd name="connsiteX4" fmla="*/ 0 w 2648248"/>
                  <a:gd name="connsiteY4" fmla="*/ 4461896 h 5068195"/>
                  <a:gd name="connsiteX5" fmla="*/ 248936 w 2648248"/>
                  <a:gd name="connsiteY5" fmla="*/ 4799667 h 5068195"/>
                  <a:gd name="connsiteX6" fmla="*/ 403715 w 2648248"/>
                  <a:gd name="connsiteY6" fmla="*/ 4526237 h 5068195"/>
                  <a:gd name="connsiteX7" fmla="*/ 498274 w 2648248"/>
                  <a:gd name="connsiteY7" fmla="*/ 4904474 h 5068195"/>
                  <a:gd name="connsiteX8" fmla="*/ 849265 w 2648248"/>
                  <a:gd name="connsiteY8" fmla="*/ 4790180 h 5068195"/>
                  <a:gd name="connsiteX9" fmla="*/ 1040457 w 2648248"/>
                  <a:gd name="connsiteY9" fmla="*/ 4434239 h 5068195"/>
                  <a:gd name="connsiteX10" fmla="*/ 1540043 w 2648248"/>
                  <a:gd name="connsiteY10" fmla="*/ 5041055 h 5068195"/>
                  <a:gd name="connsiteX11" fmla="*/ 1461236 w 2648248"/>
                  <a:gd name="connsiteY11" fmla="*/ 4746876 h 5068195"/>
                  <a:gd name="connsiteX12" fmla="*/ 1795611 w 2648248"/>
                  <a:gd name="connsiteY12" fmla="*/ 4448270 h 5068195"/>
                  <a:gd name="connsiteX13" fmla="*/ 2035354 w 2648248"/>
                  <a:gd name="connsiteY13" fmla="*/ 4596400 h 5068195"/>
                  <a:gd name="connsiteX14" fmla="*/ 2270434 w 2648248"/>
                  <a:gd name="connsiteY14" fmla="*/ 4493445 h 5068195"/>
                  <a:gd name="connsiteX15" fmla="*/ 2181717 w 2648248"/>
                  <a:gd name="connsiteY15" fmla="*/ 1135822 h 5068195"/>
                  <a:gd name="connsiteX16" fmla="*/ 1227709 w 2648248"/>
                  <a:gd name="connsiteY16" fmla="*/ 0 h 5068195"/>
                  <a:gd name="connsiteX0" fmla="*/ 1227709 w 2648248"/>
                  <a:gd name="connsiteY0" fmla="*/ 0 h 5068195"/>
                  <a:gd name="connsiteX1" fmla="*/ 131611 w 2648248"/>
                  <a:gd name="connsiteY1" fmla="*/ 1092143 h 5068195"/>
                  <a:gd name="connsiteX2" fmla="*/ 11745 w 2648248"/>
                  <a:gd name="connsiteY2" fmla="*/ 2428558 h 5068195"/>
                  <a:gd name="connsiteX3" fmla="*/ 173390 w 2648248"/>
                  <a:gd name="connsiteY3" fmla="*/ 3661618 h 5068195"/>
                  <a:gd name="connsiteX4" fmla="*/ 0 w 2648248"/>
                  <a:gd name="connsiteY4" fmla="*/ 4461896 h 5068195"/>
                  <a:gd name="connsiteX5" fmla="*/ 248936 w 2648248"/>
                  <a:gd name="connsiteY5" fmla="*/ 4799667 h 5068195"/>
                  <a:gd name="connsiteX6" fmla="*/ 403715 w 2648248"/>
                  <a:gd name="connsiteY6" fmla="*/ 4526237 h 5068195"/>
                  <a:gd name="connsiteX7" fmla="*/ 498274 w 2648248"/>
                  <a:gd name="connsiteY7" fmla="*/ 4904474 h 5068195"/>
                  <a:gd name="connsiteX8" fmla="*/ 849265 w 2648248"/>
                  <a:gd name="connsiteY8" fmla="*/ 4790180 h 5068195"/>
                  <a:gd name="connsiteX9" fmla="*/ 1040457 w 2648248"/>
                  <a:gd name="connsiteY9" fmla="*/ 4434239 h 5068195"/>
                  <a:gd name="connsiteX10" fmla="*/ 1540043 w 2648248"/>
                  <a:gd name="connsiteY10" fmla="*/ 5041055 h 5068195"/>
                  <a:gd name="connsiteX11" fmla="*/ 1461236 w 2648248"/>
                  <a:gd name="connsiteY11" fmla="*/ 4746876 h 5068195"/>
                  <a:gd name="connsiteX12" fmla="*/ 1795611 w 2648248"/>
                  <a:gd name="connsiteY12" fmla="*/ 4448270 h 5068195"/>
                  <a:gd name="connsiteX13" fmla="*/ 2035354 w 2648248"/>
                  <a:gd name="connsiteY13" fmla="*/ 4596400 h 5068195"/>
                  <a:gd name="connsiteX14" fmla="*/ 2270434 w 2648248"/>
                  <a:gd name="connsiteY14" fmla="*/ 4493445 h 5068195"/>
                  <a:gd name="connsiteX15" fmla="*/ 2181717 w 2648248"/>
                  <a:gd name="connsiteY15" fmla="*/ 1135822 h 5068195"/>
                  <a:gd name="connsiteX16" fmla="*/ 1227709 w 2648248"/>
                  <a:gd name="connsiteY16" fmla="*/ 0 h 5068195"/>
                  <a:gd name="connsiteX0" fmla="*/ 1227709 w 2648248"/>
                  <a:gd name="connsiteY0" fmla="*/ 0 h 5068888"/>
                  <a:gd name="connsiteX1" fmla="*/ 131611 w 2648248"/>
                  <a:gd name="connsiteY1" fmla="*/ 1092143 h 5068888"/>
                  <a:gd name="connsiteX2" fmla="*/ 11745 w 2648248"/>
                  <a:gd name="connsiteY2" fmla="*/ 2428558 h 5068888"/>
                  <a:gd name="connsiteX3" fmla="*/ 173390 w 2648248"/>
                  <a:gd name="connsiteY3" fmla="*/ 3661618 h 5068888"/>
                  <a:gd name="connsiteX4" fmla="*/ 0 w 2648248"/>
                  <a:gd name="connsiteY4" fmla="*/ 4461896 h 5068888"/>
                  <a:gd name="connsiteX5" fmla="*/ 248936 w 2648248"/>
                  <a:gd name="connsiteY5" fmla="*/ 4799667 h 5068888"/>
                  <a:gd name="connsiteX6" fmla="*/ 403715 w 2648248"/>
                  <a:gd name="connsiteY6" fmla="*/ 4526237 h 5068888"/>
                  <a:gd name="connsiteX7" fmla="*/ 498274 w 2648248"/>
                  <a:gd name="connsiteY7" fmla="*/ 4904474 h 5068888"/>
                  <a:gd name="connsiteX8" fmla="*/ 849265 w 2648248"/>
                  <a:gd name="connsiteY8" fmla="*/ 4790180 h 5068888"/>
                  <a:gd name="connsiteX9" fmla="*/ 1040457 w 2648248"/>
                  <a:gd name="connsiteY9" fmla="*/ 4434239 h 5068888"/>
                  <a:gd name="connsiteX10" fmla="*/ 1540043 w 2648248"/>
                  <a:gd name="connsiteY10" fmla="*/ 5041055 h 5068888"/>
                  <a:gd name="connsiteX11" fmla="*/ 1461236 w 2648248"/>
                  <a:gd name="connsiteY11" fmla="*/ 4746876 h 5068888"/>
                  <a:gd name="connsiteX12" fmla="*/ 1795611 w 2648248"/>
                  <a:gd name="connsiteY12" fmla="*/ 4448270 h 5068888"/>
                  <a:gd name="connsiteX13" fmla="*/ 2035354 w 2648248"/>
                  <a:gd name="connsiteY13" fmla="*/ 4596400 h 5068888"/>
                  <a:gd name="connsiteX14" fmla="*/ 2270434 w 2648248"/>
                  <a:gd name="connsiteY14" fmla="*/ 4493445 h 5068888"/>
                  <a:gd name="connsiteX15" fmla="*/ 2181717 w 2648248"/>
                  <a:gd name="connsiteY15" fmla="*/ 1135822 h 5068888"/>
                  <a:gd name="connsiteX16" fmla="*/ 1227709 w 2648248"/>
                  <a:gd name="connsiteY16" fmla="*/ 0 h 5068888"/>
                  <a:gd name="connsiteX0" fmla="*/ 1227709 w 2648248"/>
                  <a:gd name="connsiteY0" fmla="*/ 0 h 5088946"/>
                  <a:gd name="connsiteX1" fmla="*/ 131611 w 2648248"/>
                  <a:gd name="connsiteY1" fmla="*/ 1092143 h 5088946"/>
                  <a:gd name="connsiteX2" fmla="*/ 11745 w 2648248"/>
                  <a:gd name="connsiteY2" fmla="*/ 2428558 h 5088946"/>
                  <a:gd name="connsiteX3" fmla="*/ 173390 w 2648248"/>
                  <a:gd name="connsiteY3" fmla="*/ 3661618 h 5088946"/>
                  <a:gd name="connsiteX4" fmla="*/ 0 w 2648248"/>
                  <a:gd name="connsiteY4" fmla="*/ 4461896 h 5088946"/>
                  <a:gd name="connsiteX5" fmla="*/ 248936 w 2648248"/>
                  <a:gd name="connsiteY5" fmla="*/ 4799667 h 5088946"/>
                  <a:gd name="connsiteX6" fmla="*/ 403715 w 2648248"/>
                  <a:gd name="connsiteY6" fmla="*/ 4526237 h 5088946"/>
                  <a:gd name="connsiteX7" fmla="*/ 498274 w 2648248"/>
                  <a:gd name="connsiteY7" fmla="*/ 4904474 h 5088946"/>
                  <a:gd name="connsiteX8" fmla="*/ 849265 w 2648248"/>
                  <a:gd name="connsiteY8" fmla="*/ 4790180 h 5088946"/>
                  <a:gd name="connsiteX9" fmla="*/ 1040457 w 2648248"/>
                  <a:gd name="connsiteY9" fmla="*/ 4434239 h 5088946"/>
                  <a:gd name="connsiteX10" fmla="*/ 1540043 w 2648248"/>
                  <a:gd name="connsiteY10" fmla="*/ 5041055 h 5088946"/>
                  <a:gd name="connsiteX11" fmla="*/ 1461236 w 2648248"/>
                  <a:gd name="connsiteY11" fmla="*/ 4746876 h 5088946"/>
                  <a:gd name="connsiteX12" fmla="*/ 1820435 w 2648248"/>
                  <a:gd name="connsiteY12" fmla="*/ 4489106 h 5088946"/>
                  <a:gd name="connsiteX13" fmla="*/ 2035354 w 2648248"/>
                  <a:gd name="connsiteY13" fmla="*/ 4596400 h 5088946"/>
                  <a:gd name="connsiteX14" fmla="*/ 2270434 w 2648248"/>
                  <a:gd name="connsiteY14" fmla="*/ 4493445 h 5088946"/>
                  <a:gd name="connsiteX15" fmla="*/ 2181717 w 2648248"/>
                  <a:gd name="connsiteY15" fmla="*/ 1135822 h 5088946"/>
                  <a:gd name="connsiteX16" fmla="*/ 1227709 w 2648248"/>
                  <a:gd name="connsiteY16" fmla="*/ 0 h 5088946"/>
                  <a:gd name="connsiteX0" fmla="*/ 1227709 w 2648248"/>
                  <a:gd name="connsiteY0" fmla="*/ 0 h 5088946"/>
                  <a:gd name="connsiteX1" fmla="*/ 131611 w 2648248"/>
                  <a:gd name="connsiteY1" fmla="*/ 1092143 h 5088946"/>
                  <a:gd name="connsiteX2" fmla="*/ 11745 w 2648248"/>
                  <a:gd name="connsiteY2" fmla="*/ 2428558 h 5088946"/>
                  <a:gd name="connsiteX3" fmla="*/ 173390 w 2648248"/>
                  <a:gd name="connsiteY3" fmla="*/ 3661618 h 5088946"/>
                  <a:gd name="connsiteX4" fmla="*/ 0 w 2648248"/>
                  <a:gd name="connsiteY4" fmla="*/ 4461896 h 5088946"/>
                  <a:gd name="connsiteX5" fmla="*/ 248936 w 2648248"/>
                  <a:gd name="connsiteY5" fmla="*/ 4799667 h 5088946"/>
                  <a:gd name="connsiteX6" fmla="*/ 403715 w 2648248"/>
                  <a:gd name="connsiteY6" fmla="*/ 4526237 h 5088946"/>
                  <a:gd name="connsiteX7" fmla="*/ 688590 w 2648248"/>
                  <a:gd name="connsiteY7" fmla="*/ 4632230 h 5088946"/>
                  <a:gd name="connsiteX8" fmla="*/ 849265 w 2648248"/>
                  <a:gd name="connsiteY8" fmla="*/ 4790180 h 5088946"/>
                  <a:gd name="connsiteX9" fmla="*/ 1040457 w 2648248"/>
                  <a:gd name="connsiteY9" fmla="*/ 4434239 h 5088946"/>
                  <a:gd name="connsiteX10" fmla="*/ 1540043 w 2648248"/>
                  <a:gd name="connsiteY10" fmla="*/ 5041055 h 5088946"/>
                  <a:gd name="connsiteX11" fmla="*/ 1461236 w 2648248"/>
                  <a:gd name="connsiteY11" fmla="*/ 4746876 h 5088946"/>
                  <a:gd name="connsiteX12" fmla="*/ 1820435 w 2648248"/>
                  <a:gd name="connsiteY12" fmla="*/ 4489106 h 5088946"/>
                  <a:gd name="connsiteX13" fmla="*/ 2035354 w 2648248"/>
                  <a:gd name="connsiteY13" fmla="*/ 4596400 h 5088946"/>
                  <a:gd name="connsiteX14" fmla="*/ 2270434 w 2648248"/>
                  <a:gd name="connsiteY14" fmla="*/ 4493445 h 5088946"/>
                  <a:gd name="connsiteX15" fmla="*/ 2181717 w 2648248"/>
                  <a:gd name="connsiteY15" fmla="*/ 1135822 h 5088946"/>
                  <a:gd name="connsiteX16" fmla="*/ 1227709 w 2648248"/>
                  <a:gd name="connsiteY16" fmla="*/ 0 h 5088946"/>
                  <a:gd name="connsiteX0" fmla="*/ 1227709 w 2648248"/>
                  <a:gd name="connsiteY0" fmla="*/ 0 h 5088946"/>
                  <a:gd name="connsiteX1" fmla="*/ 131611 w 2648248"/>
                  <a:gd name="connsiteY1" fmla="*/ 1092143 h 5088946"/>
                  <a:gd name="connsiteX2" fmla="*/ 11745 w 2648248"/>
                  <a:gd name="connsiteY2" fmla="*/ 2428558 h 5088946"/>
                  <a:gd name="connsiteX3" fmla="*/ 173390 w 2648248"/>
                  <a:gd name="connsiteY3" fmla="*/ 3661618 h 5088946"/>
                  <a:gd name="connsiteX4" fmla="*/ 0 w 2648248"/>
                  <a:gd name="connsiteY4" fmla="*/ 4461896 h 5088946"/>
                  <a:gd name="connsiteX5" fmla="*/ 248936 w 2648248"/>
                  <a:gd name="connsiteY5" fmla="*/ 4799667 h 5088946"/>
                  <a:gd name="connsiteX6" fmla="*/ 403715 w 2648248"/>
                  <a:gd name="connsiteY6" fmla="*/ 4526237 h 5088946"/>
                  <a:gd name="connsiteX7" fmla="*/ 688590 w 2648248"/>
                  <a:gd name="connsiteY7" fmla="*/ 4632230 h 5088946"/>
                  <a:gd name="connsiteX8" fmla="*/ 849265 w 2648248"/>
                  <a:gd name="connsiteY8" fmla="*/ 4790180 h 5088946"/>
                  <a:gd name="connsiteX9" fmla="*/ 1040457 w 2648248"/>
                  <a:gd name="connsiteY9" fmla="*/ 4434239 h 5088946"/>
                  <a:gd name="connsiteX10" fmla="*/ 1540043 w 2648248"/>
                  <a:gd name="connsiteY10" fmla="*/ 5041055 h 5088946"/>
                  <a:gd name="connsiteX11" fmla="*/ 1461236 w 2648248"/>
                  <a:gd name="connsiteY11" fmla="*/ 4746876 h 5088946"/>
                  <a:gd name="connsiteX12" fmla="*/ 1820435 w 2648248"/>
                  <a:gd name="connsiteY12" fmla="*/ 4489106 h 5088946"/>
                  <a:gd name="connsiteX13" fmla="*/ 2035354 w 2648248"/>
                  <a:gd name="connsiteY13" fmla="*/ 4596400 h 5088946"/>
                  <a:gd name="connsiteX14" fmla="*/ 2270434 w 2648248"/>
                  <a:gd name="connsiteY14" fmla="*/ 4493445 h 5088946"/>
                  <a:gd name="connsiteX15" fmla="*/ 2181717 w 2648248"/>
                  <a:gd name="connsiteY15" fmla="*/ 1135822 h 5088946"/>
                  <a:gd name="connsiteX16" fmla="*/ 1227709 w 2648248"/>
                  <a:gd name="connsiteY16" fmla="*/ 0 h 5088946"/>
                  <a:gd name="connsiteX0" fmla="*/ 1227709 w 2648248"/>
                  <a:gd name="connsiteY0" fmla="*/ 0 h 5088946"/>
                  <a:gd name="connsiteX1" fmla="*/ 131611 w 2648248"/>
                  <a:gd name="connsiteY1" fmla="*/ 1092143 h 5088946"/>
                  <a:gd name="connsiteX2" fmla="*/ 11745 w 2648248"/>
                  <a:gd name="connsiteY2" fmla="*/ 2428558 h 5088946"/>
                  <a:gd name="connsiteX3" fmla="*/ 173390 w 2648248"/>
                  <a:gd name="connsiteY3" fmla="*/ 3661618 h 5088946"/>
                  <a:gd name="connsiteX4" fmla="*/ 0 w 2648248"/>
                  <a:gd name="connsiteY4" fmla="*/ 4461896 h 5088946"/>
                  <a:gd name="connsiteX5" fmla="*/ 403715 w 2648248"/>
                  <a:gd name="connsiteY5" fmla="*/ 4526237 h 5088946"/>
                  <a:gd name="connsiteX6" fmla="*/ 688590 w 2648248"/>
                  <a:gd name="connsiteY6" fmla="*/ 4632230 h 5088946"/>
                  <a:gd name="connsiteX7" fmla="*/ 849265 w 2648248"/>
                  <a:gd name="connsiteY7" fmla="*/ 4790180 h 5088946"/>
                  <a:gd name="connsiteX8" fmla="*/ 1040457 w 2648248"/>
                  <a:gd name="connsiteY8" fmla="*/ 4434239 h 5088946"/>
                  <a:gd name="connsiteX9" fmla="*/ 1540043 w 2648248"/>
                  <a:gd name="connsiteY9" fmla="*/ 5041055 h 5088946"/>
                  <a:gd name="connsiteX10" fmla="*/ 1461236 w 2648248"/>
                  <a:gd name="connsiteY10" fmla="*/ 4746876 h 5088946"/>
                  <a:gd name="connsiteX11" fmla="*/ 1820435 w 2648248"/>
                  <a:gd name="connsiteY11" fmla="*/ 4489106 h 5088946"/>
                  <a:gd name="connsiteX12" fmla="*/ 2035354 w 2648248"/>
                  <a:gd name="connsiteY12" fmla="*/ 4596400 h 5088946"/>
                  <a:gd name="connsiteX13" fmla="*/ 2270434 w 2648248"/>
                  <a:gd name="connsiteY13" fmla="*/ 4493445 h 5088946"/>
                  <a:gd name="connsiteX14" fmla="*/ 2181717 w 2648248"/>
                  <a:gd name="connsiteY14" fmla="*/ 1135822 h 5088946"/>
                  <a:gd name="connsiteX15" fmla="*/ 1227709 w 2648248"/>
                  <a:gd name="connsiteY15" fmla="*/ 0 h 5088946"/>
                  <a:gd name="connsiteX0" fmla="*/ 1227709 w 2648248"/>
                  <a:gd name="connsiteY0" fmla="*/ 0 h 5088946"/>
                  <a:gd name="connsiteX1" fmla="*/ 131611 w 2648248"/>
                  <a:gd name="connsiteY1" fmla="*/ 1092143 h 5088946"/>
                  <a:gd name="connsiteX2" fmla="*/ 11745 w 2648248"/>
                  <a:gd name="connsiteY2" fmla="*/ 2428558 h 5088946"/>
                  <a:gd name="connsiteX3" fmla="*/ 173390 w 2648248"/>
                  <a:gd name="connsiteY3" fmla="*/ 3661618 h 5088946"/>
                  <a:gd name="connsiteX4" fmla="*/ 0 w 2648248"/>
                  <a:gd name="connsiteY4" fmla="*/ 4461896 h 5088946"/>
                  <a:gd name="connsiteX5" fmla="*/ 403715 w 2648248"/>
                  <a:gd name="connsiteY5" fmla="*/ 4526237 h 5088946"/>
                  <a:gd name="connsiteX6" fmla="*/ 688590 w 2648248"/>
                  <a:gd name="connsiteY6" fmla="*/ 4632230 h 5088946"/>
                  <a:gd name="connsiteX7" fmla="*/ 1040457 w 2648248"/>
                  <a:gd name="connsiteY7" fmla="*/ 4434239 h 5088946"/>
                  <a:gd name="connsiteX8" fmla="*/ 1540043 w 2648248"/>
                  <a:gd name="connsiteY8" fmla="*/ 5041055 h 5088946"/>
                  <a:gd name="connsiteX9" fmla="*/ 1461236 w 2648248"/>
                  <a:gd name="connsiteY9" fmla="*/ 4746876 h 5088946"/>
                  <a:gd name="connsiteX10" fmla="*/ 1820435 w 2648248"/>
                  <a:gd name="connsiteY10" fmla="*/ 4489106 h 5088946"/>
                  <a:gd name="connsiteX11" fmla="*/ 2035354 w 2648248"/>
                  <a:gd name="connsiteY11" fmla="*/ 4596400 h 5088946"/>
                  <a:gd name="connsiteX12" fmla="*/ 2270434 w 2648248"/>
                  <a:gd name="connsiteY12" fmla="*/ 4493445 h 5088946"/>
                  <a:gd name="connsiteX13" fmla="*/ 2181717 w 2648248"/>
                  <a:gd name="connsiteY13" fmla="*/ 1135822 h 5088946"/>
                  <a:gd name="connsiteX14" fmla="*/ 1227709 w 2648248"/>
                  <a:gd name="connsiteY14" fmla="*/ 0 h 5088946"/>
                  <a:gd name="connsiteX0" fmla="*/ 1227709 w 2648248"/>
                  <a:gd name="connsiteY0" fmla="*/ 0 h 5088946"/>
                  <a:gd name="connsiteX1" fmla="*/ 131611 w 2648248"/>
                  <a:gd name="connsiteY1" fmla="*/ 1092143 h 5088946"/>
                  <a:gd name="connsiteX2" fmla="*/ 11745 w 2648248"/>
                  <a:gd name="connsiteY2" fmla="*/ 2428558 h 5088946"/>
                  <a:gd name="connsiteX3" fmla="*/ 173390 w 2648248"/>
                  <a:gd name="connsiteY3" fmla="*/ 3661618 h 5088946"/>
                  <a:gd name="connsiteX4" fmla="*/ 0 w 2648248"/>
                  <a:gd name="connsiteY4" fmla="*/ 4461896 h 5088946"/>
                  <a:gd name="connsiteX5" fmla="*/ 403715 w 2648248"/>
                  <a:gd name="connsiteY5" fmla="*/ 4526237 h 5088946"/>
                  <a:gd name="connsiteX6" fmla="*/ 688590 w 2648248"/>
                  <a:gd name="connsiteY6" fmla="*/ 4632230 h 5088946"/>
                  <a:gd name="connsiteX7" fmla="*/ 1040457 w 2648248"/>
                  <a:gd name="connsiteY7" fmla="*/ 4434239 h 5088946"/>
                  <a:gd name="connsiteX8" fmla="*/ 1540043 w 2648248"/>
                  <a:gd name="connsiteY8" fmla="*/ 5041055 h 5088946"/>
                  <a:gd name="connsiteX9" fmla="*/ 1461236 w 2648248"/>
                  <a:gd name="connsiteY9" fmla="*/ 4746876 h 5088946"/>
                  <a:gd name="connsiteX10" fmla="*/ 1820435 w 2648248"/>
                  <a:gd name="connsiteY10" fmla="*/ 4489106 h 5088946"/>
                  <a:gd name="connsiteX11" fmla="*/ 2035354 w 2648248"/>
                  <a:gd name="connsiteY11" fmla="*/ 4596400 h 5088946"/>
                  <a:gd name="connsiteX12" fmla="*/ 2270434 w 2648248"/>
                  <a:gd name="connsiteY12" fmla="*/ 4493445 h 5088946"/>
                  <a:gd name="connsiteX13" fmla="*/ 2181717 w 2648248"/>
                  <a:gd name="connsiteY13" fmla="*/ 1135822 h 5088946"/>
                  <a:gd name="connsiteX14" fmla="*/ 1227709 w 2648248"/>
                  <a:gd name="connsiteY14" fmla="*/ 0 h 5088946"/>
                  <a:gd name="connsiteX0" fmla="*/ 1227709 w 2648248"/>
                  <a:gd name="connsiteY0" fmla="*/ 0 h 5118545"/>
                  <a:gd name="connsiteX1" fmla="*/ 131611 w 2648248"/>
                  <a:gd name="connsiteY1" fmla="*/ 1092143 h 5118545"/>
                  <a:gd name="connsiteX2" fmla="*/ 11745 w 2648248"/>
                  <a:gd name="connsiteY2" fmla="*/ 2428558 h 5118545"/>
                  <a:gd name="connsiteX3" fmla="*/ 173390 w 2648248"/>
                  <a:gd name="connsiteY3" fmla="*/ 3661618 h 5118545"/>
                  <a:gd name="connsiteX4" fmla="*/ 0 w 2648248"/>
                  <a:gd name="connsiteY4" fmla="*/ 4461896 h 5118545"/>
                  <a:gd name="connsiteX5" fmla="*/ 403715 w 2648248"/>
                  <a:gd name="connsiteY5" fmla="*/ 4526237 h 5118545"/>
                  <a:gd name="connsiteX6" fmla="*/ 688590 w 2648248"/>
                  <a:gd name="connsiteY6" fmla="*/ 4632230 h 5118545"/>
                  <a:gd name="connsiteX7" fmla="*/ 1040457 w 2648248"/>
                  <a:gd name="connsiteY7" fmla="*/ 4434239 h 5118545"/>
                  <a:gd name="connsiteX8" fmla="*/ 1540043 w 2648248"/>
                  <a:gd name="connsiteY8" fmla="*/ 5041055 h 5118545"/>
                  <a:gd name="connsiteX9" fmla="*/ 1461236 w 2648248"/>
                  <a:gd name="connsiteY9" fmla="*/ 4746876 h 5118545"/>
                  <a:gd name="connsiteX10" fmla="*/ 1820435 w 2648248"/>
                  <a:gd name="connsiteY10" fmla="*/ 4489106 h 5118545"/>
                  <a:gd name="connsiteX11" fmla="*/ 2035354 w 2648248"/>
                  <a:gd name="connsiteY11" fmla="*/ 4596400 h 5118545"/>
                  <a:gd name="connsiteX12" fmla="*/ 2270434 w 2648248"/>
                  <a:gd name="connsiteY12" fmla="*/ 4493445 h 5118545"/>
                  <a:gd name="connsiteX13" fmla="*/ 2181717 w 2648248"/>
                  <a:gd name="connsiteY13" fmla="*/ 1135822 h 5118545"/>
                  <a:gd name="connsiteX14" fmla="*/ 1227709 w 2648248"/>
                  <a:gd name="connsiteY14" fmla="*/ 0 h 5118545"/>
                  <a:gd name="connsiteX0" fmla="*/ 1227709 w 2648248"/>
                  <a:gd name="connsiteY0" fmla="*/ 0 h 5118545"/>
                  <a:gd name="connsiteX1" fmla="*/ 131611 w 2648248"/>
                  <a:gd name="connsiteY1" fmla="*/ 1092143 h 5118545"/>
                  <a:gd name="connsiteX2" fmla="*/ 11745 w 2648248"/>
                  <a:gd name="connsiteY2" fmla="*/ 2428558 h 5118545"/>
                  <a:gd name="connsiteX3" fmla="*/ 173390 w 2648248"/>
                  <a:gd name="connsiteY3" fmla="*/ 3661618 h 5118545"/>
                  <a:gd name="connsiteX4" fmla="*/ 0 w 2648248"/>
                  <a:gd name="connsiteY4" fmla="*/ 4461896 h 5118545"/>
                  <a:gd name="connsiteX5" fmla="*/ 403715 w 2648248"/>
                  <a:gd name="connsiteY5" fmla="*/ 4526237 h 5118545"/>
                  <a:gd name="connsiteX6" fmla="*/ 729963 w 2648248"/>
                  <a:gd name="connsiteY6" fmla="*/ 4700292 h 5118545"/>
                  <a:gd name="connsiteX7" fmla="*/ 1040457 w 2648248"/>
                  <a:gd name="connsiteY7" fmla="*/ 4434239 h 5118545"/>
                  <a:gd name="connsiteX8" fmla="*/ 1540043 w 2648248"/>
                  <a:gd name="connsiteY8" fmla="*/ 5041055 h 5118545"/>
                  <a:gd name="connsiteX9" fmla="*/ 1461236 w 2648248"/>
                  <a:gd name="connsiteY9" fmla="*/ 4746876 h 5118545"/>
                  <a:gd name="connsiteX10" fmla="*/ 1820435 w 2648248"/>
                  <a:gd name="connsiteY10" fmla="*/ 4489106 h 5118545"/>
                  <a:gd name="connsiteX11" fmla="*/ 2035354 w 2648248"/>
                  <a:gd name="connsiteY11" fmla="*/ 4596400 h 5118545"/>
                  <a:gd name="connsiteX12" fmla="*/ 2270434 w 2648248"/>
                  <a:gd name="connsiteY12" fmla="*/ 4493445 h 5118545"/>
                  <a:gd name="connsiteX13" fmla="*/ 2181717 w 2648248"/>
                  <a:gd name="connsiteY13" fmla="*/ 1135822 h 5118545"/>
                  <a:gd name="connsiteX14" fmla="*/ 1227709 w 2648248"/>
                  <a:gd name="connsiteY14" fmla="*/ 0 h 5118545"/>
                  <a:gd name="connsiteX0" fmla="*/ 1220557 w 2641096"/>
                  <a:gd name="connsiteY0" fmla="*/ 0 h 5118545"/>
                  <a:gd name="connsiteX1" fmla="*/ 124459 w 2641096"/>
                  <a:gd name="connsiteY1" fmla="*/ 1092143 h 5118545"/>
                  <a:gd name="connsiteX2" fmla="*/ 4593 w 2641096"/>
                  <a:gd name="connsiteY2" fmla="*/ 2428558 h 5118545"/>
                  <a:gd name="connsiteX3" fmla="*/ 166238 w 2641096"/>
                  <a:gd name="connsiteY3" fmla="*/ 3661618 h 5118545"/>
                  <a:gd name="connsiteX4" fmla="*/ 59045 w 2641096"/>
                  <a:gd name="connsiteY4" fmla="*/ 4829425 h 5118545"/>
                  <a:gd name="connsiteX5" fmla="*/ 396563 w 2641096"/>
                  <a:gd name="connsiteY5" fmla="*/ 4526237 h 5118545"/>
                  <a:gd name="connsiteX6" fmla="*/ 722811 w 2641096"/>
                  <a:gd name="connsiteY6" fmla="*/ 4700292 h 5118545"/>
                  <a:gd name="connsiteX7" fmla="*/ 1033305 w 2641096"/>
                  <a:gd name="connsiteY7" fmla="*/ 4434239 h 5118545"/>
                  <a:gd name="connsiteX8" fmla="*/ 1532891 w 2641096"/>
                  <a:gd name="connsiteY8" fmla="*/ 5041055 h 5118545"/>
                  <a:gd name="connsiteX9" fmla="*/ 1454084 w 2641096"/>
                  <a:gd name="connsiteY9" fmla="*/ 4746876 h 5118545"/>
                  <a:gd name="connsiteX10" fmla="*/ 1813283 w 2641096"/>
                  <a:gd name="connsiteY10" fmla="*/ 4489106 h 5118545"/>
                  <a:gd name="connsiteX11" fmla="*/ 2028202 w 2641096"/>
                  <a:gd name="connsiteY11" fmla="*/ 4596400 h 5118545"/>
                  <a:gd name="connsiteX12" fmla="*/ 2263282 w 2641096"/>
                  <a:gd name="connsiteY12" fmla="*/ 4493445 h 5118545"/>
                  <a:gd name="connsiteX13" fmla="*/ 2174565 w 2641096"/>
                  <a:gd name="connsiteY13" fmla="*/ 1135822 h 5118545"/>
                  <a:gd name="connsiteX14" fmla="*/ 1220557 w 2641096"/>
                  <a:gd name="connsiteY14" fmla="*/ 0 h 5118545"/>
                  <a:gd name="connsiteX0" fmla="*/ 1220557 w 2641096"/>
                  <a:gd name="connsiteY0" fmla="*/ 0 h 5118545"/>
                  <a:gd name="connsiteX1" fmla="*/ 124459 w 2641096"/>
                  <a:gd name="connsiteY1" fmla="*/ 1092143 h 5118545"/>
                  <a:gd name="connsiteX2" fmla="*/ 4593 w 2641096"/>
                  <a:gd name="connsiteY2" fmla="*/ 2428558 h 5118545"/>
                  <a:gd name="connsiteX3" fmla="*/ 166238 w 2641096"/>
                  <a:gd name="connsiteY3" fmla="*/ 3661618 h 5118545"/>
                  <a:gd name="connsiteX4" fmla="*/ 75594 w 2641096"/>
                  <a:gd name="connsiteY4" fmla="*/ 4666078 h 5118545"/>
                  <a:gd name="connsiteX5" fmla="*/ 396563 w 2641096"/>
                  <a:gd name="connsiteY5" fmla="*/ 4526237 h 5118545"/>
                  <a:gd name="connsiteX6" fmla="*/ 722811 w 2641096"/>
                  <a:gd name="connsiteY6" fmla="*/ 4700292 h 5118545"/>
                  <a:gd name="connsiteX7" fmla="*/ 1033305 w 2641096"/>
                  <a:gd name="connsiteY7" fmla="*/ 4434239 h 5118545"/>
                  <a:gd name="connsiteX8" fmla="*/ 1532891 w 2641096"/>
                  <a:gd name="connsiteY8" fmla="*/ 5041055 h 5118545"/>
                  <a:gd name="connsiteX9" fmla="*/ 1454084 w 2641096"/>
                  <a:gd name="connsiteY9" fmla="*/ 4746876 h 5118545"/>
                  <a:gd name="connsiteX10" fmla="*/ 1813283 w 2641096"/>
                  <a:gd name="connsiteY10" fmla="*/ 4489106 h 5118545"/>
                  <a:gd name="connsiteX11" fmla="*/ 2028202 w 2641096"/>
                  <a:gd name="connsiteY11" fmla="*/ 4596400 h 5118545"/>
                  <a:gd name="connsiteX12" fmla="*/ 2263282 w 2641096"/>
                  <a:gd name="connsiteY12" fmla="*/ 4493445 h 5118545"/>
                  <a:gd name="connsiteX13" fmla="*/ 2174565 w 2641096"/>
                  <a:gd name="connsiteY13" fmla="*/ 1135822 h 5118545"/>
                  <a:gd name="connsiteX14" fmla="*/ 1220557 w 2641096"/>
                  <a:gd name="connsiteY14" fmla="*/ 0 h 5118545"/>
                  <a:gd name="connsiteX0" fmla="*/ 1220557 w 2641096"/>
                  <a:gd name="connsiteY0" fmla="*/ 0 h 5118545"/>
                  <a:gd name="connsiteX1" fmla="*/ 124459 w 2641096"/>
                  <a:gd name="connsiteY1" fmla="*/ 1092143 h 5118545"/>
                  <a:gd name="connsiteX2" fmla="*/ 4593 w 2641096"/>
                  <a:gd name="connsiteY2" fmla="*/ 2428558 h 5118545"/>
                  <a:gd name="connsiteX3" fmla="*/ 166238 w 2641096"/>
                  <a:gd name="connsiteY3" fmla="*/ 3661618 h 5118545"/>
                  <a:gd name="connsiteX4" fmla="*/ 75594 w 2641096"/>
                  <a:gd name="connsiteY4" fmla="*/ 4666078 h 5118545"/>
                  <a:gd name="connsiteX5" fmla="*/ 396563 w 2641096"/>
                  <a:gd name="connsiteY5" fmla="*/ 4526237 h 5118545"/>
                  <a:gd name="connsiteX6" fmla="*/ 722811 w 2641096"/>
                  <a:gd name="connsiteY6" fmla="*/ 4700292 h 5118545"/>
                  <a:gd name="connsiteX7" fmla="*/ 1033305 w 2641096"/>
                  <a:gd name="connsiteY7" fmla="*/ 4434239 h 5118545"/>
                  <a:gd name="connsiteX8" fmla="*/ 1532891 w 2641096"/>
                  <a:gd name="connsiteY8" fmla="*/ 5041055 h 5118545"/>
                  <a:gd name="connsiteX9" fmla="*/ 1454084 w 2641096"/>
                  <a:gd name="connsiteY9" fmla="*/ 4746876 h 5118545"/>
                  <a:gd name="connsiteX10" fmla="*/ 1813283 w 2641096"/>
                  <a:gd name="connsiteY10" fmla="*/ 4489106 h 5118545"/>
                  <a:gd name="connsiteX11" fmla="*/ 2028202 w 2641096"/>
                  <a:gd name="connsiteY11" fmla="*/ 4596400 h 5118545"/>
                  <a:gd name="connsiteX12" fmla="*/ 2263282 w 2641096"/>
                  <a:gd name="connsiteY12" fmla="*/ 4493445 h 5118545"/>
                  <a:gd name="connsiteX13" fmla="*/ 2174565 w 2641096"/>
                  <a:gd name="connsiteY13" fmla="*/ 1135822 h 5118545"/>
                  <a:gd name="connsiteX14" fmla="*/ 1220557 w 2641096"/>
                  <a:gd name="connsiteY14" fmla="*/ 0 h 5118545"/>
                  <a:gd name="connsiteX0" fmla="*/ 1220557 w 2641096"/>
                  <a:gd name="connsiteY0" fmla="*/ 0 h 5118545"/>
                  <a:gd name="connsiteX1" fmla="*/ 124459 w 2641096"/>
                  <a:gd name="connsiteY1" fmla="*/ 1092143 h 5118545"/>
                  <a:gd name="connsiteX2" fmla="*/ 4593 w 2641096"/>
                  <a:gd name="connsiteY2" fmla="*/ 2428558 h 5118545"/>
                  <a:gd name="connsiteX3" fmla="*/ 166238 w 2641096"/>
                  <a:gd name="connsiteY3" fmla="*/ 3661618 h 5118545"/>
                  <a:gd name="connsiteX4" fmla="*/ 75594 w 2641096"/>
                  <a:gd name="connsiteY4" fmla="*/ 4666078 h 5118545"/>
                  <a:gd name="connsiteX5" fmla="*/ 396563 w 2641096"/>
                  <a:gd name="connsiteY5" fmla="*/ 4526237 h 5118545"/>
                  <a:gd name="connsiteX6" fmla="*/ 722811 w 2641096"/>
                  <a:gd name="connsiteY6" fmla="*/ 4700292 h 5118545"/>
                  <a:gd name="connsiteX7" fmla="*/ 1033305 w 2641096"/>
                  <a:gd name="connsiteY7" fmla="*/ 4434239 h 5118545"/>
                  <a:gd name="connsiteX8" fmla="*/ 1532891 w 2641096"/>
                  <a:gd name="connsiteY8" fmla="*/ 5041055 h 5118545"/>
                  <a:gd name="connsiteX9" fmla="*/ 1454084 w 2641096"/>
                  <a:gd name="connsiteY9" fmla="*/ 4746876 h 5118545"/>
                  <a:gd name="connsiteX10" fmla="*/ 1813283 w 2641096"/>
                  <a:gd name="connsiteY10" fmla="*/ 4489106 h 5118545"/>
                  <a:gd name="connsiteX11" fmla="*/ 2028202 w 2641096"/>
                  <a:gd name="connsiteY11" fmla="*/ 4596400 h 5118545"/>
                  <a:gd name="connsiteX12" fmla="*/ 2263282 w 2641096"/>
                  <a:gd name="connsiteY12" fmla="*/ 4493445 h 5118545"/>
                  <a:gd name="connsiteX13" fmla="*/ 2174565 w 2641096"/>
                  <a:gd name="connsiteY13" fmla="*/ 1135822 h 5118545"/>
                  <a:gd name="connsiteX14" fmla="*/ 1220557 w 2641096"/>
                  <a:gd name="connsiteY14" fmla="*/ 0 h 5118545"/>
                  <a:gd name="connsiteX0" fmla="*/ 1220557 w 2641096"/>
                  <a:gd name="connsiteY0" fmla="*/ 0 h 5139066"/>
                  <a:gd name="connsiteX1" fmla="*/ 124459 w 2641096"/>
                  <a:gd name="connsiteY1" fmla="*/ 1092143 h 5139066"/>
                  <a:gd name="connsiteX2" fmla="*/ 4593 w 2641096"/>
                  <a:gd name="connsiteY2" fmla="*/ 2428558 h 5139066"/>
                  <a:gd name="connsiteX3" fmla="*/ 166238 w 2641096"/>
                  <a:gd name="connsiteY3" fmla="*/ 3661618 h 5139066"/>
                  <a:gd name="connsiteX4" fmla="*/ 75594 w 2641096"/>
                  <a:gd name="connsiteY4" fmla="*/ 4666078 h 5139066"/>
                  <a:gd name="connsiteX5" fmla="*/ 396563 w 2641096"/>
                  <a:gd name="connsiteY5" fmla="*/ 4526237 h 5139066"/>
                  <a:gd name="connsiteX6" fmla="*/ 722811 w 2641096"/>
                  <a:gd name="connsiteY6" fmla="*/ 4700292 h 5139066"/>
                  <a:gd name="connsiteX7" fmla="*/ 1033305 w 2641096"/>
                  <a:gd name="connsiteY7" fmla="*/ 4434239 h 5139066"/>
                  <a:gd name="connsiteX8" fmla="*/ 1532891 w 2641096"/>
                  <a:gd name="connsiteY8" fmla="*/ 5041055 h 5139066"/>
                  <a:gd name="connsiteX9" fmla="*/ 1454084 w 2641096"/>
                  <a:gd name="connsiteY9" fmla="*/ 4746876 h 5139066"/>
                  <a:gd name="connsiteX10" fmla="*/ 1755361 w 2641096"/>
                  <a:gd name="connsiteY10" fmla="*/ 4584392 h 5139066"/>
                  <a:gd name="connsiteX11" fmla="*/ 2028202 w 2641096"/>
                  <a:gd name="connsiteY11" fmla="*/ 4596400 h 5139066"/>
                  <a:gd name="connsiteX12" fmla="*/ 2263282 w 2641096"/>
                  <a:gd name="connsiteY12" fmla="*/ 4493445 h 5139066"/>
                  <a:gd name="connsiteX13" fmla="*/ 2174565 w 2641096"/>
                  <a:gd name="connsiteY13" fmla="*/ 1135822 h 5139066"/>
                  <a:gd name="connsiteX14" fmla="*/ 1220557 w 2641096"/>
                  <a:gd name="connsiteY14" fmla="*/ 0 h 5139066"/>
                  <a:gd name="connsiteX0" fmla="*/ 1220557 w 2710281"/>
                  <a:gd name="connsiteY0" fmla="*/ 0 h 5139066"/>
                  <a:gd name="connsiteX1" fmla="*/ 124459 w 2710281"/>
                  <a:gd name="connsiteY1" fmla="*/ 1092143 h 5139066"/>
                  <a:gd name="connsiteX2" fmla="*/ 4593 w 2710281"/>
                  <a:gd name="connsiteY2" fmla="*/ 2428558 h 5139066"/>
                  <a:gd name="connsiteX3" fmla="*/ 166238 w 2710281"/>
                  <a:gd name="connsiteY3" fmla="*/ 3661618 h 5139066"/>
                  <a:gd name="connsiteX4" fmla="*/ 75594 w 2710281"/>
                  <a:gd name="connsiteY4" fmla="*/ 4666078 h 5139066"/>
                  <a:gd name="connsiteX5" fmla="*/ 396563 w 2710281"/>
                  <a:gd name="connsiteY5" fmla="*/ 4526237 h 5139066"/>
                  <a:gd name="connsiteX6" fmla="*/ 722811 w 2710281"/>
                  <a:gd name="connsiteY6" fmla="*/ 4700292 h 5139066"/>
                  <a:gd name="connsiteX7" fmla="*/ 1033305 w 2710281"/>
                  <a:gd name="connsiteY7" fmla="*/ 4434239 h 5139066"/>
                  <a:gd name="connsiteX8" fmla="*/ 1532891 w 2710281"/>
                  <a:gd name="connsiteY8" fmla="*/ 5041055 h 5139066"/>
                  <a:gd name="connsiteX9" fmla="*/ 1454084 w 2710281"/>
                  <a:gd name="connsiteY9" fmla="*/ 4746876 h 5139066"/>
                  <a:gd name="connsiteX10" fmla="*/ 1755361 w 2710281"/>
                  <a:gd name="connsiteY10" fmla="*/ 4584392 h 5139066"/>
                  <a:gd name="connsiteX11" fmla="*/ 2028202 w 2710281"/>
                  <a:gd name="connsiteY11" fmla="*/ 4596400 h 5139066"/>
                  <a:gd name="connsiteX12" fmla="*/ 2354302 w 2710281"/>
                  <a:gd name="connsiteY12" fmla="*/ 4438996 h 5139066"/>
                  <a:gd name="connsiteX13" fmla="*/ 2174565 w 2710281"/>
                  <a:gd name="connsiteY13" fmla="*/ 1135822 h 5139066"/>
                  <a:gd name="connsiteX14" fmla="*/ 1220557 w 2710281"/>
                  <a:gd name="connsiteY14" fmla="*/ 0 h 5139066"/>
                  <a:gd name="connsiteX0" fmla="*/ 1220557 w 2710281"/>
                  <a:gd name="connsiteY0" fmla="*/ 0 h 5126997"/>
                  <a:gd name="connsiteX1" fmla="*/ 124459 w 2710281"/>
                  <a:gd name="connsiteY1" fmla="*/ 1092143 h 5126997"/>
                  <a:gd name="connsiteX2" fmla="*/ 4593 w 2710281"/>
                  <a:gd name="connsiteY2" fmla="*/ 2428558 h 5126997"/>
                  <a:gd name="connsiteX3" fmla="*/ 166238 w 2710281"/>
                  <a:gd name="connsiteY3" fmla="*/ 3661618 h 5126997"/>
                  <a:gd name="connsiteX4" fmla="*/ 75594 w 2710281"/>
                  <a:gd name="connsiteY4" fmla="*/ 4666078 h 5126997"/>
                  <a:gd name="connsiteX5" fmla="*/ 396563 w 2710281"/>
                  <a:gd name="connsiteY5" fmla="*/ 4526237 h 5126997"/>
                  <a:gd name="connsiteX6" fmla="*/ 722811 w 2710281"/>
                  <a:gd name="connsiteY6" fmla="*/ 4700292 h 5126997"/>
                  <a:gd name="connsiteX7" fmla="*/ 1033305 w 2710281"/>
                  <a:gd name="connsiteY7" fmla="*/ 4434239 h 5126997"/>
                  <a:gd name="connsiteX8" fmla="*/ 1532891 w 2710281"/>
                  <a:gd name="connsiteY8" fmla="*/ 5041055 h 5126997"/>
                  <a:gd name="connsiteX9" fmla="*/ 1454084 w 2710281"/>
                  <a:gd name="connsiteY9" fmla="*/ 4746876 h 5126997"/>
                  <a:gd name="connsiteX10" fmla="*/ 1755361 w 2710281"/>
                  <a:gd name="connsiteY10" fmla="*/ 4584392 h 5126997"/>
                  <a:gd name="connsiteX11" fmla="*/ 2077849 w 2710281"/>
                  <a:gd name="connsiteY11" fmla="*/ 4569175 h 5126997"/>
                  <a:gd name="connsiteX12" fmla="*/ 2354302 w 2710281"/>
                  <a:gd name="connsiteY12" fmla="*/ 4438996 h 5126997"/>
                  <a:gd name="connsiteX13" fmla="*/ 2174565 w 2710281"/>
                  <a:gd name="connsiteY13" fmla="*/ 1135822 h 5126997"/>
                  <a:gd name="connsiteX14" fmla="*/ 1220557 w 2710281"/>
                  <a:gd name="connsiteY14" fmla="*/ 0 h 5126997"/>
                  <a:gd name="connsiteX0" fmla="*/ 1220557 w 2710281"/>
                  <a:gd name="connsiteY0" fmla="*/ 0 h 5234056"/>
                  <a:gd name="connsiteX1" fmla="*/ 124459 w 2710281"/>
                  <a:gd name="connsiteY1" fmla="*/ 1092143 h 5234056"/>
                  <a:gd name="connsiteX2" fmla="*/ 4593 w 2710281"/>
                  <a:gd name="connsiteY2" fmla="*/ 2428558 h 5234056"/>
                  <a:gd name="connsiteX3" fmla="*/ 166238 w 2710281"/>
                  <a:gd name="connsiteY3" fmla="*/ 3661618 h 5234056"/>
                  <a:gd name="connsiteX4" fmla="*/ 75594 w 2710281"/>
                  <a:gd name="connsiteY4" fmla="*/ 4666078 h 5234056"/>
                  <a:gd name="connsiteX5" fmla="*/ 396563 w 2710281"/>
                  <a:gd name="connsiteY5" fmla="*/ 4526237 h 5234056"/>
                  <a:gd name="connsiteX6" fmla="*/ 722811 w 2710281"/>
                  <a:gd name="connsiteY6" fmla="*/ 4700292 h 5234056"/>
                  <a:gd name="connsiteX7" fmla="*/ 1033305 w 2710281"/>
                  <a:gd name="connsiteY7" fmla="*/ 4434239 h 5234056"/>
                  <a:gd name="connsiteX8" fmla="*/ 1532891 w 2710281"/>
                  <a:gd name="connsiteY8" fmla="*/ 5041055 h 5234056"/>
                  <a:gd name="connsiteX9" fmla="*/ 1454084 w 2710281"/>
                  <a:gd name="connsiteY9" fmla="*/ 4746876 h 5234056"/>
                  <a:gd name="connsiteX10" fmla="*/ 1755361 w 2710281"/>
                  <a:gd name="connsiteY10" fmla="*/ 4584392 h 5234056"/>
                  <a:gd name="connsiteX11" fmla="*/ 2069574 w 2710281"/>
                  <a:gd name="connsiteY11" fmla="*/ 4786970 h 5234056"/>
                  <a:gd name="connsiteX12" fmla="*/ 2354302 w 2710281"/>
                  <a:gd name="connsiteY12" fmla="*/ 4438996 h 5234056"/>
                  <a:gd name="connsiteX13" fmla="*/ 2174565 w 2710281"/>
                  <a:gd name="connsiteY13" fmla="*/ 1135822 h 5234056"/>
                  <a:gd name="connsiteX14" fmla="*/ 1220557 w 2710281"/>
                  <a:gd name="connsiteY14" fmla="*/ 0 h 5234056"/>
                  <a:gd name="connsiteX0" fmla="*/ 1220557 w 2710281"/>
                  <a:gd name="connsiteY0" fmla="*/ 0 h 5135317"/>
                  <a:gd name="connsiteX1" fmla="*/ 124459 w 2710281"/>
                  <a:gd name="connsiteY1" fmla="*/ 1092143 h 5135317"/>
                  <a:gd name="connsiteX2" fmla="*/ 4593 w 2710281"/>
                  <a:gd name="connsiteY2" fmla="*/ 2428558 h 5135317"/>
                  <a:gd name="connsiteX3" fmla="*/ 166238 w 2710281"/>
                  <a:gd name="connsiteY3" fmla="*/ 3661618 h 5135317"/>
                  <a:gd name="connsiteX4" fmla="*/ 75594 w 2710281"/>
                  <a:gd name="connsiteY4" fmla="*/ 4666078 h 5135317"/>
                  <a:gd name="connsiteX5" fmla="*/ 396563 w 2710281"/>
                  <a:gd name="connsiteY5" fmla="*/ 4526237 h 5135317"/>
                  <a:gd name="connsiteX6" fmla="*/ 722811 w 2710281"/>
                  <a:gd name="connsiteY6" fmla="*/ 4700292 h 5135317"/>
                  <a:gd name="connsiteX7" fmla="*/ 1033305 w 2710281"/>
                  <a:gd name="connsiteY7" fmla="*/ 4434239 h 5135317"/>
                  <a:gd name="connsiteX8" fmla="*/ 1532891 w 2710281"/>
                  <a:gd name="connsiteY8" fmla="*/ 5041055 h 5135317"/>
                  <a:gd name="connsiteX9" fmla="*/ 1454084 w 2710281"/>
                  <a:gd name="connsiteY9" fmla="*/ 4746876 h 5135317"/>
                  <a:gd name="connsiteX10" fmla="*/ 1755361 w 2710281"/>
                  <a:gd name="connsiteY10" fmla="*/ 4584392 h 5135317"/>
                  <a:gd name="connsiteX11" fmla="*/ 2069574 w 2710281"/>
                  <a:gd name="connsiteY11" fmla="*/ 4786970 h 5135317"/>
                  <a:gd name="connsiteX12" fmla="*/ 2354302 w 2710281"/>
                  <a:gd name="connsiteY12" fmla="*/ 4438996 h 5135317"/>
                  <a:gd name="connsiteX13" fmla="*/ 2174565 w 2710281"/>
                  <a:gd name="connsiteY13" fmla="*/ 1135822 h 5135317"/>
                  <a:gd name="connsiteX14" fmla="*/ 1220557 w 2710281"/>
                  <a:gd name="connsiteY14" fmla="*/ 0 h 5135317"/>
                  <a:gd name="connsiteX0" fmla="*/ 1220557 w 2710281"/>
                  <a:gd name="connsiteY0" fmla="*/ 0 h 5135317"/>
                  <a:gd name="connsiteX1" fmla="*/ 124459 w 2710281"/>
                  <a:gd name="connsiteY1" fmla="*/ 1092143 h 5135317"/>
                  <a:gd name="connsiteX2" fmla="*/ 4593 w 2710281"/>
                  <a:gd name="connsiteY2" fmla="*/ 2428558 h 5135317"/>
                  <a:gd name="connsiteX3" fmla="*/ 166238 w 2710281"/>
                  <a:gd name="connsiteY3" fmla="*/ 3661618 h 5135317"/>
                  <a:gd name="connsiteX4" fmla="*/ 75594 w 2710281"/>
                  <a:gd name="connsiteY4" fmla="*/ 4666078 h 5135317"/>
                  <a:gd name="connsiteX5" fmla="*/ 396563 w 2710281"/>
                  <a:gd name="connsiteY5" fmla="*/ 4526237 h 5135317"/>
                  <a:gd name="connsiteX6" fmla="*/ 722811 w 2710281"/>
                  <a:gd name="connsiteY6" fmla="*/ 4700292 h 5135317"/>
                  <a:gd name="connsiteX7" fmla="*/ 1033305 w 2710281"/>
                  <a:gd name="connsiteY7" fmla="*/ 4434239 h 5135317"/>
                  <a:gd name="connsiteX8" fmla="*/ 1532891 w 2710281"/>
                  <a:gd name="connsiteY8" fmla="*/ 5041055 h 5135317"/>
                  <a:gd name="connsiteX9" fmla="*/ 1454084 w 2710281"/>
                  <a:gd name="connsiteY9" fmla="*/ 4746876 h 5135317"/>
                  <a:gd name="connsiteX10" fmla="*/ 1755361 w 2710281"/>
                  <a:gd name="connsiteY10" fmla="*/ 4584392 h 5135317"/>
                  <a:gd name="connsiteX11" fmla="*/ 2069574 w 2710281"/>
                  <a:gd name="connsiteY11" fmla="*/ 4786970 h 5135317"/>
                  <a:gd name="connsiteX12" fmla="*/ 2354302 w 2710281"/>
                  <a:gd name="connsiteY12" fmla="*/ 4438996 h 5135317"/>
                  <a:gd name="connsiteX13" fmla="*/ 2174565 w 2710281"/>
                  <a:gd name="connsiteY13" fmla="*/ 1135822 h 5135317"/>
                  <a:gd name="connsiteX14" fmla="*/ 1220557 w 2710281"/>
                  <a:gd name="connsiteY14" fmla="*/ 0 h 5135317"/>
                  <a:gd name="connsiteX0" fmla="*/ 1220557 w 2775196"/>
                  <a:gd name="connsiteY0" fmla="*/ 0 h 5135317"/>
                  <a:gd name="connsiteX1" fmla="*/ 124459 w 2775196"/>
                  <a:gd name="connsiteY1" fmla="*/ 1092143 h 5135317"/>
                  <a:gd name="connsiteX2" fmla="*/ 4593 w 2775196"/>
                  <a:gd name="connsiteY2" fmla="*/ 2428558 h 5135317"/>
                  <a:gd name="connsiteX3" fmla="*/ 166238 w 2775196"/>
                  <a:gd name="connsiteY3" fmla="*/ 3661618 h 5135317"/>
                  <a:gd name="connsiteX4" fmla="*/ 75594 w 2775196"/>
                  <a:gd name="connsiteY4" fmla="*/ 4666078 h 5135317"/>
                  <a:gd name="connsiteX5" fmla="*/ 396563 w 2775196"/>
                  <a:gd name="connsiteY5" fmla="*/ 4526237 h 5135317"/>
                  <a:gd name="connsiteX6" fmla="*/ 722811 w 2775196"/>
                  <a:gd name="connsiteY6" fmla="*/ 4700292 h 5135317"/>
                  <a:gd name="connsiteX7" fmla="*/ 1033305 w 2775196"/>
                  <a:gd name="connsiteY7" fmla="*/ 4434239 h 5135317"/>
                  <a:gd name="connsiteX8" fmla="*/ 1532891 w 2775196"/>
                  <a:gd name="connsiteY8" fmla="*/ 5041055 h 5135317"/>
                  <a:gd name="connsiteX9" fmla="*/ 1454084 w 2775196"/>
                  <a:gd name="connsiteY9" fmla="*/ 4746876 h 5135317"/>
                  <a:gd name="connsiteX10" fmla="*/ 1755361 w 2775196"/>
                  <a:gd name="connsiteY10" fmla="*/ 4584392 h 5135317"/>
                  <a:gd name="connsiteX11" fmla="*/ 2069574 w 2775196"/>
                  <a:gd name="connsiteY11" fmla="*/ 4786970 h 5135317"/>
                  <a:gd name="connsiteX12" fmla="*/ 2437049 w 2775196"/>
                  <a:gd name="connsiteY12" fmla="*/ 4602343 h 5135317"/>
                  <a:gd name="connsiteX13" fmla="*/ 2174565 w 2775196"/>
                  <a:gd name="connsiteY13" fmla="*/ 1135822 h 5135317"/>
                  <a:gd name="connsiteX14" fmla="*/ 1220557 w 2775196"/>
                  <a:gd name="connsiteY14" fmla="*/ 0 h 5135317"/>
                  <a:gd name="connsiteX0" fmla="*/ 1220557 w 2775196"/>
                  <a:gd name="connsiteY0" fmla="*/ 0 h 5135317"/>
                  <a:gd name="connsiteX1" fmla="*/ 124459 w 2775196"/>
                  <a:gd name="connsiteY1" fmla="*/ 1092143 h 5135317"/>
                  <a:gd name="connsiteX2" fmla="*/ 4593 w 2775196"/>
                  <a:gd name="connsiteY2" fmla="*/ 2428558 h 5135317"/>
                  <a:gd name="connsiteX3" fmla="*/ 166238 w 2775196"/>
                  <a:gd name="connsiteY3" fmla="*/ 3661618 h 5135317"/>
                  <a:gd name="connsiteX4" fmla="*/ 75594 w 2775196"/>
                  <a:gd name="connsiteY4" fmla="*/ 4666078 h 5135317"/>
                  <a:gd name="connsiteX5" fmla="*/ 396563 w 2775196"/>
                  <a:gd name="connsiteY5" fmla="*/ 4526237 h 5135317"/>
                  <a:gd name="connsiteX6" fmla="*/ 722811 w 2775196"/>
                  <a:gd name="connsiteY6" fmla="*/ 4700292 h 5135317"/>
                  <a:gd name="connsiteX7" fmla="*/ 1033305 w 2775196"/>
                  <a:gd name="connsiteY7" fmla="*/ 4434239 h 5135317"/>
                  <a:gd name="connsiteX8" fmla="*/ 1532891 w 2775196"/>
                  <a:gd name="connsiteY8" fmla="*/ 5041055 h 5135317"/>
                  <a:gd name="connsiteX9" fmla="*/ 1454084 w 2775196"/>
                  <a:gd name="connsiteY9" fmla="*/ 4746876 h 5135317"/>
                  <a:gd name="connsiteX10" fmla="*/ 1755361 w 2775196"/>
                  <a:gd name="connsiteY10" fmla="*/ 4584392 h 5135317"/>
                  <a:gd name="connsiteX11" fmla="*/ 2069574 w 2775196"/>
                  <a:gd name="connsiteY11" fmla="*/ 4786970 h 5135317"/>
                  <a:gd name="connsiteX12" fmla="*/ 2437049 w 2775196"/>
                  <a:gd name="connsiteY12" fmla="*/ 4602343 h 5135317"/>
                  <a:gd name="connsiteX13" fmla="*/ 2174565 w 2775196"/>
                  <a:gd name="connsiteY13" fmla="*/ 1135822 h 5135317"/>
                  <a:gd name="connsiteX14" fmla="*/ 1220557 w 2775196"/>
                  <a:gd name="connsiteY14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75594 w 2731678"/>
                  <a:gd name="connsiteY4" fmla="*/ 4666078 h 5135317"/>
                  <a:gd name="connsiteX5" fmla="*/ 396563 w 2731678"/>
                  <a:gd name="connsiteY5" fmla="*/ 4526237 h 5135317"/>
                  <a:gd name="connsiteX6" fmla="*/ 722811 w 2731678"/>
                  <a:gd name="connsiteY6" fmla="*/ 4700292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454084 w 2731678"/>
                  <a:gd name="connsiteY9" fmla="*/ 4746876 h 5135317"/>
                  <a:gd name="connsiteX10" fmla="*/ 1755361 w 2731678"/>
                  <a:gd name="connsiteY10" fmla="*/ 4584392 h 5135317"/>
                  <a:gd name="connsiteX11" fmla="*/ 2069574 w 2731678"/>
                  <a:gd name="connsiteY11" fmla="*/ 4786970 h 5135317"/>
                  <a:gd name="connsiteX12" fmla="*/ 2437049 w 2731678"/>
                  <a:gd name="connsiteY12" fmla="*/ 4602343 h 5135317"/>
                  <a:gd name="connsiteX13" fmla="*/ 2174565 w 2731678"/>
                  <a:gd name="connsiteY13" fmla="*/ 1135822 h 5135317"/>
                  <a:gd name="connsiteX14" fmla="*/ 1220557 w 2731678"/>
                  <a:gd name="connsiteY14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75594 w 2731678"/>
                  <a:gd name="connsiteY4" fmla="*/ 4666078 h 5135317"/>
                  <a:gd name="connsiteX5" fmla="*/ 396563 w 2731678"/>
                  <a:gd name="connsiteY5" fmla="*/ 4526237 h 5135317"/>
                  <a:gd name="connsiteX6" fmla="*/ 722811 w 2731678"/>
                  <a:gd name="connsiteY6" fmla="*/ 4700292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755361 w 2731678"/>
                  <a:gd name="connsiteY9" fmla="*/ 4584392 h 5135317"/>
                  <a:gd name="connsiteX10" fmla="*/ 2069574 w 2731678"/>
                  <a:gd name="connsiteY10" fmla="*/ 4786970 h 5135317"/>
                  <a:gd name="connsiteX11" fmla="*/ 2437049 w 2731678"/>
                  <a:gd name="connsiteY11" fmla="*/ 4602343 h 5135317"/>
                  <a:gd name="connsiteX12" fmla="*/ 2174565 w 2731678"/>
                  <a:gd name="connsiteY12" fmla="*/ 1135822 h 5135317"/>
                  <a:gd name="connsiteX13" fmla="*/ 1220557 w 2731678"/>
                  <a:gd name="connsiteY13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75594 w 2731678"/>
                  <a:gd name="connsiteY4" fmla="*/ 4666078 h 5135317"/>
                  <a:gd name="connsiteX5" fmla="*/ 396563 w 2731678"/>
                  <a:gd name="connsiteY5" fmla="*/ 4526237 h 5135317"/>
                  <a:gd name="connsiteX6" fmla="*/ 722811 w 2731678"/>
                  <a:gd name="connsiteY6" fmla="*/ 4700292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755361 w 2731678"/>
                  <a:gd name="connsiteY9" fmla="*/ 4584392 h 5135317"/>
                  <a:gd name="connsiteX10" fmla="*/ 2069574 w 2731678"/>
                  <a:gd name="connsiteY10" fmla="*/ 4786970 h 5135317"/>
                  <a:gd name="connsiteX11" fmla="*/ 2437049 w 2731678"/>
                  <a:gd name="connsiteY11" fmla="*/ 4602343 h 5135317"/>
                  <a:gd name="connsiteX12" fmla="*/ 2174565 w 2731678"/>
                  <a:gd name="connsiteY12" fmla="*/ 1135822 h 5135317"/>
                  <a:gd name="connsiteX13" fmla="*/ 1220557 w 2731678"/>
                  <a:gd name="connsiteY13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75594 w 2731678"/>
                  <a:gd name="connsiteY4" fmla="*/ 4666078 h 5135317"/>
                  <a:gd name="connsiteX5" fmla="*/ 396563 w 2731678"/>
                  <a:gd name="connsiteY5" fmla="*/ 4526237 h 5135317"/>
                  <a:gd name="connsiteX6" fmla="*/ 739360 w 2731678"/>
                  <a:gd name="connsiteY6" fmla="*/ 4564171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755361 w 2731678"/>
                  <a:gd name="connsiteY9" fmla="*/ 4584392 h 5135317"/>
                  <a:gd name="connsiteX10" fmla="*/ 2069574 w 2731678"/>
                  <a:gd name="connsiteY10" fmla="*/ 4786970 h 5135317"/>
                  <a:gd name="connsiteX11" fmla="*/ 2437049 w 2731678"/>
                  <a:gd name="connsiteY11" fmla="*/ 4602343 h 5135317"/>
                  <a:gd name="connsiteX12" fmla="*/ 2174565 w 2731678"/>
                  <a:gd name="connsiteY12" fmla="*/ 1135822 h 5135317"/>
                  <a:gd name="connsiteX13" fmla="*/ 1220557 w 2731678"/>
                  <a:gd name="connsiteY13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75594 w 2731678"/>
                  <a:gd name="connsiteY4" fmla="*/ 4666078 h 5135317"/>
                  <a:gd name="connsiteX5" fmla="*/ 396563 w 2731678"/>
                  <a:gd name="connsiteY5" fmla="*/ 4526237 h 5135317"/>
                  <a:gd name="connsiteX6" fmla="*/ 739360 w 2731678"/>
                  <a:gd name="connsiteY6" fmla="*/ 4564171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755361 w 2731678"/>
                  <a:gd name="connsiteY9" fmla="*/ 4584392 h 5135317"/>
                  <a:gd name="connsiteX10" fmla="*/ 2069574 w 2731678"/>
                  <a:gd name="connsiteY10" fmla="*/ 4786970 h 5135317"/>
                  <a:gd name="connsiteX11" fmla="*/ 2437049 w 2731678"/>
                  <a:gd name="connsiteY11" fmla="*/ 4602343 h 5135317"/>
                  <a:gd name="connsiteX12" fmla="*/ 2174565 w 2731678"/>
                  <a:gd name="connsiteY12" fmla="*/ 1135822 h 5135317"/>
                  <a:gd name="connsiteX13" fmla="*/ 1220557 w 2731678"/>
                  <a:gd name="connsiteY13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75594 w 2731678"/>
                  <a:gd name="connsiteY4" fmla="*/ 4666078 h 5135317"/>
                  <a:gd name="connsiteX5" fmla="*/ 396563 w 2731678"/>
                  <a:gd name="connsiteY5" fmla="*/ 4526237 h 5135317"/>
                  <a:gd name="connsiteX6" fmla="*/ 739360 w 2731678"/>
                  <a:gd name="connsiteY6" fmla="*/ 4564171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755361 w 2731678"/>
                  <a:gd name="connsiteY9" fmla="*/ 4584392 h 5135317"/>
                  <a:gd name="connsiteX10" fmla="*/ 2069574 w 2731678"/>
                  <a:gd name="connsiteY10" fmla="*/ 4786970 h 5135317"/>
                  <a:gd name="connsiteX11" fmla="*/ 2437049 w 2731678"/>
                  <a:gd name="connsiteY11" fmla="*/ 4602343 h 5135317"/>
                  <a:gd name="connsiteX12" fmla="*/ 2174565 w 2731678"/>
                  <a:gd name="connsiteY12" fmla="*/ 1135822 h 5135317"/>
                  <a:gd name="connsiteX13" fmla="*/ 1220557 w 2731678"/>
                  <a:gd name="connsiteY13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75594 w 2731678"/>
                  <a:gd name="connsiteY4" fmla="*/ 4666078 h 5135317"/>
                  <a:gd name="connsiteX5" fmla="*/ 454486 w 2731678"/>
                  <a:gd name="connsiteY5" fmla="*/ 4335666 h 5135317"/>
                  <a:gd name="connsiteX6" fmla="*/ 739360 w 2731678"/>
                  <a:gd name="connsiteY6" fmla="*/ 4564171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755361 w 2731678"/>
                  <a:gd name="connsiteY9" fmla="*/ 4584392 h 5135317"/>
                  <a:gd name="connsiteX10" fmla="*/ 2069574 w 2731678"/>
                  <a:gd name="connsiteY10" fmla="*/ 4786970 h 5135317"/>
                  <a:gd name="connsiteX11" fmla="*/ 2437049 w 2731678"/>
                  <a:gd name="connsiteY11" fmla="*/ 4602343 h 5135317"/>
                  <a:gd name="connsiteX12" fmla="*/ 2174565 w 2731678"/>
                  <a:gd name="connsiteY12" fmla="*/ 1135822 h 5135317"/>
                  <a:gd name="connsiteX13" fmla="*/ 1220557 w 2731678"/>
                  <a:gd name="connsiteY13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75594 w 2731678"/>
                  <a:gd name="connsiteY4" fmla="*/ 4666078 h 5135317"/>
                  <a:gd name="connsiteX5" fmla="*/ 454486 w 2731678"/>
                  <a:gd name="connsiteY5" fmla="*/ 4335666 h 5135317"/>
                  <a:gd name="connsiteX6" fmla="*/ 739360 w 2731678"/>
                  <a:gd name="connsiteY6" fmla="*/ 4564171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755361 w 2731678"/>
                  <a:gd name="connsiteY9" fmla="*/ 4584392 h 5135317"/>
                  <a:gd name="connsiteX10" fmla="*/ 2069574 w 2731678"/>
                  <a:gd name="connsiteY10" fmla="*/ 4786970 h 5135317"/>
                  <a:gd name="connsiteX11" fmla="*/ 2437049 w 2731678"/>
                  <a:gd name="connsiteY11" fmla="*/ 4602343 h 5135317"/>
                  <a:gd name="connsiteX12" fmla="*/ 2174565 w 2731678"/>
                  <a:gd name="connsiteY12" fmla="*/ 1135822 h 5135317"/>
                  <a:gd name="connsiteX13" fmla="*/ 1220557 w 2731678"/>
                  <a:gd name="connsiteY13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75594 w 2731678"/>
                  <a:gd name="connsiteY4" fmla="*/ 4666078 h 5135317"/>
                  <a:gd name="connsiteX5" fmla="*/ 454486 w 2731678"/>
                  <a:gd name="connsiteY5" fmla="*/ 4335666 h 5135317"/>
                  <a:gd name="connsiteX6" fmla="*/ 739360 w 2731678"/>
                  <a:gd name="connsiteY6" fmla="*/ 4564171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755361 w 2731678"/>
                  <a:gd name="connsiteY9" fmla="*/ 4584392 h 5135317"/>
                  <a:gd name="connsiteX10" fmla="*/ 2069574 w 2731678"/>
                  <a:gd name="connsiteY10" fmla="*/ 4786970 h 5135317"/>
                  <a:gd name="connsiteX11" fmla="*/ 2437049 w 2731678"/>
                  <a:gd name="connsiteY11" fmla="*/ 4602343 h 5135317"/>
                  <a:gd name="connsiteX12" fmla="*/ 2174565 w 2731678"/>
                  <a:gd name="connsiteY12" fmla="*/ 1135822 h 5135317"/>
                  <a:gd name="connsiteX13" fmla="*/ 1220557 w 2731678"/>
                  <a:gd name="connsiteY13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216263 w 2731678"/>
                  <a:gd name="connsiteY4" fmla="*/ 4761365 h 5135317"/>
                  <a:gd name="connsiteX5" fmla="*/ 454486 w 2731678"/>
                  <a:gd name="connsiteY5" fmla="*/ 4335666 h 5135317"/>
                  <a:gd name="connsiteX6" fmla="*/ 739360 w 2731678"/>
                  <a:gd name="connsiteY6" fmla="*/ 4564171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755361 w 2731678"/>
                  <a:gd name="connsiteY9" fmla="*/ 4584392 h 5135317"/>
                  <a:gd name="connsiteX10" fmla="*/ 2069574 w 2731678"/>
                  <a:gd name="connsiteY10" fmla="*/ 4786970 h 5135317"/>
                  <a:gd name="connsiteX11" fmla="*/ 2437049 w 2731678"/>
                  <a:gd name="connsiteY11" fmla="*/ 4602343 h 5135317"/>
                  <a:gd name="connsiteX12" fmla="*/ 2174565 w 2731678"/>
                  <a:gd name="connsiteY12" fmla="*/ 1135822 h 5135317"/>
                  <a:gd name="connsiteX13" fmla="*/ 1220557 w 2731678"/>
                  <a:gd name="connsiteY13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216263 w 2731678"/>
                  <a:gd name="connsiteY4" fmla="*/ 4761365 h 5135317"/>
                  <a:gd name="connsiteX5" fmla="*/ 504133 w 2731678"/>
                  <a:gd name="connsiteY5" fmla="*/ 4294830 h 5135317"/>
                  <a:gd name="connsiteX6" fmla="*/ 739360 w 2731678"/>
                  <a:gd name="connsiteY6" fmla="*/ 4564171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755361 w 2731678"/>
                  <a:gd name="connsiteY9" fmla="*/ 4584392 h 5135317"/>
                  <a:gd name="connsiteX10" fmla="*/ 2069574 w 2731678"/>
                  <a:gd name="connsiteY10" fmla="*/ 4786970 h 5135317"/>
                  <a:gd name="connsiteX11" fmla="*/ 2437049 w 2731678"/>
                  <a:gd name="connsiteY11" fmla="*/ 4602343 h 5135317"/>
                  <a:gd name="connsiteX12" fmla="*/ 2174565 w 2731678"/>
                  <a:gd name="connsiteY12" fmla="*/ 1135822 h 5135317"/>
                  <a:gd name="connsiteX13" fmla="*/ 1220557 w 2731678"/>
                  <a:gd name="connsiteY13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216263 w 2731678"/>
                  <a:gd name="connsiteY4" fmla="*/ 4761365 h 5135317"/>
                  <a:gd name="connsiteX5" fmla="*/ 392671 w 2731678"/>
                  <a:gd name="connsiteY5" fmla="*/ 4674014 h 5135317"/>
                  <a:gd name="connsiteX6" fmla="*/ 504133 w 2731678"/>
                  <a:gd name="connsiteY6" fmla="*/ 4294830 h 5135317"/>
                  <a:gd name="connsiteX7" fmla="*/ 739360 w 2731678"/>
                  <a:gd name="connsiteY7" fmla="*/ 4564171 h 5135317"/>
                  <a:gd name="connsiteX8" fmla="*/ 1033305 w 2731678"/>
                  <a:gd name="connsiteY8" fmla="*/ 4434239 h 5135317"/>
                  <a:gd name="connsiteX9" fmla="*/ 1532891 w 2731678"/>
                  <a:gd name="connsiteY9" fmla="*/ 5041055 h 5135317"/>
                  <a:gd name="connsiteX10" fmla="*/ 1755361 w 2731678"/>
                  <a:gd name="connsiteY10" fmla="*/ 4584392 h 5135317"/>
                  <a:gd name="connsiteX11" fmla="*/ 2069574 w 2731678"/>
                  <a:gd name="connsiteY11" fmla="*/ 4786970 h 5135317"/>
                  <a:gd name="connsiteX12" fmla="*/ 2437049 w 2731678"/>
                  <a:gd name="connsiteY12" fmla="*/ 4602343 h 5135317"/>
                  <a:gd name="connsiteX13" fmla="*/ 2174565 w 2731678"/>
                  <a:gd name="connsiteY13" fmla="*/ 1135822 h 5135317"/>
                  <a:gd name="connsiteX14" fmla="*/ 1220557 w 2731678"/>
                  <a:gd name="connsiteY14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216263 w 2731678"/>
                  <a:gd name="connsiteY4" fmla="*/ 4761365 h 5135317"/>
                  <a:gd name="connsiteX5" fmla="*/ 392671 w 2731678"/>
                  <a:gd name="connsiteY5" fmla="*/ 4674014 h 5135317"/>
                  <a:gd name="connsiteX6" fmla="*/ 487584 w 2731678"/>
                  <a:gd name="connsiteY6" fmla="*/ 4499014 h 5135317"/>
                  <a:gd name="connsiteX7" fmla="*/ 739360 w 2731678"/>
                  <a:gd name="connsiteY7" fmla="*/ 4564171 h 5135317"/>
                  <a:gd name="connsiteX8" fmla="*/ 1033305 w 2731678"/>
                  <a:gd name="connsiteY8" fmla="*/ 4434239 h 5135317"/>
                  <a:gd name="connsiteX9" fmla="*/ 1532891 w 2731678"/>
                  <a:gd name="connsiteY9" fmla="*/ 5041055 h 5135317"/>
                  <a:gd name="connsiteX10" fmla="*/ 1755361 w 2731678"/>
                  <a:gd name="connsiteY10" fmla="*/ 4584392 h 5135317"/>
                  <a:gd name="connsiteX11" fmla="*/ 2069574 w 2731678"/>
                  <a:gd name="connsiteY11" fmla="*/ 4786970 h 5135317"/>
                  <a:gd name="connsiteX12" fmla="*/ 2437049 w 2731678"/>
                  <a:gd name="connsiteY12" fmla="*/ 4602343 h 5135317"/>
                  <a:gd name="connsiteX13" fmla="*/ 2174565 w 2731678"/>
                  <a:gd name="connsiteY13" fmla="*/ 1135822 h 5135317"/>
                  <a:gd name="connsiteX14" fmla="*/ 1220557 w 2731678"/>
                  <a:gd name="connsiteY14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216263 w 2731678"/>
                  <a:gd name="connsiteY4" fmla="*/ 4761365 h 5135317"/>
                  <a:gd name="connsiteX5" fmla="*/ 392671 w 2731678"/>
                  <a:gd name="connsiteY5" fmla="*/ 4674014 h 5135317"/>
                  <a:gd name="connsiteX6" fmla="*/ 487584 w 2731678"/>
                  <a:gd name="connsiteY6" fmla="*/ 4499014 h 5135317"/>
                  <a:gd name="connsiteX7" fmla="*/ 739360 w 2731678"/>
                  <a:gd name="connsiteY7" fmla="*/ 4564171 h 5135317"/>
                  <a:gd name="connsiteX8" fmla="*/ 1033305 w 2731678"/>
                  <a:gd name="connsiteY8" fmla="*/ 4434239 h 5135317"/>
                  <a:gd name="connsiteX9" fmla="*/ 1532891 w 2731678"/>
                  <a:gd name="connsiteY9" fmla="*/ 5041055 h 5135317"/>
                  <a:gd name="connsiteX10" fmla="*/ 1755361 w 2731678"/>
                  <a:gd name="connsiteY10" fmla="*/ 4584392 h 5135317"/>
                  <a:gd name="connsiteX11" fmla="*/ 2069574 w 2731678"/>
                  <a:gd name="connsiteY11" fmla="*/ 4786970 h 5135317"/>
                  <a:gd name="connsiteX12" fmla="*/ 2437049 w 2731678"/>
                  <a:gd name="connsiteY12" fmla="*/ 4602343 h 5135317"/>
                  <a:gd name="connsiteX13" fmla="*/ 2174565 w 2731678"/>
                  <a:gd name="connsiteY13" fmla="*/ 1135822 h 5135317"/>
                  <a:gd name="connsiteX14" fmla="*/ 1220557 w 2731678"/>
                  <a:gd name="connsiteY14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306907 w 2731678"/>
                  <a:gd name="connsiteY3" fmla="*/ 3865802 h 5135317"/>
                  <a:gd name="connsiteX4" fmla="*/ 216263 w 2731678"/>
                  <a:gd name="connsiteY4" fmla="*/ 4761365 h 5135317"/>
                  <a:gd name="connsiteX5" fmla="*/ 392671 w 2731678"/>
                  <a:gd name="connsiteY5" fmla="*/ 4674014 h 5135317"/>
                  <a:gd name="connsiteX6" fmla="*/ 487584 w 2731678"/>
                  <a:gd name="connsiteY6" fmla="*/ 4499014 h 5135317"/>
                  <a:gd name="connsiteX7" fmla="*/ 739360 w 2731678"/>
                  <a:gd name="connsiteY7" fmla="*/ 4564171 h 5135317"/>
                  <a:gd name="connsiteX8" fmla="*/ 1033305 w 2731678"/>
                  <a:gd name="connsiteY8" fmla="*/ 4434239 h 5135317"/>
                  <a:gd name="connsiteX9" fmla="*/ 1532891 w 2731678"/>
                  <a:gd name="connsiteY9" fmla="*/ 5041055 h 5135317"/>
                  <a:gd name="connsiteX10" fmla="*/ 1755361 w 2731678"/>
                  <a:gd name="connsiteY10" fmla="*/ 4584392 h 5135317"/>
                  <a:gd name="connsiteX11" fmla="*/ 2069574 w 2731678"/>
                  <a:gd name="connsiteY11" fmla="*/ 4786970 h 5135317"/>
                  <a:gd name="connsiteX12" fmla="*/ 2437049 w 2731678"/>
                  <a:gd name="connsiteY12" fmla="*/ 4602343 h 5135317"/>
                  <a:gd name="connsiteX13" fmla="*/ 2174565 w 2731678"/>
                  <a:gd name="connsiteY13" fmla="*/ 1135822 h 5135317"/>
                  <a:gd name="connsiteX14" fmla="*/ 1220557 w 2731678"/>
                  <a:gd name="connsiteY14" fmla="*/ 0 h 5135317"/>
                  <a:gd name="connsiteX0" fmla="*/ 1220557 w 2619180"/>
                  <a:gd name="connsiteY0" fmla="*/ 0 h 5135317"/>
                  <a:gd name="connsiteX1" fmla="*/ 124459 w 2619180"/>
                  <a:gd name="connsiteY1" fmla="*/ 1092143 h 5135317"/>
                  <a:gd name="connsiteX2" fmla="*/ 4593 w 2619180"/>
                  <a:gd name="connsiteY2" fmla="*/ 2428558 h 5135317"/>
                  <a:gd name="connsiteX3" fmla="*/ 306907 w 2619180"/>
                  <a:gd name="connsiteY3" fmla="*/ 3865802 h 5135317"/>
                  <a:gd name="connsiteX4" fmla="*/ 216263 w 2619180"/>
                  <a:gd name="connsiteY4" fmla="*/ 4761365 h 5135317"/>
                  <a:gd name="connsiteX5" fmla="*/ 392671 w 2619180"/>
                  <a:gd name="connsiteY5" fmla="*/ 4674014 h 5135317"/>
                  <a:gd name="connsiteX6" fmla="*/ 487584 w 2619180"/>
                  <a:gd name="connsiteY6" fmla="*/ 4499014 h 5135317"/>
                  <a:gd name="connsiteX7" fmla="*/ 739360 w 2619180"/>
                  <a:gd name="connsiteY7" fmla="*/ 4564171 h 5135317"/>
                  <a:gd name="connsiteX8" fmla="*/ 1033305 w 2619180"/>
                  <a:gd name="connsiteY8" fmla="*/ 4434239 h 5135317"/>
                  <a:gd name="connsiteX9" fmla="*/ 1532891 w 2619180"/>
                  <a:gd name="connsiteY9" fmla="*/ 5041055 h 5135317"/>
                  <a:gd name="connsiteX10" fmla="*/ 1755361 w 2619180"/>
                  <a:gd name="connsiteY10" fmla="*/ 4584392 h 5135317"/>
                  <a:gd name="connsiteX11" fmla="*/ 2069574 w 2619180"/>
                  <a:gd name="connsiteY11" fmla="*/ 4786970 h 5135317"/>
                  <a:gd name="connsiteX12" fmla="*/ 2437049 w 2619180"/>
                  <a:gd name="connsiteY12" fmla="*/ 4602343 h 5135317"/>
                  <a:gd name="connsiteX13" fmla="*/ 2610269 w 2619180"/>
                  <a:gd name="connsiteY13" fmla="*/ 3367242 h 5135317"/>
                  <a:gd name="connsiteX14" fmla="*/ 2174565 w 2619180"/>
                  <a:gd name="connsiteY14" fmla="*/ 1135822 h 5135317"/>
                  <a:gd name="connsiteX15" fmla="*/ 1220557 w 2619180"/>
                  <a:gd name="connsiteY15" fmla="*/ 0 h 5135317"/>
                  <a:gd name="connsiteX0" fmla="*/ 1220557 w 2457868"/>
                  <a:gd name="connsiteY0" fmla="*/ 0 h 5135317"/>
                  <a:gd name="connsiteX1" fmla="*/ 124459 w 2457868"/>
                  <a:gd name="connsiteY1" fmla="*/ 1092143 h 5135317"/>
                  <a:gd name="connsiteX2" fmla="*/ 4593 w 2457868"/>
                  <a:gd name="connsiteY2" fmla="*/ 2428558 h 5135317"/>
                  <a:gd name="connsiteX3" fmla="*/ 306907 w 2457868"/>
                  <a:gd name="connsiteY3" fmla="*/ 3865802 h 5135317"/>
                  <a:gd name="connsiteX4" fmla="*/ 216263 w 2457868"/>
                  <a:gd name="connsiteY4" fmla="*/ 4761365 h 5135317"/>
                  <a:gd name="connsiteX5" fmla="*/ 392671 w 2457868"/>
                  <a:gd name="connsiteY5" fmla="*/ 4674014 h 5135317"/>
                  <a:gd name="connsiteX6" fmla="*/ 487584 w 2457868"/>
                  <a:gd name="connsiteY6" fmla="*/ 4499014 h 5135317"/>
                  <a:gd name="connsiteX7" fmla="*/ 739360 w 2457868"/>
                  <a:gd name="connsiteY7" fmla="*/ 4564171 h 5135317"/>
                  <a:gd name="connsiteX8" fmla="*/ 1033305 w 2457868"/>
                  <a:gd name="connsiteY8" fmla="*/ 4434239 h 5135317"/>
                  <a:gd name="connsiteX9" fmla="*/ 1532891 w 2457868"/>
                  <a:gd name="connsiteY9" fmla="*/ 5041055 h 5135317"/>
                  <a:gd name="connsiteX10" fmla="*/ 1755361 w 2457868"/>
                  <a:gd name="connsiteY10" fmla="*/ 4584392 h 5135317"/>
                  <a:gd name="connsiteX11" fmla="*/ 2069574 w 2457868"/>
                  <a:gd name="connsiteY11" fmla="*/ 4786970 h 5135317"/>
                  <a:gd name="connsiteX12" fmla="*/ 2437049 w 2457868"/>
                  <a:gd name="connsiteY12" fmla="*/ 4602343 h 5135317"/>
                  <a:gd name="connsiteX13" fmla="*/ 2254461 w 2457868"/>
                  <a:gd name="connsiteY13" fmla="*/ 3707548 h 5135317"/>
                  <a:gd name="connsiteX14" fmla="*/ 2174565 w 2457868"/>
                  <a:gd name="connsiteY14" fmla="*/ 1135822 h 5135317"/>
                  <a:gd name="connsiteX15" fmla="*/ 1220557 w 2457868"/>
                  <a:gd name="connsiteY15" fmla="*/ 0 h 5135317"/>
                  <a:gd name="connsiteX0" fmla="*/ 1220557 w 2520258"/>
                  <a:gd name="connsiteY0" fmla="*/ 0 h 5135317"/>
                  <a:gd name="connsiteX1" fmla="*/ 124459 w 2520258"/>
                  <a:gd name="connsiteY1" fmla="*/ 1092143 h 5135317"/>
                  <a:gd name="connsiteX2" fmla="*/ 4593 w 2520258"/>
                  <a:gd name="connsiteY2" fmla="*/ 2428558 h 5135317"/>
                  <a:gd name="connsiteX3" fmla="*/ 306907 w 2520258"/>
                  <a:gd name="connsiteY3" fmla="*/ 3865802 h 5135317"/>
                  <a:gd name="connsiteX4" fmla="*/ 216263 w 2520258"/>
                  <a:gd name="connsiteY4" fmla="*/ 4761365 h 5135317"/>
                  <a:gd name="connsiteX5" fmla="*/ 392671 w 2520258"/>
                  <a:gd name="connsiteY5" fmla="*/ 4674014 h 5135317"/>
                  <a:gd name="connsiteX6" fmla="*/ 487584 w 2520258"/>
                  <a:gd name="connsiteY6" fmla="*/ 4499014 h 5135317"/>
                  <a:gd name="connsiteX7" fmla="*/ 739360 w 2520258"/>
                  <a:gd name="connsiteY7" fmla="*/ 4564171 h 5135317"/>
                  <a:gd name="connsiteX8" fmla="*/ 1033305 w 2520258"/>
                  <a:gd name="connsiteY8" fmla="*/ 4434239 h 5135317"/>
                  <a:gd name="connsiteX9" fmla="*/ 1532891 w 2520258"/>
                  <a:gd name="connsiteY9" fmla="*/ 5041055 h 5135317"/>
                  <a:gd name="connsiteX10" fmla="*/ 1755361 w 2520258"/>
                  <a:gd name="connsiteY10" fmla="*/ 4584392 h 5135317"/>
                  <a:gd name="connsiteX11" fmla="*/ 2069574 w 2520258"/>
                  <a:gd name="connsiteY11" fmla="*/ 4786970 h 5135317"/>
                  <a:gd name="connsiteX12" fmla="*/ 2503246 w 2520258"/>
                  <a:gd name="connsiteY12" fmla="*/ 4643180 h 5135317"/>
                  <a:gd name="connsiteX13" fmla="*/ 2254461 w 2520258"/>
                  <a:gd name="connsiteY13" fmla="*/ 3707548 h 5135317"/>
                  <a:gd name="connsiteX14" fmla="*/ 2174565 w 2520258"/>
                  <a:gd name="connsiteY14" fmla="*/ 1135822 h 5135317"/>
                  <a:gd name="connsiteX15" fmla="*/ 1220557 w 2520258"/>
                  <a:gd name="connsiteY15" fmla="*/ 0 h 5135317"/>
                  <a:gd name="connsiteX0" fmla="*/ 1220557 w 2520258"/>
                  <a:gd name="connsiteY0" fmla="*/ 0 h 5118544"/>
                  <a:gd name="connsiteX1" fmla="*/ 124459 w 2520258"/>
                  <a:gd name="connsiteY1" fmla="*/ 1092143 h 5118544"/>
                  <a:gd name="connsiteX2" fmla="*/ 4593 w 2520258"/>
                  <a:gd name="connsiteY2" fmla="*/ 2428558 h 5118544"/>
                  <a:gd name="connsiteX3" fmla="*/ 306907 w 2520258"/>
                  <a:gd name="connsiteY3" fmla="*/ 3865802 h 5118544"/>
                  <a:gd name="connsiteX4" fmla="*/ 216263 w 2520258"/>
                  <a:gd name="connsiteY4" fmla="*/ 4761365 h 5118544"/>
                  <a:gd name="connsiteX5" fmla="*/ 392671 w 2520258"/>
                  <a:gd name="connsiteY5" fmla="*/ 4674014 h 5118544"/>
                  <a:gd name="connsiteX6" fmla="*/ 487584 w 2520258"/>
                  <a:gd name="connsiteY6" fmla="*/ 4499014 h 5118544"/>
                  <a:gd name="connsiteX7" fmla="*/ 739360 w 2520258"/>
                  <a:gd name="connsiteY7" fmla="*/ 4564171 h 5118544"/>
                  <a:gd name="connsiteX8" fmla="*/ 1033305 w 2520258"/>
                  <a:gd name="connsiteY8" fmla="*/ 4434239 h 5118544"/>
                  <a:gd name="connsiteX9" fmla="*/ 1532891 w 2520258"/>
                  <a:gd name="connsiteY9" fmla="*/ 5041055 h 5118544"/>
                  <a:gd name="connsiteX10" fmla="*/ 1755361 w 2520258"/>
                  <a:gd name="connsiteY10" fmla="*/ 4584392 h 5118544"/>
                  <a:gd name="connsiteX11" fmla="*/ 2226792 w 2520258"/>
                  <a:gd name="connsiteY11" fmla="*/ 4650848 h 5118544"/>
                  <a:gd name="connsiteX12" fmla="*/ 2503246 w 2520258"/>
                  <a:gd name="connsiteY12" fmla="*/ 4643180 h 5118544"/>
                  <a:gd name="connsiteX13" fmla="*/ 2254461 w 2520258"/>
                  <a:gd name="connsiteY13" fmla="*/ 3707548 h 5118544"/>
                  <a:gd name="connsiteX14" fmla="*/ 2174565 w 2520258"/>
                  <a:gd name="connsiteY14" fmla="*/ 1135822 h 5118544"/>
                  <a:gd name="connsiteX15" fmla="*/ 1220557 w 2520258"/>
                  <a:gd name="connsiteY15" fmla="*/ 0 h 5118544"/>
                  <a:gd name="connsiteX0" fmla="*/ 1220557 w 2520258"/>
                  <a:gd name="connsiteY0" fmla="*/ 0 h 5118545"/>
                  <a:gd name="connsiteX1" fmla="*/ 124459 w 2520258"/>
                  <a:gd name="connsiteY1" fmla="*/ 1092143 h 5118545"/>
                  <a:gd name="connsiteX2" fmla="*/ 4593 w 2520258"/>
                  <a:gd name="connsiteY2" fmla="*/ 2428558 h 5118545"/>
                  <a:gd name="connsiteX3" fmla="*/ 306907 w 2520258"/>
                  <a:gd name="connsiteY3" fmla="*/ 3865802 h 5118545"/>
                  <a:gd name="connsiteX4" fmla="*/ 216263 w 2520258"/>
                  <a:gd name="connsiteY4" fmla="*/ 4761365 h 5118545"/>
                  <a:gd name="connsiteX5" fmla="*/ 392671 w 2520258"/>
                  <a:gd name="connsiteY5" fmla="*/ 4674014 h 5118545"/>
                  <a:gd name="connsiteX6" fmla="*/ 487584 w 2520258"/>
                  <a:gd name="connsiteY6" fmla="*/ 4499014 h 5118545"/>
                  <a:gd name="connsiteX7" fmla="*/ 739360 w 2520258"/>
                  <a:gd name="connsiteY7" fmla="*/ 4564171 h 5118545"/>
                  <a:gd name="connsiteX8" fmla="*/ 1033305 w 2520258"/>
                  <a:gd name="connsiteY8" fmla="*/ 4434239 h 5118545"/>
                  <a:gd name="connsiteX9" fmla="*/ 1532891 w 2520258"/>
                  <a:gd name="connsiteY9" fmla="*/ 5041055 h 5118545"/>
                  <a:gd name="connsiteX10" fmla="*/ 1978776 w 2520258"/>
                  <a:gd name="connsiteY10" fmla="*/ 4529943 h 5118545"/>
                  <a:gd name="connsiteX11" fmla="*/ 2226792 w 2520258"/>
                  <a:gd name="connsiteY11" fmla="*/ 4650848 h 5118545"/>
                  <a:gd name="connsiteX12" fmla="*/ 2503246 w 2520258"/>
                  <a:gd name="connsiteY12" fmla="*/ 4643180 h 5118545"/>
                  <a:gd name="connsiteX13" fmla="*/ 2254461 w 2520258"/>
                  <a:gd name="connsiteY13" fmla="*/ 3707548 h 5118545"/>
                  <a:gd name="connsiteX14" fmla="*/ 2174565 w 2520258"/>
                  <a:gd name="connsiteY14" fmla="*/ 1135822 h 5118545"/>
                  <a:gd name="connsiteX15" fmla="*/ 1220557 w 2520258"/>
                  <a:gd name="connsiteY15" fmla="*/ 0 h 5118545"/>
                  <a:gd name="connsiteX0" fmla="*/ 1220557 w 2520258"/>
                  <a:gd name="connsiteY0" fmla="*/ 0 h 5043898"/>
                  <a:gd name="connsiteX1" fmla="*/ 124459 w 2520258"/>
                  <a:gd name="connsiteY1" fmla="*/ 1092143 h 5043898"/>
                  <a:gd name="connsiteX2" fmla="*/ 4593 w 2520258"/>
                  <a:gd name="connsiteY2" fmla="*/ 2428558 h 5043898"/>
                  <a:gd name="connsiteX3" fmla="*/ 306907 w 2520258"/>
                  <a:gd name="connsiteY3" fmla="*/ 3865802 h 5043898"/>
                  <a:gd name="connsiteX4" fmla="*/ 216263 w 2520258"/>
                  <a:gd name="connsiteY4" fmla="*/ 4761365 h 5043898"/>
                  <a:gd name="connsiteX5" fmla="*/ 392671 w 2520258"/>
                  <a:gd name="connsiteY5" fmla="*/ 4674014 h 5043898"/>
                  <a:gd name="connsiteX6" fmla="*/ 487584 w 2520258"/>
                  <a:gd name="connsiteY6" fmla="*/ 4499014 h 5043898"/>
                  <a:gd name="connsiteX7" fmla="*/ 739360 w 2520258"/>
                  <a:gd name="connsiteY7" fmla="*/ 4564171 h 5043898"/>
                  <a:gd name="connsiteX8" fmla="*/ 1033305 w 2520258"/>
                  <a:gd name="connsiteY8" fmla="*/ 4434239 h 5043898"/>
                  <a:gd name="connsiteX9" fmla="*/ 1839052 w 2520258"/>
                  <a:gd name="connsiteY9" fmla="*/ 4945770 h 5043898"/>
                  <a:gd name="connsiteX10" fmla="*/ 1978776 w 2520258"/>
                  <a:gd name="connsiteY10" fmla="*/ 4529943 h 5043898"/>
                  <a:gd name="connsiteX11" fmla="*/ 2226792 w 2520258"/>
                  <a:gd name="connsiteY11" fmla="*/ 4650848 h 5043898"/>
                  <a:gd name="connsiteX12" fmla="*/ 2503246 w 2520258"/>
                  <a:gd name="connsiteY12" fmla="*/ 4643180 h 5043898"/>
                  <a:gd name="connsiteX13" fmla="*/ 2254461 w 2520258"/>
                  <a:gd name="connsiteY13" fmla="*/ 3707548 h 5043898"/>
                  <a:gd name="connsiteX14" fmla="*/ 2174565 w 2520258"/>
                  <a:gd name="connsiteY14" fmla="*/ 1135822 h 5043898"/>
                  <a:gd name="connsiteX15" fmla="*/ 1220557 w 2520258"/>
                  <a:gd name="connsiteY15" fmla="*/ 0 h 5043898"/>
                  <a:gd name="connsiteX0" fmla="*/ 1220557 w 2520258"/>
                  <a:gd name="connsiteY0" fmla="*/ 0 h 5054057"/>
                  <a:gd name="connsiteX1" fmla="*/ 124459 w 2520258"/>
                  <a:gd name="connsiteY1" fmla="*/ 1092143 h 5054057"/>
                  <a:gd name="connsiteX2" fmla="*/ 4593 w 2520258"/>
                  <a:gd name="connsiteY2" fmla="*/ 2428558 h 5054057"/>
                  <a:gd name="connsiteX3" fmla="*/ 306907 w 2520258"/>
                  <a:gd name="connsiteY3" fmla="*/ 3865802 h 5054057"/>
                  <a:gd name="connsiteX4" fmla="*/ 216263 w 2520258"/>
                  <a:gd name="connsiteY4" fmla="*/ 4761365 h 5054057"/>
                  <a:gd name="connsiteX5" fmla="*/ 392671 w 2520258"/>
                  <a:gd name="connsiteY5" fmla="*/ 4674014 h 5054057"/>
                  <a:gd name="connsiteX6" fmla="*/ 487584 w 2520258"/>
                  <a:gd name="connsiteY6" fmla="*/ 4499014 h 5054057"/>
                  <a:gd name="connsiteX7" fmla="*/ 739360 w 2520258"/>
                  <a:gd name="connsiteY7" fmla="*/ 4564171 h 5054057"/>
                  <a:gd name="connsiteX8" fmla="*/ 1422211 w 2520258"/>
                  <a:gd name="connsiteY8" fmla="*/ 4502301 h 5054057"/>
                  <a:gd name="connsiteX9" fmla="*/ 1839052 w 2520258"/>
                  <a:gd name="connsiteY9" fmla="*/ 4945770 h 5054057"/>
                  <a:gd name="connsiteX10" fmla="*/ 1978776 w 2520258"/>
                  <a:gd name="connsiteY10" fmla="*/ 4529943 h 5054057"/>
                  <a:gd name="connsiteX11" fmla="*/ 2226792 w 2520258"/>
                  <a:gd name="connsiteY11" fmla="*/ 4650848 h 5054057"/>
                  <a:gd name="connsiteX12" fmla="*/ 2503246 w 2520258"/>
                  <a:gd name="connsiteY12" fmla="*/ 4643180 h 5054057"/>
                  <a:gd name="connsiteX13" fmla="*/ 2254461 w 2520258"/>
                  <a:gd name="connsiteY13" fmla="*/ 3707548 h 5054057"/>
                  <a:gd name="connsiteX14" fmla="*/ 2174565 w 2520258"/>
                  <a:gd name="connsiteY14" fmla="*/ 1135822 h 5054057"/>
                  <a:gd name="connsiteX15" fmla="*/ 1220557 w 2520258"/>
                  <a:gd name="connsiteY15" fmla="*/ 0 h 5054057"/>
                  <a:gd name="connsiteX0" fmla="*/ 1220557 w 2520258"/>
                  <a:gd name="connsiteY0" fmla="*/ 0 h 5054057"/>
                  <a:gd name="connsiteX1" fmla="*/ 124459 w 2520258"/>
                  <a:gd name="connsiteY1" fmla="*/ 1092143 h 5054057"/>
                  <a:gd name="connsiteX2" fmla="*/ 4593 w 2520258"/>
                  <a:gd name="connsiteY2" fmla="*/ 2428558 h 5054057"/>
                  <a:gd name="connsiteX3" fmla="*/ 306907 w 2520258"/>
                  <a:gd name="connsiteY3" fmla="*/ 3865802 h 5054057"/>
                  <a:gd name="connsiteX4" fmla="*/ 216263 w 2520258"/>
                  <a:gd name="connsiteY4" fmla="*/ 4761365 h 5054057"/>
                  <a:gd name="connsiteX5" fmla="*/ 392671 w 2520258"/>
                  <a:gd name="connsiteY5" fmla="*/ 4674014 h 5054057"/>
                  <a:gd name="connsiteX6" fmla="*/ 487584 w 2520258"/>
                  <a:gd name="connsiteY6" fmla="*/ 4499014 h 5054057"/>
                  <a:gd name="connsiteX7" fmla="*/ 739360 w 2520258"/>
                  <a:gd name="connsiteY7" fmla="*/ 4564171 h 5054057"/>
                  <a:gd name="connsiteX8" fmla="*/ 1422211 w 2520258"/>
                  <a:gd name="connsiteY8" fmla="*/ 4502301 h 5054057"/>
                  <a:gd name="connsiteX9" fmla="*/ 1839052 w 2520258"/>
                  <a:gd name="connsiteY9" fmla="*/ 4945770 h 5054057"/>
                  <a:gd name="connsiteX10" fmla="*/ 1945677 w 2520258"/>
                  <a:gd name="connsiteY10" fmla="*/ 4434657 h 5054057"/>
                  <a:gd name="connsiteX11" fmla="*/ 2226792 w 2520258"/>
                  <a:gd name="connsiteY11" fmla="*/ 4650848 h 5054057"/>
                  <a:gd name="connsiteX12" fmla="*/ 2503246 w 2520258"/>
                  <a:gd name="connsiteY12" fmla="*/ 4643180 h 5054057"/>
                  <a:gd name="connsiteX13" fmla="*/ 2254461 w 2520258"/>
                  <a:gd name="connsiteY13" fmla="*/ 3707548 h 5054057"/>
                  <a:gd name="connsiteX14" fmla="*/ 2174565 w 2520258"/>
                  <a:gd name="connsiteY14" fmla="*/ 1135822 h 5054057"/>
                  <a:gd name="connsiteX15" fmla="*/ 1220557 w 2520258"/>
                  <a:gd name="connsiteY15" fmla="*/ 0 h 5054057"/>
                  <a:gd name="connsiteX0" fmla="*/ 1220557 w 2520258"/>
                  <a:gd name="connsiteY0" fmla="*/ 0 h 5054057"/>
                  <a:gd name="connsiteX1" fmla="*/ 124459 w 2520258"/>
                  <a:gd name="connsiteY1" fmla="*/ 1092143 h 5054057"/>
                  <a:gd name="connsiteX2" fmla="*/ 4593 w 2520258"/>
                  <a:gd name="connsiteY2" fmla="*/ 2428558 h 5054057"/>
                  <a:gd name="connsiteX3" fmla="*/ 306907 w 2520258"/>
                  <a:gd name="connsiteY3" fmla="*/ 3865802 h 5054057"/>
                  <a:gd name="connsiteX4" fmla="*/ 216263 w 2520258"/>
                  <a:gd name="connsiteY4" fmla="*/ 4761365 h 5054057"/>
                  <a:gd name="connsiteX5" fmla="*/ 392671 w 2520258"/>
                  <a:gd name="connsiteY5" fmla="*/ 4674014 h 5054057"/>
                  <a:gd name="connsiteX6" fmla="*/ 487584 w 2520258"/>
                  <a:gd name="connsiteY6" fmla="*/ 4499014 h 5054057"/>
                  <a:gd name="connsiteX7" fmla="*/ 739360 w 2520258"/>
                  <a:gd name="connsiteY7" fmla="*/ 4564171 h 5054057"/>
                  <a:gd name="connsiteX8" fmla="*/ 1422211 w 2520258"/>
                  <a:gd name="connsiteY8" fmla="*/ 4502301 h 5054057"/>
                  <a:gd name="connsiteX9" fmla="*/ 1839052 w 2520258"/>
                  <a:gd name="connsiteY9" fmla="*/ 4945770 h 5054057"/>
                  <a:gd name="connsiteX10" fmla="*/ 1945677 w 2520258"/>
                  <a:gd name="connsiteY10" fmla="*/ 4434657 h 5054057"/>
                  <a:gd name="connsiteX11" fmla="*/ 2259890 w 2520258"/>
                  <a:gd name="connsiteY11" fmla="*/ 4378604 h 5054057"/>
                  <a:gd name="connsiteX12" fmla="*/ 2503246 w 2520258"/>
                  <a:gd name="connsiteY12" fmla="*/ 4643180 h 5054057"/>
                  <a:gd name="connsiteX13" fmla="*/ 2254461 w 2520258"/>
                  <a:gd name="connsiteY13" fmla="*/ 3707548 h 5054057"/>
                  <a:gd name="connsiteX14" fmla="*/ 2174565 w 2520258"/>
                  <a:gd name="connsiteY14" fmla="*/ 1135822 h 5054057"/>
                  <a:gd name="connsiteX15" fmla="*/ 1220557 w 2520258"/>
                  <a:gd name="connsiteY15" fmla="*/ 0 h 5054057"/>
                  <a:gd name="connsiteX0" fmla="*/ 1220557 w 2543987"/>
                  <a:gd name="connsiteY0" fmla="*/ 0 h 5054057"/>
                  <a:gd name="connsiteX1" fmla="*/ 124459 w 2543987"/>
                  <a:gd name="connsiteY1" fmla="*/ 1092143 h 5054057"/>
                  <a:gd name="connsiteX2" fmla="*/ 4593 w 2543987"/>
                  <a:gd name="connsiteY2" fmla="*/ 2428558 h 5054057"/>
                  <a:gd name="connsiteX3" fmla="*/ 306907 w 2543987"/>
                  <a:gd name="connsiteY3" fmla="*/ 3865802 h 5054057"/>
                  <a:gd name="connsiteX4" fmla="*/ 216263 w 2543987"/>
                  <a:gd name="connsiteY4" fmla="*/ 4761365 h 5054057"/>
                  <a:gd name="connsiteX5" fmla="*/ 392671 w 2543987"/>
                  <a:gd name="connsiteY5" fmla="*/ 4674014 h 5054057"/>
                  <a:gd name="connsiteX6" fmla="*/ 487584 w 2543987"/>
                  <a:gd name="connsiteY6" fmla="*/ 4499014 h 5054057"/>
                  <a:gd name="connsiteX7" fmla="*/ 739360 w 2543987"/>
                  <a:gd name="connsiteY7" fmla="*/ 4564171 h 5054057"/>
                  <a:gd name="connsiteX8" fmla="*/ 1422211 w 2543987"/>
                  <a:gd name="connsiteY8" fmla="*/ 4502301 h 5054057"/>
                  <a:gd name="connsiteX9" fmla="*/ 1839052 w 2543987"/>
                  <a:gd name="connsiteY9" fmla="*/ 4945770 h 5054057"/>
                  <a:gd name="connsiteX10" fmla="*/ 1945677 w 2543987"/>
                  <a:gd name="connsiteY10" fmla="*/ 4434657 h 5054057"/>
                  <a:gd name="connsiteX11" fmla="*/ 2259890 w 2543987"/>
                  <a:gd name="connsiteY11" fmla="*/ 4378604 h 5054057"/>
                  <a:gd name="connsiteX12" fmla="*/ 2528070 w 2543987"/>
                  <a:gd name="connsiteY12" fmla="*/ 4289263 h 5054057"/>
                  <a:gd name="connsiteX13" fmla="*/ 2254461 w 2543987"/>
                  <a:gd name="connsiteY13" fmla="*/ 3707548 h 5054057"/>
                  <a:gd name="connsiteX14" fmla="*/ 2174565 w 2543987"/>
                  <a:gd name="connsiteY14" fmla="*/ 1135822 h 5054057"/>
                  <a:gd name="connsiteX15" fmla="*/ 1220557 w 2543987"/>
                  <a:gd name="connsiteY15" fmla="*/ 0 h 5054057"/>
                  <a:gd name="connsiteX0" fmla="*/ 1220557 w 2591817"/>
                  <a:gd name="connsiteY0" fmla="*/ 0 h 5054057"/>
                  <a:gd name="connsiteX1" fmla="*/ 124459 w 2591817"/>
                  <a:gd name="connsiteY1" fmla="*/ 1092143 h 5054057"/>
                  <a:gd name="connsiteX2" fmla="*/ 4593 w 2591817"/>
                  <a:gd name="connsiteY2" fmla="*/ 2428558 h 5054057"/>
                  <a:gd name="connsiteX3" fmla="*/ 306907 w 2591817"/>
                  <a:gd name="connsiteY3" fmla="*/ 3865802 h 5054057"/>
                  <a:gd name="connsiteX4" fmla="*/ 216263 w 2591817"/>
                  <a:gd name="connsiteY4" fmla="*/ 4761365 h 5054057"/>
                  <a:gd name="connsiteX5" fmla="*/ 392671 w 2591817"/>
                  <a:gd name="connsiteY5" fmla="*/ 4674014 h 5054057"/>
                  <a:gd name="connsiteX6" fmla="*/ 487584 w 2591817"/>
                  <a:gd name="connsiteY6" fmla="*/ 4499014 h 5054057"/>
                  <a:gd name="connsiteX7" fmla="*/ 739360 w 2591817"/>
                  <a:gd name="connsiteY7" fmla="*/ 4564171 h 5054057"/>
                  <a:gd name="connsiteX8" fmla="*/ 1422211 w 2591817"/>
                  <a:gd name="connsiteY8" fmla="*/ 4502301 h 5054057"/>
                  <a:gd name="connsiteX9" fmla="*/ 1839052 w 2591817"/>
                  <a:gd name="connsiteY9" fmla="*/ 4945770 h 5054057"/>
                  <a:gd name="connsiteX10" fmla="*/ 1945677 w 2591817"/>
                  <a:gd name="connsiteY10" fmla="*/ 4434657 h 5054057"/>
                  <a:gd name="connsiteX11" fmla="*/ 2259890 w 2591817"/>
                  <a:gd name="connsiteY11" fmla="*/ 4378604 h 5054057"/>
                  <a:gd name="connsiteX12" fmla="*/ 2577718 w 2591817"/>
                  <a:gd name="connsiteY12" fmla="*/ 4330100 h 5054057"/>
                  <a:gd name="connsiteX13" fmla="*/ 2254461 w 2591817"/>
                  <a:gd name="connsiteY13" fmla="*/ 3707548 h 5054057"/>
                  <a:gd name="connsiteX14" fmla="*/ 2174565 w 2591817"/>
                  <a:gd name="connsiteY14" fmla="*/ 1135822 h 5054057"/>
                  <a:gd name="connsiteX15" fmla="*/ 1220557 w 2591817"/>
                  <a:gd name="connsiteY15" fmla="*/ 0 h 5054057"/>
                  <a:gd name="connsiteX0" fmla="*/ 1220557 w 2599779"/>
                  <a:gd name="connsiteY0" fmla="*/ 0 h 5054057"/>
                  <a:gd name="connsiteX1" fmla="*/ 124459 w 2599779"/>
                  <a:gd name="connsiteY1" fmla="*/ 1092143 h 5054057"/>
                  <a:gd name="connsiteX2" fmla="*/ 4593 w 2599779"/>
                  <a:gd name="connsiteY2" fmla="*/ 2428558 h 5054057"/>
                  <a:gd name="connsiteX3" fmla="*/ 306907 w 2599779"/>
                  <a:gd name="connsiteY3" fmla="*/ 3865802 h 5054057"/>
                  <a:gd name="connsiteX4" fmla="*/ 216263 w 2599779"/>
                  <a:gd name="connsiteY4" fmla="*/ 4761365 h 5054057"/>
                  <a:gd name="connsiteX5" fmla="*/ 392671 w 2599779"/>
                  <a:gd name="connsiteY5" fmla="*/ 4674014 h 5054057"/>
                  <a:gd name="connsiteX6" fmla="*/ 487584 w 2599779"/>
                  <a:gd name="connsiteY6" fmla="*/ 4499014 h 5054057"/>
                  <a:gd name="connsiteX7" fmla="*/ 739360 w 2599779"/>
                  <a:gd name="connsiteY7" fmla="*/ 4564171 h 5054057"/>
                  <a:gd name="connsiteX8" fmla="*/ 1422211 w 2599779"/>
                  <a:gd name="connsiteY8" fmla="*/ 4502301 h 5054057"/>
                  <a:gd name="connsiteX9" fmla="*/ 1839052 w 2599779"/>
                  <a:gd name="connsiteY9" fmla="*/ 4945770 h 5054057"/>
                  <a:gd name="connsiteX10" fmla="*/ 1945677 w 2599779"/>
                  <a:gd name="connsiteY10" fmla="*/ 4434657 h 5054057"/>
                  <a:gd name="connsiteX11" fmla="*/ 2259890 w 2599779"/>
                  <a:gd name="connsiteY11" fmla="*/ 4378604 h 5054057"/>
                  <a:gd name="connsiteX12" fmla="*/ 2577718 w 2599779"/>
                  <a:gd name="connsiteY12" fmla="*/ 4330100 h 5054057"/>
                  <a:gd name="connsiteX13" fmla="*/ 2254461 w 2599779"/>
                  <a:gd name="connsiteY13" fmla="*/ 3707548 h 5054057"/>
                  <a:gd name="connsiteX14" fmla="*/ 2174565 w 2599779"/>
                  <a:gd name="connsiteY14" fmla="*/ 1135822 h 5054057"/>
                  <a:gd name="connsiteX15" fmla="*/ 1220557 w 2599779"/>
                  <a:gd name="connsiteY15" fmla="*/ 0 h 5054057"/>
                  <a:gd name="connsiteX0" fmla="*/ 1220557 w 2599779"/>
                  <a:gd name="connsiteY0" fmla="*/ 0 h 5054057"/>
                  <a:gd name="connsiteX1" fmla="*/ 124459 w 2599779"/>
                  <a:gd name="connsiteY1" fmla="*/ 1092143 h 5054057"/>
                  <a:gd name="connsiteX2" fmla="*/ 4593 w 2599779"/>
                  <a:gd name="connsiteY2" fmla="*/ 2428558 h 5054057"/>
                  <a:gd name="connsiteX3" fmla="*/ 306907 w 2599779"/>
                  <a:gd name="connsiteY3" fmla="*/ 3865802 h 5054057"/>
                  <a:gd name="connsiteX4" fmla="*/ 216263 w 2599779"/>
                  <a:gd name="connsiteY4" fmla="*/ 4761365 h 5054057"/>
                  <a:gd name="connsiteX5" fmla="*/ 392671 w 2599779"/>
                  <a:gd name="connsiteY5" fmla="*/ 4674014 h 5054057"/>
                  <a:gd name="connsiteX6" fmla="*/ 487584 w 2599779"/>
                  <a:gd name="connsiteY6" fmla="*/ 4499014 h 5054057"/>
                  <a:gd name="connsiteX7" fmla="*/ 739360 w 2599779"/>
                  <a:gd name="connsiteY7" fmla="*/ 4564171 h 5054057"/>
                  <a:gd name="connsiteX8" fmla="*/ 1422211 w 2599779"/>
                  <a:gd name="connsiteY8" fmla="*/ 4502301 h 5054057"/>
                  <a:gd name="connsiteX9" fmla="*/ 1839052 w 2599779"/>
                  <a:gd name="connsiteY9" fmla="*/ 4945770 h 5054057"/>
                  <a:gd name="connsiteX10" fmla="*/ 1945677 w 2599779"/>
                  <a:gd name="connsiteY10" fmla="*/ 4434657 h 5054057"/>
                  <a:gd name="connsiteX11" fmla="*/ 2259890 w 2599779"/>
                  <a:gd name="connsiteY11" fmla="*/ 4378604 h 5054057"/>
                  <a:gd name="connsiteX12" fmla="*/ 2577718 w 2599779"/>
                  <a:gd name="connsiteY12" fmla="*/ 4330100 h 5054057"/>
                  <a:gd name="connsiteX13" fmla="*/ 2254461 w 2599779"/>
                  <a:gd name="connsiteY13" fmla="*/ 3707548 h 5054057"/>
                  <a:gd name="connsiteX14" fmla="*/ 2174565 w 2599779"/>
                  <a:gd name="connsiteY14" fmla="*/ 1135822 h 5054057"/>
                  <a:gd name="connsiteX15" fmla="*/ 1220557 w 2599779"/>
                  <a:gd name="connsiteY15" fmla="*/ 0 h 5054057"/>
                  <a:gd name="connsiteX0" fmla="*/ 1220557 w 2621866"/>
                  <a:gd name="connsiteY0" fmla="*/ 0 h 5054057"/>
                  <a:gd name="connsiteX1" fmla="*/ 124459 w 2621866"/>
                  <a:gd name="connsiteY1" fmla="*/ 1092143 h 5054057"/>
                  <a:gd name="connsiteX2" fmla="*/ 4593 w 2621866"/>
                  <a:gd name="connsiteY2" fmla="*/ 2428558 h 5054057"/>
                  <a:gd name="connsiteX3" fmla="*/ 306907 w 2621866"/>
                  <a:gd name="connsiteY3" fmla="*/ 3865802 h 5054057"/>
                  <a:gd name="connsiteX4" fmla="*/ 216263 w 2621866"/>
                  <a:gd name="connsiteY4" fmla="*/ 4761365 h 5054057"/>
                  <a:gd name="connsiteX5" fmla="*/ 392671 w 2621866"/>
                  <a:gd name="connsiteY5" fmla="*/ 4674014 h 5054057"/>
                  <a:gd name="connsiteX6" fmla="*/ 487584 w 2621866"/>
                  <a:gd name="connsiteY6" fmla="*/ 4499014 h 5054057"/>
                  <a:gd name="connsiteX7" fmla="*/ 739360 w 2621866"/>
                  <a:gd name="connsiteY7" fmla="*/ 4564171 h 5054057"/>
                  <a:gd name="connsiteX8" fmla="*/ 1422211 w 2621866"/>
                  <a:gd name="connsiteY8" fmla="*/ 4502301 h 5054057"/>
                  <a:gd name="connsiteX9" fmla="*/ 1839052 w 2621866"/>
                  <a:gd name="connsiteY9" fmla="*/ 4945770 h 5054057"/>
                  <a:gd name="connsiteX10" fmla="*/ 1945677 w 2621866"/>
                  <a:gd name="connsiteY10" fmla="*/ 4434657 h 5054057"/>
                  <a:gd name="connsiteX11" fmla="*/ 2259890 w 2621866"/>
                  <a:gd name="connsiteY11" fmla="*/ 4378604 h 5054057"/>
                  <a:gd name="connsiteX12" fmla="*/ 2601163 w 2621866"/>
                  <a:gd name="connsiteY12" fmla="*/ 4291532 h 5054057"/>
                  <a:gd name="connsiteX13" fmla="*/ 2254461 w 2621866"/>
                  <a:gd name="connsiteY13" fmla="*/ 3707548 h 5054057"/>
                  <a:gd name="connsiteX14" fmla="*/ 2174565 w 2621866"/>
                  <a:gd name="connsiteY14" fmla="*/ 1135822 h 5054057"/>
                  <a:gd name="connsiteX15" fmla="*/ 1220557 w 2621866"/>
                  <a:gd name="connsiteY15" fmla="*/ 0 h 5054057"/>
                  <a:gd name="connsiteX0" fmla="*/ 1220557 w 2601163"/>
                  <a:gd name="connsiteY0" fmla="*/ 0 h 5054057"/>
                  <a:gd name="connsiteX1" fmla="*/ 124459 w 2601163"/>
                  <a:gd name="connsiteY1" fmla="*/ 1092143 h 5054057"/>
                  <a:gd name="connsiteX2" fmla="*/ 4593 w 2601163"/>
                  <a:gd name="connsiteY2" fmla="*/ 2428558 h 5054057"/>
                  <a:gd name="connsiteX3" fmla="*/ 306907 w 2601163"/>
                  <a:gd name="connsiteY3" fmla="*/ 3865802 h 5054057"/>
                  <a:gd name="connsiteX4" fmla="*/ 216263 w 2601163"/>
                  <a:gd name="connsiteY4" fmla="*/ 4761365 h 5054057"/>
                  <a:gd name="connsiteX5" fmla="*/ 392671 w 2601163"/>
                  <a:gd name="connsiteY5" fmla="*/ 4674014 h 5054057"/>
                  <a:gd name="connsiteX6" fmla="*/ 487584 w 2601163"/>
                  <a:gd name="connsiteY6" fmla="*/ 4499014 h 5054057"/>
                  <a:gd name="connsiteX7" fmla="*/ 739360 w 2601163"/>
                  <a:gd name="connsiteY7" fmla="*/ 4564171 h 5054057"/>
                  <a:gd name="connsiteX8" fmla="*/ 1422211 w 2601163"/>
                  <a:gd name="connsiteY8" fmla="*/ 4502301 h 5054057"/>
                  <a:gd name="connsiteX9" fmla="*/ 1839052 w 2601163"/>
                  <a:gd name="connsiteY9" fmla="*/ 4945770 h 5054057"/>
                  <a:gd name="connsiteX10" fmla="*/ 1945677 w 2601163"/>
                  <a:gd name="connsiteY10" fmla="*/ 4434657 h 5054057"/>
                  <a:gd name="connsiteX11" fmla="*/ 2259890 w 2601163"/>
                  <a:gd name="connsiteY11" fmla="*/ 4378604 h 5054057"/>
                  <a:gd name="connsiteX12" fmla="*/ 2601163 w 2601163"/>
                  <a:gd name="connsiteY12" fmla="*/ 4291532 h 5054057"/>
                  <a:gd name="connsiteX13" fmla="*/ 2254461 w 2601163"/>
                  <a:gd name="connsiteY13" fmla="*/ 3707548 h 5054057"/>
                  <a:gd name="connsiteX14" fmla="*/ 2174565 w 2601163"/>
                  <a:gd name="connsiteY14" fmla="*/ 1135822 h 5054057"/>
                  <a:gd name="connsiteX15" fmla="*/ 1220557 w 2601163"/>
                  <a:gd name="connsiteY15" fmla="*/ 0 h 5054057"/>
                  <a:gd name="connsiteX0" fmla="*/ 1220557 w 2591785"/>
                  <a:gd name="connsiteY0" fmla="*/ 0 h 5054057"/>
                  <a:gd name="connsiteX1" fmla="*/ 124459 w 2591785"/>
                  <a:gd name="connsiteY1" fmla="*/ 1092143 h 5054057"/>
                  <a:gd name="connsiteX2" fmla="*/ 4593 w 2591785"/>
                  <a:gd name="connsiteY2" fmla="*/ 2428558 h 5054057"/>
                  <a:gd name="connsiteX3" fmla="*/ 306907 w 2591785"/>
                  <a:gd name="connsiteY3" fmla="*/ 3865802 h 5054057"/>
                  <a:gd name="connsiteX4" fmla="*/ 216263 w 2591785"/>
                  <a:gd name="connsiteY4" fmla="*/ 4761365 h 5054057"/>
                  <a:gd name="connsiteX5" fmla="*/ 392671 w 2591785"/>
                  <a:gd name="connsiteY5" fmla="*/ 4674014 h 5054057"/>
                  <a:gd name="connsiteX6" fmla="*/ 487584 w 2591785"/>
                  <a:gd name="connsiteY6" fmla="*/ 4499014 h 5054057"/>
                  <a:gd name="connsiteX7" fmla="*/ 739360 w 2591785"/>
                  <a:gd name="connsiteY7" fmla="*/ 4564171 h 5054057"/>
                  <a:gd name="connsiteX8" fmla="*/ 1422211 w 2591785"/>
                  <a:gd name="connsiteY8" fmla="*/ 4502301 h 5054057"/>
                  <a:gd name="connsiteX9" fmla="*/ 1839052 w 2591785"/>
                  <a:gd name="connsiteY9" fmla="*/ 4945770 h 5054057"/>
                  <a:gd name="connsiteX10" fmla="*/ 1945677 w 2591785"/>
                  <a:gd name="connsiteY10" fmla="*/ 4434657 h 5054057"/>
                  <a:gd name="connsiteX11" fmla="*/ 2259890 w 2591785"/>
                  <a:gd name="connsiteY11" fmla="*/ 4378604 h 5054057"/>
                  <a:gd name="connsiteX12" fmla="*/ 2591785 w 2591785"/>
                  <a:gd name="connsiteY12" fmla="*/ 4476658 h 5054057"/>
                  <a:gd name="connsiteX13" fmla="*/ 2254461 w 2591785"/>
                  <a:gd name="connsiteY13" fmla="*/ 3707548 h 5054057"/>
                  <a:gd name="connsiteX14" fmla="*/ 2174565 w 2591785"/>
                  <a:gd name="connsiteY14" fmla="*/ 1135822 h 5054057"/>
                  <a:gd name="connsiteX15" fmla="*/ 1220557 w 2591785"/>
                  <a:gd name="connsiteY15" fmla="*/ 0 h 5054057"/>
                  <a:gd name="connsiteX0" fmla="*/ 1220557 w 2591785"/>
                  <a:gd name="connsiteY0" fmla="*/ 0 h 5054057"/>
                  <a:gd name="connsiteX1" fmla="*/ 124459 w 2591785"/>
                  <a:gd name="connsiteY1" fmla="*/ 1092143 h 5054057"/>
                  <a:gd name="connsiteX2" fmla="*/ 4593 w 2591785"/>
                  <a:gd name="connsiteY2" fmla="*/ 2428558 h 5054057"/>
                  <a:gd name="connsiteX3" fmla="*/ 306907 w 2591785"/>
                  <a:gd name="connsiteY3" fmla="*/ 3865802 h 5054057"/>
                  <a:gd name="connsiteX4" fmla="*/ 216263 w 2591785"/>
                  <a:gd name="connsiteY4" fmla="*/ 4761365 h 5054057"/>
                  <a:gd name="connsiteX5" fmla="*/ 392671 w 2591785"/>
                  <a:gd name="connsiteY5" fmla="*/ 4674014 h 5054057"/>
                  <a:gd name="connsiteX6" fmla="*/ 487584 w 2591785"/>
                  <a:gd name="connsiteY6" fmla="*/ 4499014 h 5054057"/>
                  <a:gd name="connsiteX7" fmla="*/ 739360 w 2591785"/>
                  <a:gd name="connsiteY7" fmla="*/ 4564171 h 5054057"/>
                  <a:gd name="connsiteX8" fmla="*/ 1422211 w 2591785"/>
                  <a:gd name="connsiteY8" fmla="*/ 4502301 h 5054057"/>
                  <a:gd name="connsiteX9" fmla="*/ 1839052 w 2591785"/>
                  <a:gd name="connsiteY9" fmla="*/ 4945770 h 5054057"/>
                  <a:gd name="connsiteX10" fmla="*/ 1945677 w 2591785"/>
                  <a:gd name="connsiteY10" fmla="*/ 4434657 h 5054057"/>
                  <a:gd name="connsiteX11" fmla="*/ 2259890 w 2591785"/>
                  <a:gd name="connsiteY11" fmla="*/ 4378604 h 5054057"/>
                  <a:gd name="connsiteX12" fmla="*/ 2591785 w 2591785"/>
                  <a:gd name="connsiteY12" fmla="*/ 4476658 h 5054057"/>
                  <a:gd name="connsiteX13" fmla="*/ 2254461 w 2591785"/>
                  <a:gd name="connsiteY13" fmla="*/ 3707548 h 5054057"/>
                  <a:gd name="connsiteX14" fmla="*/ 2174565 w 2591785"/>
                  <a:gd name="connsiteY14" fmla="*/ 1135822 h 5054057"/>
                  <a:gd name="connsiteX15" fmla="*/ 1220557 w 2591785"/>
                  <a:gd name="connsiteY15" fmla="*/ 0 h 5054057"/>
                  <a:gd name="connsiteX0" fmla="*/ 1220557 w 2591785"/>
                  <a:gd name="connsiteY0" fmla="*/ 0 h 5054057"/>
                  <a:gd name="connsiteX1" fmla="*/ 124459 w 2591785"/>
                  <a:gd name="connsiteY1" fmla="*/ 1092143 h 5054057"/>
                  <a:gd name="connsiteX2" fmla="*/ 4593 w 2591785"/>
                  <a:gd name="connsiteY2" fmla="*/ 2428558 h 5054057"/>
                  <a:gd name="connsiteX3" fmla="*/ 306907 w 2591785"/>
                  <a:gd name="connsiteY3" fmla="*/ 3865802 h 5054057"/>
                  <a:gd name="connsiteX4" fmla="*/ 216263 w 2591785"/>
                  <a:gd name="connsiteY4" fmla="*/ 4761365 h 5054057"/>
                  <a:gd name="connsiteX5" fmla="*/ 392671 w 2591785"/>
                  <a:gd name="connsiteY5" fmla="*/ 4674014 h 5054057"/>
                  <a:gd name="connsiteX6" fmla="*/ 487584 w 2591785"/>
                  <a:gd name="connsiteY6" fmla="*/ 4499014 h 5054057"/>
                  <a:gd name="connsiteX7" fmla="*/ 739360 w 2591785"/>
                  <a:gd name="connsiteY7" fmla="*/ 4564171 h 5054057"/>
                  <a:gd name="connsiteX8" fmla="*/ 1422211 w 2591785"/>
                  <a:gd name="connsiteY8" fmla="*/ 4502301 h 5054057"/>
                  <a:gd name="connsiteX9" fmla="*/ 1839052 w 2591785"/>
                  <a:gd name="connsiteY9" fmla="*/ 4945770 h 5054057"/>
                  <a:gd name="connsiteX10" fmla="*/ 1945677 w 2591785"/>
                  <a:gd name="connsiteY10" fmla="*/ 4434657 h 5054057"/>
                  <a:gd name="connsiteX11" fmla="*/ 2269268 w 2591785"/>
                  <a:gd name="connsiteY11" fmla="*/ 4517449 h 5054057"/>
                  <a:gd name="connsiteX12" fmla="*/ 2591785 w 2591785"/>
                  <a:gd name="connsiteY12" fmla="*/ 4476658 h 5054057"/>
                  <a:gd name="connsiteX13" fmla="*/ 2254461 w 2591785"/>
                  <a:gd name="connsiteY13" fmla="*/ 3707548 h 5054057"/>
                  <a:gd name="connsiteX14" fmla="*/ 2174565 w 2591785"/>
                  <a:gd name="connsiteY14" fmla="*/ 1135822 h 5054057"/>
                  <a:gd name="connsiteX15" fmla="*/ 1220557 w 2591785"/>
                  <a:gd name="connsiteY15" fmla="*/ 0 h 5054057"/>
                  <a:gd name="connsiteX0" fmla="*/ 1220557 w 2591785"/>
                  <a:gd name="connsiteY0" fmla="*/ 0 h 5054057"/>
                  <a:gd name="connsiteX1" fmla="*/ 124459 w 2591785"/>
                  <a:gd name="connsiteY1" fmla="*/ 1092143 h 5054057"/>
                  <a:gd name="connsiteX2" fmla="*/ 4593 w 2591785"/>
                  <a:gd name="connsiteY2" fmla="*/ 2428558 h 5054057"/>
                  <a:gd name="connsiteX3" fmla="*/ 306907 w 2591785"/>
                  <a:gd name="connsiteY3" fmla="*/ 3865802 h 5054057"/>
                  <a:gd name="connsiteX4" fmla="*/ 216263 w 2591785"/>
                  <a:gd name="connsiteY4" fmla="*/ 4761365 h 5054057"/>
                  <a:gd name="connsiteX5" fmla="*/ 392671 w 2591785"/>
                  <a:gd name="connsiteY5" fmla="*/ 4674014 h 5054057"/>
                  <a:gd name="connsiteX6" fmla="*/ 487584 w 2591785"/>
                  <a:gd name="connsiteY6" fmla="*/ 4499014 h 5054057"/>
                  <a:gd name="connsiteX7" fmla="*/ 739360 w 2591785"/>
                  <a:gd name="connsiteY7" fmla="*/ 4564171 h 5054057"/>
                  <a:gd name="connsiteX8" fmla="*/ 1422211 w 2591785"/>
                  <a:gd name="connsiteY8" fmla="*/ 4502301 h 5054057"/>
                  <a:gd name="connsiteX9" fmla="*/ 1839052 w 2591785"/>
                  <a:gd name="connsiteY9" fmla="*/ 4945770 h 5054057"/>
                  <a:gd name="connsiteX10" fmla="*/ 1945677 w 2591785"/>
                  <a:gd name="connsiteY10" fmla="*/ 4434657 h 5054057"/>
                  <a:gd name="connsiteX11" fmla="*/ 2269268 w 2591785"/>
                  <a:gd name="connsiteY11" fmla="*/ 4517449 h 5054057"/>
                  <a:gd name="connsiteX12" fmla="*/ 2591785 w 2591785"/>
                  <a:gd name="connsiteY12" fmla="*/ 4476658 h 5054057"/>
                  <a:gd name="connsiteX13" fmla="*/ 2254461 w 2591785"/>
                  <a:gd name="connsiteY13" fmla="*/ 3707548 h 5054057"/>
                  <a:gd name="connsiteX14" fmla="*/ 2174565 w 2591785"/>
                  <a:gd name="connsiteY14" fmla="*/ 1135822 h 5054057"/>
                  <a:gd name="connsiteX15" fmla="*/ 1220557 w 2591785"/>
                  <a:gd name="connsiteY15" fmla="*/ 0 h 5054057"/>
                  <a:gd name="connsiteX0" fmla="*/ 1220557 w 2591785"/>
                  <a:gd name="connsiteY0" fmla="*/ 0 h 5054057"/>
                  <a:gd name="connsiteX1" fmla="*/ 124459 w 2591785"/>
                  <a:gd name="connsiteY1" fmla="*/ 1092143 h 5054057"/>
                  <a:gd name="connsiteX2" fmla="*/ 4593 w 2591785"/>
                  <a:gd name="connsiteY2" fmla="*/ 2428558 h 5054057"/>
                  <a:gd name="connsiteX3" fmla="*/ 306907 w 2591785"/>
                  <a:gd name="connsiteY3" fmla="*/ 3865802 h 5054057"/>
                  <a:gd name="connsiteX4" fmla="*/ 216263 w 2591785"/>
                  <a:gd name="connsiteY4" fmla="*/ 4761365 h 5054057"/>
                  <a:gd name="connsiteX5" fmla="*/ 392671 w 2591785"/>
                  <a:gd name="connsiteY5" fmla="*/ 4674014 h 5054057"/>
                  <a:gd name="connsiteX6" fmla="*/ 487584 w 2591785"/>
                  <a:gd name="connsiteY6" fmla="*/ 4499014 h 5054057"/>
                  <a:gd name="connsiteX7" fmla="*/ 739360 w 2591785"/>
                  <a:gd name="connsiteY7" fmla="*/ 4564171 h 5054057"/>
                  <a:gd name="connsiteX8" fmla="*/ 1422211 w 2591785"/>
                  <a:gd name="connsiteY8" fmla="*/ 4502301 h 5054057"/>
                  <a:gd name="connsiteX9" fmla="*/ 1839052 w 2591785"/>
                  <a:gd name="connsiteY9" fmla="*/ 4945770 h 5054057"/>
                  <a:gd name="connsiteX10" fmla="*/ 1945677 w 2591785"/>
                  <a:gd name="connsiteY10" fmla="*/ 4434657 h 5054057"/>
                  <a:gd name="connsiteX11" fmla="*/ 2269268 w 2591785"/>
                  <a:gd name="connsiteY11" fmla="*/ 4517449 h 5054057"/>
                  <a:gd name="connsiteX12" fmla="*/ 2591785 w 2591785"/>
                  <a:gd name="connsiteY12" fmla="*/ 4499799 h 5054057"/>
                  <a:gd name="connsiteX13" fmla="*/ 2254461 w 2591785"/>
                  <a:gd name="connsiteY13" fmla="*/ 3707548 h 5054057"/>
                  <a:gd name="connsiteX14" fmla="*/ 2174565 w 2591785"/>
                  <a:gd name="connsiteY14" fmla="*/ 1135822 h 5054057"/>
                  <a:gd name="connsiteX15" fmla="*/ 1220557 w 2591785"/>
                  <a:gd name="connsiteY15" fmla="*/ 0 h 5054057"/>
                  <a:gd name="connsiteX0" fmla="*/ 1220557 w 2591785"/>
                  <a:gd name="connsiteY0" fmla="*/ 0 h 5054057"/>
                  <a:gd name="connsiteX1" fmla="*/ 124459 w 2591785"/>
                  <a:gd name="connsiteY1" fmla="*/ 1092143 h 5054057"/>
                  <a:gd name="connsiteX2" fmla="*/ 4593 w 2591785"/>
                  <a:gd name="connsiteY2" fmla="*/ 2428558 h 5054057"/>
                  <a:gd name="connsiteX3" fmla="*/ 306907 w 2591785"/>
                  <a:gd name="connsiteY3" fmla="*/ 3865802 h 5054057"/>
                  <a:gd name="connsiteX4" fmla="*/ 216263 w 2591785"/>
                  <a:gd name="connsiteY4" fmla="*/ 4761365 h 5054057"/>
                  <a:gd name="connsiteX5" fmla="*/ 392671 w 2591785"/>
                  <a:gd name="connsiteY5" fmla="*/ 4674014 h 5054057"/>
                  <a:gd name="connsiteX6" fmla="*/ 487584 w 2591785"/>
                  <a:gd name="connsiteY6" fmla="*/ 4499014 h 5054057"/>
                  <a:gd name="connsiteX7" fmla="*/ 739360 w 2591785"/>
                  <a:gd name="connsiteY7" fmla="*/ 4564171 h 5054057"/>
                  <a:gd name="connsiteX8" fmla="*/ 1422211 w 2591785"/>
                  <a:gd name="connsiteY8" fmla="*/ 4502301 h 5054057"/>
                  <a:gd name="connsiteX9" fmla="*/ 1839052 w 2591785"/>
                  <a:gd name="connsiteY9" fmla="*/ 4945770 h 5054057"/>
                  <a:gd name="connsiteX10" fmla="*/ 1945677 w 2591785"/>
                  <a:gd name="connsiteY10" fmla="*/ 4434657 h 5054057"/>
                  <a:gd name="connsiteX11" fmla="*/ 2269268 w 2591785"/>
                  <a:gd name="connsiteY11" fmla="*/ 4517449 h 5054057"/>
                  <a:gd name="connsiteX12" fmla="*/ 2591785 w 2591785"/>
                  <a:gd name="connsiteY12" fmla="*/ 4499799 h 5054057"/>
                  <a:gd name="connsiteX13" fmla="*/ 2254461 w 2591785"/>
                  <a:gd name="connsiteY13" fmla="*/ 3707548 h 5054057"/>
                  <a:gd name="connsiteX14" fmla="*/ 2174565 w 2591785"/>
                  <a:gd name="connsiteY14" fmla="*/ 1135822 h 5054057"/>
                  <a:gd name="connsiteX15" fmla="*/ 1220557 w 2591785"/>
                  <a:gd name="connsiteY15" fmla="*/ 0 h 5054057"/>
                  <a:gd name="connsiteX0" fmla="*/ 1220557 w 2591785"/>
                  <a:gd name="connsiteY0" fmla="*/ 0 h 5054057"/>
                  <a:gd name="connsiteX1" fmla="*/ 124459 w 2591785"/>
                  <a:gd name="connsiteY1" fmla="*/ 1092143 h 5054057"/>
                  <a:gd name="connsiteX2" fmla="*/ 4593 w 2591785"/>
                  <a:gd name="connsiteY2" fmla="*/ 2428558 h 5054057"/>
                  <a:gd name="connsiteX3" fmla="*/ 306907 w 2591785"/>
                  <a:gd name="connsiteY3" fmla="*/ 3865802 h 5054057"/>
                  <a:gd name="connsiteX4" fmla="*/ 216263 w 2591785"/>
                  <a:gd name="connsiteY4" fmla="*/ 4761365 h 5054057"/>
                  <a:gd name="connsiteX5" fmla="*/ 392671 w 2591785"/>
                  <a:gd name="connsiteY5" fmla="*/ 4674014 h 5054057"/>
                  <a:gd name="connsiteX6" fmla="*/ 487584 w 2591785"/>
                  <a:gd name="connsiteY6" fmla="*/ 4499014 h 5054057"/>
                  <a:gd name="connsiteX7" fmla="*/ 739360 w 2591785"/>
                  <a:gd name="connsiteY7" fmla="*/ 4564171 h 5054057"/>
                  <a:gd name="connsiteX8" fmla="*/ 1422211 w 2591785"/>
                  <a:gd name="connsiteY8" fmla="*/ 4502301 h 5054057"/>
                  <a:gd name="connsiteX9" fmla="*/ 1839052 w 2591785"/>
                  <a:gd name="connsiteY9" fmla="*/ 4945770 h 5054057"/>
                  <a:gd name="connsiteX10" fmla="*/ 1945677 w 2591785"/>
                  <a:gd name="connsiteY10" fmla="*/ 4434657 h 5054057"/>
                  <a:gd name="connsiteX11" fmla="*/ 2269268 w 2591785"/>
                  <a:gd name="connsiteY11" fmla="*/ 4517449 h 5054057"/>
                  <a:gd name="connsiteX12" fmla="*/ 2591785 w 2591785"/>
                  <a:gd name="connsiteY12" fmla="*/ 4499799 h 5054057"/>
                  <a:gd name="connsiteX13" fmla="*/ 2254461 w 2591785"/>
                  <a:gd name="connsiteY13" fmla="*/ 3707548 h 5054057"/>
                  <a:gd name="connsiteX14" fmla="*/ 2174565 w 2591785"/>
                  <a:gd name="connsiteY14" fmla="*/ 1135822 h 5054057"/>
                  <a:gd name="connsiteX15" fmla="*/ 1220557 w 2591785"/>
                  <a:gd name="connsiteY15" fmla="*/ 0 h 5054057"/>
                  <a:gd name="connsiteX0" fmla="*/ 1220557 w 2591785"/>
                  <a:gd name="connsiteY0" fmla="*/ 0 h 5039102"/>
                  <a:gd name="connsiteX1" fmla="*/ 124459 w 2591785"/>
                  <a:gd name="connsiteY1" fmla="*/ 1092143 h 5039102"/>
                  <a:gd name="connsiteX2" fmla="*/ 4593 w 2591785"/>
                  <a:gd name="connsiteY2" fmla="*/ 2428558 h 5039102"/>
                  <a:gd name="connsiteX3" fmla="*/ 306907 w 2591785"/>
                  <a:gd name="connsiteY3" fmla="*/ 3865802 h 5039102"/>
                  <a:gd name="connsiteX4" fmla="*/ 216263 w 2591785"/>
                  <a:gd name="connsiteY4" fmla="*/ 4761365 h 5039102"/>
                  <a:gd name="connsiteX5" fmla="*/ 392671 w 2591785"/>
                  <a:gd name="connsiteY5" fmla="*/ 4674014 h 5039102"/>
                  <a:gd name="connsiteX6" fmla="*/ 487584 w 2591785"/>
                  <a:gd name="connsiteY6" fmla="*/ 4499014 h 5039102"/>
                  <a:gd name="connsiteX7" fmla="*/ 739360 w 2591785"/>
                  <a:gd name="connsiteY7" fmla="*/ 4564171 h 5039102"/>
                  <a:gd name="connsiteX8" fmla="*/ 1422211 w 2591785"/>
                  <a:gd name="connsiteY8" fmla="*/ 4502301 h 5039102"/>
                  <a:gd name="connsiteX9" fmla="*/ 1815607 w 2591785"/>
                  <a:gd name="connsiteY9" fmla="*/ 4845493 h 5039102"/>
                  <a:gd name="connsiteX10" fmla="*/ 1945677 w 2591785"/>
                  <a:gd name="connsiteY10" fmla="*/ 4434657 h 5039102"/>
                  <a:gd name="connsiteX11" fmla="*/ 2269268 w 2591785"/>
                  <a:gd name="connsiteY11" fmla="*/ 4517449 h 5039102"/>
                  <a:gd name="connsiteX12" fmla="*/ 2591785 w 2591785"/>
                  <a:gd name="connsiteY12" fmla="*/ 4499799 h 5039102"/>
                  <a:gd name="connsiteX13" fmla="*/ 2254461 w 2591785"/>
                  <a:gd name="connsiteY13" fmla="*/ 3707548 h 5039102"/>
                  <a:gd name="connsiteX14" fmla="*/ 2174565 w 2591785"/>
                  <a:gd name="connsiteY14" fmla="*/ 1135822 h 5039102"/>
                  <a:gd name="connsiteX15" fmla="*/ 1220557 w 2591785"/>
                  <a:gd name="connsiteY15" fmla="*/ 0 h 5039102"/>
                  <a:gd name="connsiteX0" fmla="*/ 1220557 w 2591785"/>
                  <a:gd name="connsiteY0" fmla="*/ 0 h 5039103"/>
                  <a:gd name="connsiteX1" fmla="*/ 124459 w 2591785"/>
                  <a:gd name="connsiteY1" fmla="*/ 1092143 h 5039103"/>
                  <a:gd name="connsiteX2" fmla="*/ 4593 w 2591785"/>
                  <a:gd name="connsiteY2" fmla="*/ 2428558 h 5039103"/>
                  <a:gd name="connsiteX3" fmla="*/ 306907 w 2591785"/>
                  <a:gd name="connsiteY3" fmla="*/ 3865802 h 5039103"/>
                  <a:gd name="connsiteX4" fmla="*/ 216263 w 2591785"/>
                  <a:gd name="connsiteY4" fmla="*/ 4761365 h 5039103"/>
                  <a:gd name="connsiteX5" fmla="*/ 392671 w 2591785"/>
                  <a:gd name="connsiteY5" fmla="*/ 4674014 h 5039103"/>
                  <a:gd name="connsiteX6" fmla="*/ 487584 w 2591785"/>
                  <a:gd name="connsiteY6" fmla="*/ 4499014 h 5039103"/>
                  <a:gd name="connsiteX7" fmla="*/ 739360 w 2591785"/>
                  <a:gd name="connsiteY7" fmla="*/ 4564172 h 5039103"/>
                  <a:gd name="connsiteX8" fmla="*/ 1422211 w 2591785"/>
                  <a:gd name="connsiteY8" fmla="*/ 4502301 h 5039103"/>
                  <a:gd name="connsiteX9" fmla="*/ 1815607 w 2591785"/>
                  <a:gd name="connsiteY9" fmla="*/ 4845493 h 5039103"/>
                  <a:gd name="connsiteX10" fmla="*/ 1945677 w 2591785"/>
                  <a:gd name="connsiteY10" fmla="*/ 4434657 h 5039103"/>
                  <a:gd name="connsiteX11" fmla="*/ 2269268 w 2591785"/>
                  <a:gd name="connsiteY11" fmla="*/ 4517449 h 5039103"/>
                  <a:gd name="connsiteX12" fmla="*/ 2591785 w 2591785"/>
                  <a:gd name="connsiteY12" fmla="*/ 4499799 h 5039103"/>
                  <a:gd name="connsiteX13" fmla="*/ 2254461 w 2591785"/>
                  <a:gd name="connsiteY13" fmla="*/ 3707548 h 5039103"/>
                  <a:gd name="connsiteX14" fmla="*/ 2174565 w 2591785"/>
                  <a:gd name="connsiteY14" fmla="*/ 1135822 h 5039103"/>
                  <a:gd name="connsiteX15" fmla="*/ 1220557 w 2591785"/>
                  <a:gd name="connsiteY15" fmla="*/ 0 h 5039103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61365 h 5044075"/>
                  <a:gd name="connsiteX5" fmla="*/ 392671 w 2591785"/>
                  <a:gd name="connsiteY5" fmla="*/ 4674014 h 5044075"/>
                  <a:gd name="connsiteX6" fmla="*/ 487584 w 2591785"/>
                  <a:gd name="connsiteY6" fmla="*/ 4499014 h 5044075"/>
                  <a:gd name="connsiteX7" fmla="*/ 739360 w 2591785"/>
                  <a:gd name="connsiteY7" fmla="*/ 4564172 h 5044075"/>
                  <a:gd name="connsiteX8" fmla="*/ 1239342 w 2591785"/>
                  <a:gd name="connsiteY8" fmla="*/ 4510015 h 5044075"/>
                  <a:gd name="connsiteX9" fmla="*/ 1815607 w 2591785"/>
                  <a:gd name="connsiteY9" fmla="*/ 4845493 h 5044075"/>
                  <a:gd name="connsiteX10" fmla="*/ 1945677 w 2591785"/>
                  <a:gd name="connsiteY10" fmla="*/ 4434657 h 5044075"/>
                  <a:gd name="connsiteX11" fmla="*/ 2269268 w 2591785"/>
                  <a:gd name="connsiteY11" fmla="*/ 4517449 h 5044075"/>
                  <a:gd name="connsiteX12" fmla="*/ 2591785 w 2591785"/>
                  <a:gd name="connsiteY12" fmla="*/ 4499799 h 5044075"/>
                  <a:gd name="connsiteX13" fmla="*/ 2254461 w 2591785"/>
                  <a:gd name="connsiteY13" fmla="*/ 3707548 h 5044075"/>
                  <a:gd name="connsiteX14" fmla="*/ 2174565 w 2591785"/>
                  <a:gd name="connsiteY14" fmla="*/ 1135822 h 5044075"/>
                  <a:gd name="connsiteX15" fmla="*/ 1220557 w 2591785"/>
                  <a:gd name="connsiteY15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76792 h 5044075"/>
                  <a:gd name="connsiteX5" fmla="*/ 392671 w 2591785"/>
                  <a:gd name="connsiteY5" fmla="*/ 4674014 h 5044075"/>
                  <a:gd name="connsiteX6" fmla="*/ 487584 w 2591785"/>
                  <a:gd name="connsiteY6" fmla="*/ 4499014 h 5044075"/>
                  <a:gd name="connsiteX7" fmla="*/ 739360 w 2591785"/>
                  <a:gd name="connsiteY7" fmla="*/ 4564172 h 5044075"/>
                  <a:gd name="connsiteX8" fmla="*/ 1239342 w 2591785"/>
                  <a:gd name="connsiteY8" fmla="*/ 4510015 h 5044075"/>
                  <a:gd name="connsiteX9" fmla="*/ 1815607 w 2591785"/>
                  <a:gd name="connsiteY9" fmla="*/ 4845493 h 5044075"/>
                  <a:gd name="connsiteX10" fmla="*/ 1945677 w 2591785"/>
                  <a:gd name="connsiteY10" fmla="*/ 4434657 h 5044075"/>
                  <a:gd name="connsiteX11" fmla="*/ 2269268 w 2591785"/>
                  <a:gd name="connsiteY11" fmla="*/ 4517449 h 5044075"/>
                  <a:gd name="connsiteX12" fmla="*/ 2591785 w 2591785"/>
                  <a:gd name="connsiteY12" fmla="*/ 4499799 h 5044075"/>
                  <a:gd name="connsiteX13" fmla="*/ 2254461 w 2591785"/>
                  <a:gd name="connsiteY13" fmla="*/ 3707548 h 5044075"/>
                  <a:gd name="connsiteX14" fmla="*/ 2174565 w 2591785"/>
                  <a:gd name="connsiteY14" fmla="*/ 1135822 h 5044075"/>
                  <a:gd name="connsiteX15" fmla="*/ 1220557 w 2591785"/>
                  <a:gd name="connsiteY15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76792 h 5044075"/>
                  <a:gd name="connsiteX5" fmla="*/ 392671 w 2591785"/>
                  <a:gd name="connsiteY5" fmla="*/ 4674014 h 5044075"/>
                  <a:gd name="connsiteX6" fmla="*/ 487584 w 2591785"/>
                  <a:gd name="connsiteY6" fmla="*/ 4499014 h 5044075"/>
                  <a:gd name="connsiteX7" fmla="*/ 739360 w 2591785"/>
                  <a:gd name="connsiteY7" fmla="*/ 4564172 h 5044075"/>
                  <a:gd name="connsiteX8" fmla="*/ 1239342 w 2591785"/>
                  <a:gd name="connsiteY8" fmla="*/ 4510015 h 5044075"/>
                  <a:gd name="connsiteX9" fmla="*/ 1815607 w 2591785"/>
                  <a:gd name="connsiteY9" fmla="*/ 4845493 h 5044075"/>
                  <a:gd name="connsiteX10" fmla="*/ 1945677 w 2591785"/>
                  <a:gd name="connsiteY10" fmla="*/ 4434657 h 5044075"/>
                  <a:gd name="connsiteX11" fmla="*/ 2269268 w 2591785"/>
                  <a:gd name="connsiteY11" fmla="*/ 4517449 h 5044075"/>
                  <a:gd name="connsiteX12" fmla="*/ 2591785 w 2591785"/>
                  <a:gd name="connsiteY12" fmla="*/ 4499799 h 5044075"/>
                  <a:gd name="connsiteX13" fmla="*/ 2254461 w 2591785"/>
                  <a:gd name="connsiteY13" fmla="*/ 3707548 h 5044075"/>
                  <a:gd name="connsiteX14" fmla="*/ 2174565 w 2591785"/>
                  <a:gd name="connsiteY14" fmla="*/ 1135822 h 5044075"/>
                  <a:gd name="connsiteX15" fmla="*/ 1220557 w 2591785"/>
                  <a:gd name="connsiteY15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76792 h 5044075"/>
                  <a:gd name="connsiteX5" fmla="*/ 392671 w 2591785"/>
                  <a:gd name="connsiteY5" fmla="*/ 4674014 h 5044075"/>
                  <a:gd name="connsiteX6" fmla="*/ 487584 w 2591785"/>
                  <a:gd name="connsiteY6" fmla="*/ 4499014 h 5044075"/>
                  <a:gd name="connsiteX7" fmla="*/ 739360 w 2591785"/>
                  <a:gd name="connsiteY7" fmla="*/ 4564172 h 5044075"/>
                  <a:gd name="connsiteX8" fmla="*/ 1239342 w 2591785"/>
                  <a:gd name="connsiteY8" fmla="*/ 4510015 h 5044075"/>
                  <a:gd name="connsiteX9" fmla="*/ 1815607 w 2591785"/>
                  <a:gd name="connsiteY9" fmla="*/ 4845493 h 5044075"/>
                  <a:gd name="connsiteX10" fmla="*/ 1945677 w 2591785"/>
                  <a:gd name="connsiteY10" fmla="*/ 4434657 h 5044075"/>
                  <a:gd name="connsiteX11" fmla="*/ 2269268 w 2591785"/>
                  <a:gd name="connsiteY11" fmla="*/ 4517449 h 5044075"/>
                  <a:gd name="connsiteX12" fmla="*/ 2591785 w 2591785"/>
                  <a:gd name="connsiteY12" fmla="*/ 4499799 h 5044075"/>
                  <a:gd name="connsiteX13" fmla="*/ 2254461 w 2591785"/>
                  <a:gd name="connsiteY13" fmla="*/ 3707548 h 5044075"/>
                  <a:gd name="connsiteX14" fmla="*/ 2174565 w 2591785"/>
                  <a:gd name="connsiteY14" fmla="*/ 1135822 h 5044075"/>
                  <a:gd name="connsiteX15" fmla="*/ 1220557 w 2591785"/>
                  <a:gd name="connsiteY15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76792 h 5044075"/>
                  <a:gd name="connsiteX5" fmla="*/ 392671 w 2591785"/>
                  <a:gd name="connsiteY5" fmla="*/ 4674014 h 5044075"/>
                  <a:gd name="connsiteX6" fmla="*/ 487584 w 2591785"/>
                  <a:gd name="connsiteY6" fmla="*/ 4499014 h 5044075"/>
                  <a:gd name="connsiteX7" fmla="*/ 739360 w 2591785"/>
                  <a:gd name="connsiteY7" fmla="*/ 4564172 h 5044075"/>
                  <a:gd name="connsiteX8" fmla="*/ 1239342 w 2591785"/>
                  <a:gd name="connsiteY8" fmla="*/ 4510015 h 5044075"/>
                  <a:gd name="connsiteX9" fmla="*/ 1815607 w 2591785"/>
                  <a:gd name="connsiteY9" fmla="*/ 4845493 h 5044075"/>
                  <a:gd name="connsiteX10" fmla="*/ 1945677 w 2591785"/>
                  <a:gd name="connsiteY10" fmla="*/ 4434657 h 5044075"/>
                  <a:gd name="connsiteX11" fmla="*/ 2269268 w 2591785"/>
                  <a:gd name="connsiteY11" fmla="*/ 4517449 h 5044075"/>
                  <a:gd name="connsiteX12" fmla="*/ 2591785 w 2591785"/>
                  <a:gd name="connsiteY12" fmla="*/ 4499799 h 5044075"/>
                  <a:gd name="connsiteX13" fmla="*/ 2254461 w 2591785"/>
                  <a:gd name="connsiteY13" fmla="*/ 3707548 h 5044075"/>
                  <a:gd name="connsiteX14" fmla="*/ 2174565 w 2591785"/>
                  <a:gd name="connsiteY14" fmla="*/ 1135822 h 5044075"/>
                  <a:gd name="connsiteX15" fmla="*/ 1220557 w 2591785"/>
                  <a:gd name="connsiteY15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76792 h 5044075"/>
                  <a:gd name="connsiteX5" fmla="*/ 392671 w 2591785"/>
                  <a:gd name="connsiteY5" fmla="*/ 4674014 h 5044075"/>
                  <a:gd name="connsiteX6" fmla="*/ 487584 w 2591785"/>
                  <a:gd name="connsiteY6" fmla="*/ 4499014 h 5044075"/>
                  <a:gd name="connsiteX7" fmla="*/ 739360 w 2591785"/>
                  <a:gd name="connsiteY7" fmla="*/ 4564172 h 5044075"/>
                  <a:gd name="connsiteX8" fmla="*/ 1239342 w 2591785"/>
                  <a:gd name="connsiteY8" fmla="*/ 4510015 h 5044075"/>
                  <a:gd name="connsiteX9" fmla="*/ 1815607 w 2591785"/>
                  <a:gd name="connsiteY9" fmla="*/ 4845493 h 5044075"/>
                  <a:gd name="connsiteX10" fmla="*/ 1945677 w 2591785"/>
                  <a:gd name="connsiteY10" fmla="*/ 4434657 h 5044075"/>
                  <a:gd name="connsiteX11" fmla="*/ 2269268 w 2591785"/>
                  <a:gd name="connsiteY11" fmla="*/ 4517449 h 5044075"/>
                  <a:gd name="connsiteX12" fmla="*/ 2591785 w 2591785"/>
                  <a:gd name="connsiteY12" fmla="*/ 4499799 h 5044075"/>
                  <a:gd name="connsiteX13" fmla="*/ 2254461 w 2591785"/>
                  <a:gd name="connsiteY13" fmla="*/ 3707548 h 5044075"/>
                  <a:gd name="connsiteX14" fmla="*/ 2174565 w 2591785"/>
                  <a:gd name="connsiteY14" fmla="*/ 1135822 h 5044075"/>
                  <a:gd name="connsiteX15" fmla="*/ 1220557 w 2591785"/>
                  <a:gd name="connsiteY15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76792 h 5044075"/>
                  <a:gd name="connsiteX5" fmla="*/ 487584 w 2591785"/>
                  <a:gd name="connsiteY5" fmla="*/ 4499014 h 5044075"/>
                  <a:gd name="connsiteX6" fmla="*/ 739360 w 2591785"/>
                  <a:gd name="connsiteY6" fmla="*/ 4564172 h 5044075"/>
                  <a:gd name="connsiteX7" fmla="*/ 1239342 w 2591785"/>
                  <a:gd name="connsiteY7" fmla="*/ 4510015 h 5044075"/>
                  <a:gd name="connsiteX8" fmla="*/ 1815607 w 2591785"/>
                  <a:gd name="connsiteY8" fmla="*/ 4845493 h 5044075"/>
                  <a:gd name="connsiteX9" fmla="*/ 1945677 w 2591785"/>
                  <a:gd name="connsiteY9" fmla="*/ 4434657 h 5044075"/>
                  <a:gd name="connsiteX10" fmla="*/ 2269268 w 2591785"/>
                  <a:gd name="connsiteY10" fmla="*/ 4517449 h 5044075"/>
                  <a:gd name="connsiteX11" fmla="*/ 2591785 w 2591785"/>
                  <a:gd name="connsiteY11" fmla="*/ 4499799 h 5044075"/>
                  <a:gd name="connsiteX12" fmla="*/ 2254461 w 2591785"/>
                  <a:gd name="connsiteY12" fmla="*/ 3707548 h 5044075"/>
                  <a:gd name="connsiteX13" fmla="*/ 2174565 w 2591785"/>
                  <a:gd name="connsiteY13" fmla="*/ 1135822 h 5044075"/>
                  <a:gd name="connsiteX14" fmla="*/ 1220557 w 2591785"/>
                  <a:gd name="connsiteY14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76792 h 5044075"/>
                  <a:gd name="connsiteX5" fmla="*/ 487584 w 2591785"/>
                  <a:gd name="connsiteY5" fmla="*/ 4499014 h 5044075"/>
                  <a:gd name="connsiteX6" fmla="*/ 739360 w 2591785"/>
                  <a:gd name="connsiteY6" fmla="*/ 4564172 h 5044075"/>
                  <a:gd name="connsiteX7" fmla="*/ 1239342 w 2591785"/>
                  <a:gd name="connsiteY7" fmla="*/ 4510015 h 5044075"/>
                  <a:gd name="connsiteX8" fmla="*/ 1815607 w 2591785"/>
                  <a:gd name="connsiteY8" fmla="*/ 4845493 h 5044075"/>
                  <a:gd name="connsiteX9" fmla="*/ 1945677 w 2591785"/>
                  <a:gd name="connsiteY9" fmla="*/ 4434657 h 5044075"/>
                  <a:gd name="connsiteX10" fmla="*/ 2269268 w 2591785"/>
                  <a:gd name="connsiteY10" fmla="*/ 4517449 h 5044075"/>
                  <a:gd name="connsiteX11" fmla="*/ 2591785 w 2591785"/>
                  <a:gd name="connsiteY11" fmla="*/ 4499799 h 5044075"/>
                  <a:gd name="connsiteX12" fmla="*/ 2254461 w 2591785"/>
                  <a:gd name="connsiteY12" fmla="*/ 3707548 h 5044075"/>
                  <a:gd name="connsiteX13" fmla="*/ 2174565 w 2591785"/>
                  <a:gd name="connsiteY13" fmla="*/ 1135822 h 5044075"/>
                  <a:gd name="connsiteX14" fmla="*/ 1220557 w 2591785"/>
                  <a:gd name="connsiteY14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76792 h 5044075"/>
                  <a:gd name="connsiteX5" fmla="*/ 487584 w 2591785"/>
                  <a:gd name="connsiteY5" fmla="*/ 4499014 h 5044075"/>
                  <a:gd name="connsiteX6" fmla="*/ 739360 w 2591785"/>
                  <a:gd name="connsiteY6" fmla="*/ 4564172 h 5044075"/>
                  <a:gd name="connsiteX7" fmla="*/ 1239342 w 2591785"/>
                  <a:gd name="connsiteY7" fmla="*/ 4510015 h 5044075"/>
                  <a:gd name="connsiteX8" fmla="*/ 1945677 w 2591785"/>
                  <a:gd name="connsiteY8" fmla="*/ 4434657 h 5044075"/>
                  <a:gd name="connsiteX9" fmla="*/ 2269268 w 2591785"/>
                  <a:gd name="connsiteY9" fmla="*/ 4517449 h 5044075"/>
                  <a:gd name="connsiteX10" fmla="*/ 2591785 w 2591785"/>
                  <a:gd name="connsiteY10" fmla="*/ 4499799 h 5044075"/>
                  <a:gd name="connsiteX11" fmla="*/ 2254461 w 2591785"/>
                  <a:gd name="connsiteY11" fmla="*/ 3707548 h 5044075"/>
                  <a:gd name="connsiteX12" fmla="*/ 2174565 w 2591785"/>
                  <a:gd name="connsiteY12" fmla="*/ 1135822 h 5044075"/>
                  <a:gd name="connsiteX13" fmla="*/ 1220557 w 2591785"/>
                  <a:gd name="connsiteY13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76792 h 5044075"/>
                  <a:gd name="connsiteX5" fmla="*/ 487584 w 2591785"/>
                  <a:gd name="connsiteY5" fmla="*/ 4499014 h 5044075"/>
                  <a:gd name="connsiteX6" fmla="*/ 739360 w 2591785"/>
                  <a:gd name="connsiteY6" fmla="*/ 4564172 h 5044075"/>
                  <a:gd name="connsiteX7" fmla="*/ 1239342 w 2591785"/>
                  <a:gd name="connsiteY7" fmla="*/ 4510015 h 5044075"/>
                  <a:gd name="connsiteX8" fmla="*/ 1945677 w 2591785"/>
                  <a:gd name="connsiteY8" fmla="*/ 4434657 h 5044075"/>
                  <a:gd name="connsiteX9" fmla="*/ 2269268 w 2591785"/>
                  <a:gd name="connsiteY9" fmla="*/ 4517449 h 5044075"/>
                  <a:gd name="connsiteX10" fmla="*/ 2591785 w 2591785"/>
                  <a:gd name="connsiteY10" fmla="*/ 4499799 h 5044075"/>
                  <a:gd name="connsiteX11" fmla="*/ 2254461 w 2591785"/>
                  <a:gd name="connsiteY11" fmla="*/ 3707548 h 5044075"/>
                  <a:gd name="connsiteX12" fmla="*/ 2174565 w 2591785"/>
                  <a:gd name="connsiteY12" fmla="*/ 1135822 h 5044075"/>
                  <a:gd name="connsiteX13" fmla="*/ 1220557 w 2591785"/>
                  <a:gd name="connsiteY13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76792 h 5044075"/>
                  <a:gd name="connsiteX5" fmla="*/ 487584 w 2591785"/>
                  <a:gd name="connsiteY5" fmla="*/ 4499014 h 5044075"/>
                  <a:gd name="connsiteX6" fmla="*/ 739360 w 2591785"/>
                  <a:gd name="connsiteY6" fmla="*/ 4564172 h 5044075"/>
                  <a:gd name="connsiteX7" fmla="*/ 1239342 w 2591785"/>
                  <a:gd name="connsiteY7" fmla="*/ 4510015 h 5044075"/>
                  <a:gd name="connsiteX8" fmla="*/ 1945677 w 2591785"/>
                  <a:gd name="connsiteY8" fmla="*/ 4434657 h 5044075"/>
                  <a:gd name="connsiteX9" fmla="*/ 2269268 w 2591785"/>
                  <a:gd name="connsiteY9" fmla="*/ 4517449 h 5044075"/>
                  <a:gd name="connsiteX10" fmla="*/ 2591785 w 2591785"/>
                  <a:gd name="connsiteY10" fmla="*/ 4499799 h 5044075"/>
                  <a:gd name="connsiteX11" fmla="*/ 2254461 w 2591785"/>
                  <a:gd name="connsiteY11" fmla="*/ 3707548 h 5044075"/>
                  <a:gd name="connsiteX12" fmla="*/ 2174565 w 2591785"/>
                  <a:gd name="connsiteY12" fmla="*/ 1135822 h 5044075"/>
                  <a:gd name="connsiteX13" fmla="*/ 1220557 w 2591785"/>
                  <a:gd name="connsiteY13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117795 w 2591785"/>
                  <a:gd name="connsiteY4" fmla="*/ 4730511 h 5044075"/>
                  <a:gd name="connsiteX5" fmla="*/ 487584 w 2591785"/>
                  <a:gd name="connsiteY5" fmla="*/ 4499014 h 5044075"/>
                  <a:gd name="connsiteX6" fmla="*/ 739360 w 2591785"/>
                  <a:gd name="connsiteY6" fmla="*/ 4564172 h 5044075"/>
                  <a:gd name="connsiteX7" fmla="*/ 1239342 w 2591785"/>
                  <a:gd name="connsiteY7" fmla="*/ 4510015 h 5044075"/>
                  <a:gd name="connsiteX8" fmla="*/ 1945677 w 2591785"/>
                  <a:gd name="connsiteY8" fmla="*/ 4434657 h 5044075"/>
                  <a:gd name="connsiteX9" fmla="*/ 2269268 w 2591785"/>
                  <a:gd name="connsiteY9" fmla="*/ 4517449 h 5044075"/>
                  <a:gd name="connsiteX10" fmla="*/ 2591785 w 2591785"/>
                  <a:gd name="connsiteY10" fmla="*/ 4499799 h 5044075"/>
                  <a:gd name="connsiteX11" fmla="*/ 2254461 w 2591785"/>
                  <a:gd name="connsiteY11" fmla="*/ 3707548 h 5044075"/>
                  <a:gd name="connsiteX12" fmla="*/ 2174565 w 2591785"/>
                  <a:gd name="connsiteY12" fmla="*/ 1135822 h 5044075"/>
                  <a:gd name="connsiteX13" fmla="*/ 1220557 w 2591785"/>
                  <a:gd name="connsiteY13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117795 w 2591785"/>
                  <a:gd name="connsiteY4" fmla="*/ 4730511 h 5044075"/>
                  <a:gd name="connsiteX5" fmla="*/ 487584 w 2591785"/>
                  <a:gd name="connsiteY5" fmla="*/ 4499014 h 5044075"/>
                  <a:gd name="connsiteX6" fmla="*/ 739360 w 2591785"/>
                  <a:gd name="connsiteY6" fmla="*/ 4564172 h 5044075"/>
                  <a:gd name="connsiteX7" fmla="*/ 1239342 w 2591785"/>
                  <a:gd name="connsiteY7" fmla="*/ 4510015 h 5044075"/>
                  <a:gd name="connsiteX8" fmla="*/ 1945677 w 2591785"/>
                  <a:gd name="connsiteY8" fmla="*/ 4434657 h 5044075"/>
                  <a:gd name="connsiteX9" fmla="*/ 2269268 w 2591785"/>
                  <a:gd name="connsiteY9" fmla="*/ 4517449 h 5044075"/>
                  <a:gd name="connsiteX10" fmla="*/ 2591785 w 2591785"/>
                  <a:gd name="connsiteY10" fmla="*/ 4499799 h 5044075"/>
                  <a:gd name="connsiteX11" fmla="*/ 2254461 w 2591785"/>
                  <a:gd name="connsiteY11" fmla="*/ 3707548 h 5044075"/>
                  <a:gd name="connsiteX12" fmla="*/ 2174565 w 2591785"/>
                  <a:gd name="connsiteY12" fmla="*/ 1135822 h 5044075"/>
                  <a:gd name="connsiteX13" fmla="*/ 1220557 w 2591785"/>
                  <a:gd name="connsiteY13" fmla="*/ 0 h 5044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591785" h="5044075">
                    <a:moveTo>
                      <a:pt x="1220557" y="0"/>
                    </a:moveTo>
                    <a:cubicBezTo>
                      <a:pt x="738133" y="34229"/>
                      <a:pt x="313226" y="644216"/>
                      <a:pt x="124459" y="1092143"/>
                    </a:cubicBezTo>
                    <a:cubicBezTo>
                      <a:pt x="-33519" y="1683163"/>
                      <a:pt x="3343" y="1914504"/>
                      <a:pt x="4593" y="2428558"/>
                    </a:cubicBezTo>
                    <a:cubicBezTo>
                      <a:pt x="22589" y="2874954"/>
                      <a:pt x="246966" y="3308174"/>
                      <a:pt x="306907" y="3865802"/>
                    </a:cubicBezTo>
                    <a:cubicBezTo>
                      <a:pt x="290484" y="4291371"/>
                      <a:pt x="26373" y="4578095"/>
                      <a:pt x="117795" y="4730511"/>
                    </a:cubicBezTo>
                    <a:cubicBezTo>
                      <a:pt x="147908" y="4836046"/>
                      <a:pt x="405090" y="4904704"/>
                      <a:pt x="487584" y="4499014"/>
                    </a:cubicBezTo>
                    <a:cubicBezTo>
                      <a:pt x="516346" y="5233109"/>
                      <a:pt x="644402" y="4742099"/>
                      <a:pt x="739360" y="4564172"/>
                    </a:cubicBezTo>
                    <a:cubicBezTo>
                      <a:pt x="771013" y="4861920"/>
                      <a:pt x="1188453" y="5503632"/>
                      <a:pt x="1239342" y="4510015"/>
                    </a:cubicBezTo>
                    <a:cubicBezTo>
                      <a:pt x="1440395" y="4488429"/>
                      <a:pt x="1741200" y="5413044"/>
                      <a:pt x="1945677" y="4434657"/>
                    </a:cubicBezTo>
                    <a:cubicBezTo>
                      <a:pt x="1967669" y="5273543"/>
                      <a:pt x="2214179" y="4876439"/>
                      <a:pt x="2269268" y="4517449"/>
                    </a:cubicBezTo>
                    <a:cubicBezTo>
                      <a:pt x="2478316" y="4702845"/>
                      <a:pt x="2547532" y="4734898"/>
                      <a:pt x="2591785" y="4499799"/>
                    </a:cubicBezTo>
                    <a:cubicBezTo>
                      <a:pt x="2528544" y="4126602"/>
                      <a:pt x="2298208" y="4285301"/>
                      <a:pt x="2254461" y="3707548"/>
                    </a:cubicBezTo>
                    <a:cubicBezTo>
                      <a:pt x="2210714" y="3129795"/>
                      <a:pt x="2406184" y="1697029"/>
                      <a:pt x="2174565" y="1135822"/>
                    </a:cubicBezTo>
                    <a:cubicBezTo>
                      <a:pt x="1874207" y="239679"/>
                      <a:pt x="1641499" y="142034"/>
                      <a:pt x="1220557" y="0"/>
                    </a:cubicBez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6" name="制服"/>
              <p:cNvGrpSpPr/>
              <p:nvPr/>
            </p:nvGrpSpPr>
            <p:grpSpPr>
              <a:xfrm>
                <a:off x="4493429" y="4354370"/>
                <a:ext cx="3173471" cy="3476685"/>
                <a:chOff x="6449973" y="3822625"/>
                <a:chExt cx="1779300" cy="3519386"/>
              </a:xfrm>
            </p:grpSpPr>
            <p:sp>
              <p:nvSpPr>
                <p:cNvPr id="16" name="制服ベース"/>
                <p:cNvSpPr/>
                <p:nvPr/>
              </p:nvSpPr>
              <p:spPr>
                <a:xfrm rot="16200000">
                  <a:off x="5592477" y="4680121"/>
                  <a:ext cx="3494292" cy="1779300"/>
                </a:xfrm>
                <a:prstGeom prst="flowChartDelay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n w="762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7" name="円/楕円 16"/>
                <p:cNvSpPr/>
                <p:nvPr/>
              </p:nvSpPr>
              <p:spPr>
                <a:xfrm>
                  <a:off x="7294210" y="5485871"/>
                  <a:ext cx="147284" cy="391717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" name="円/楕円 17"/>
                <p:cNvSpPr/>
                <p:nvPr/>
              </p:nvSpPr>
              <p:spPr>
                <a:xfrm>
                  <a:off x="7294210" y="6218081"/>
                  <a:ext cx="147284" cy="391717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" name="円/楕円 18"/>
                <p:cNvSpPr/>
                <p:nvPr/>
              </p:nvSpPr>
              <p:spPr>
                <a:xfrm>
                  <a:off x="7294210" y="6950294"/>
                  <a:ext cx="147284" cy="391717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20" name="直線コネクタ 19"/>
                <p:cNvCxnSpPr/>
                <p:nvPr/>
              </p:nvCxnSpPr>
              <p:spPr>
                <a:xfrm>
                  <a:off x="6940477" y="4398921"/>
                  <a:ext cx="0" cy="339851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" name="首"/>
              <p:cNvSpPr/>
              <p:nvPr/>
            </p:nvSpPr>
            <p:spPr>
              <a:xfrm>
                <a:off x="5409216" y="2854432"/>
                <a:ext cx="1284190" cy="3022078"/>
              </a:xfrm>
              <a:custGeom>
                <a:avLst/>
                <a:gdLst>
                  <a:gd name="connsiteX0" fmla="*/ 662940 w 990600"/>
                  <a:gd name="connsiteY0" fmla="*/ 0 h 1668780"/>
                  <a:gd name="connsiteX1" fmla="*/ 60960 w 990600"/>
                  <a:gd name="connsiteY1" fmla="*/ 822960 h 1668780"/>
                  <a:gd name="connsiteX2" fmla="*/ 0 w 990600"/>
                  <a:gd name="connsiteY2" fmla="*/ 1668780 h 1668780"/>
                  <a:gd name="connsiteX3" fmla="*/ 990600 w 990600"/>
                  <a:gd name="connsiteY3" fmla="*/ 1318260 h 1668780"/>
                  <a:gd name="connsiteX4" fmla="*/ 662940 w 990600"/>
                  <a:gd name="connsiteY4" fmla="*/ 0 h 1668780"/>
                  <a:gd name="connsiteX0" fmla="*/ 662940 w 990600"/>
                  <a:gd name="connsiteY0" fmla="*/ 0 h 1668780"/>
                  <a:gd name="connsiteX1" fmla="*/ 60960 w 990600"/>
                  <a:gd name="connsiteY1" fmla="*/ 822960 h 1668780"/>
                  <a:gd name="connsiteX2" fmla="*/ 0 w 990600"/>
                  <a:gd name="connsiteY2" fmla="*/ 1668780 h 1668780"/>
                  <a:gd name="connsiteX3" fmla="*/ 517975 w 990600"/>
                  <a:gd name="connsiteY3" fmla="*/ 1498737 h 1668780"/>
                  <a:gd name="connsiteX4" fmla="*/ 990600 w 990600"/>
                  <a:gd name="connsiteY4" fmla="*/ 1318260 h 1668780"/>
                  <a:gd name="connsiteX5" fmla="*/ 662940 w 990600"/>
                  <a:gd name="connsiteY5" fmla="*/ 0 h 1668780"/>
                  <a:gd name="connsiteX0" fmla="*/ 626296 w 953956"/>
                  <a:gd name="connsiteY0" fmla="*/ 0 h 1498737"/>
                  <a:gd name="connsiteX1" fmla="*/ 24316 w 953956"/>
                  <a:gd name="connsiteY1" fmla="*/ 822960 h 1498737"/>
                  <a:gd name="connsiteX2" fmla="*/ 0 w 953956"/>
                  <a:gd name="connsiteY2" fmla="*/ 1317121 h 1498737"/>
                  <a:gd name="connsiteX3" fmla="*/ 481331 w 953956"/>
                  <a:gd name="connsiteY3" fmla="*/ 1498737 h 1498737"/>
                  <a:gd name="connsiteX4" fmla="*/ 953956 w 953956"/>
                  <a:gd name="connsiteY4" fmla="*/ 1318260 h 1498737"/>
                  <a:gd name="connsiteX5" fmla="*/ 626296 w 953956"/>
                  <a:gd name="connsiteY5" fmla="*/ 0 h 1498737"/>
                  <a:gd name="connsiteX0" fmla="*/ 626296 w 926473"/>
                  <a:gd name="connsiteY0" fmla="*/ 0 h 1498737"/>
                  <a:gd name="connsiteX1" fmla="*/ 24316 w 926473"/>
                  <a:gd name="connsiteY1" fmla="*/ 822960 h 1498737"/>
                  <a:gd name="connsiteX2" fmla="*/ 0 w 926473"/>
                  <a:gd name="connsiteY2" fmla="*/ 1317121 h 1498737"/>
                  <a:gd name="connsiteX3" fmla="*/ 481331 w 926473"/>
                  <a:gd name="connsiteY3" fmla="*/ 1498737 h 1498737"/>
                  <a:gd name="connsiteX4" fmla="*/ 926473 w 926473"/>
                  <a:gd name="connsiteY4" fmla="*/ 1210057 h 1498737"/>
                  <a:gd name="connsiteX5" fmla="*/ 626296 w 926473"/>
                  <a:gd name="connsiteY5" fmla="*/ 0 h 1498737"/>
                  <a:gd name="connsiteX0" fmla="*/ 607974 w 908151"/>
                  <a:gd name="connsiteY0" fmla="*/ 0 h 1498737"/>
                  <a:gd name="connsiteX1" fmla="*/ 5994 w 908151"/>
                  <a:gd name="connsiteY1" fmla="*/ 822960 h 1498737"/>
                  <a:gd name="connsiteX2" fmla="*/ 0 w 908151"/>
                  <a:gd name="connsiteY2" fmla="*/ 1163834 h 1498737"/>
                  <a:gd name="connsiteX3" fmla="*/ 463009 w 908151"/>
                  <a:gd name="connsiteY3" fmla="*/ 1498737 h 1498737"/>
                  <a:gd name="connsiteX4" fmla="*/ 908151 w 908151"/>
                  <a:gd name="connsiteY4" fmla="*/ 1210057 h 1498737"/>
                  <a:gd name="connsiteX5" fmla="*/ 607974 w 908151"/>
                  <a:gd name="connsiteY5" fmla="*/ 0 h 1498737"/>
                  <a:gd name="connsiteX0" fmla="*/ 601980 w 902157"/>
                  <a:gd name="connsiteY0" fmla="*/ 0 h 1498737"/>
                  <a:gd name="connsiteX1" fmla="*/ 0 w 902157"/>
                  <a:gd name="connsiteY1" fmla="*/ 822960 h 1498737"/>
                  <a:gd name="connsiteX2" fmla="*/ 12328 w 902157"/>
                  <a:gd name="connsiteY2" fmla="*/ 1091698 h 1498737"/>
                  <a:gd name="connsiteX3" fmla="*/ 457015 w 902157"/>
                  <a:gd name="connsiteY3" fmla="*/ 1498737 h 1498737"/>
                  <a:gd name="connsiteX4" fmla="*/ 902157 w 902157"/>
                  <a:gd name="connsiteY4" fmla="*/ 1210057 h 1498737"/>
                  <a:gd name="connsiteX5" fmla="*/ 601980 w 902157"/>
                  <a:gd name="connsiteY5" fmla="*/ 0 h 1498737"/>
                  <a:gd name="connsiteX0" fmla="*/ 601980 w 810547"/>
                  <a:gd name="connsiteY0" fmla="*/ 0 h 1498737"/>
                  <a:gd name="connsiteX1" fmla="*/ 0 w 810547"/>
                  <a:gd name="connsiteY1" fmla="*/ 822960 h 1498737"/>
                  <a:gd name="connsiteX2" fmla="*/ 12328 w 810547"/>
                  <a:gd name="connsiteY2" fmla="*/ 1091698 h 1498737"/>
                  <a:gd name="connsiteX3" fmla="*/ 457015 w 810547"/>
                  <a:gd name="connsiteY3" fmla="*/ 1498737 h 1498737"/>
                  <a:gd name="connsiteX4" fmla="*/ 810547 w 810547"/>
                  <a:gd name="connsiteY4" fmla="*/ 1083820 h 1498737"/>
                  <a:gd name="connsiteX5" fmla="*/ 601980 w 810547"/>
                  <a:gd name="connsiteY5" fmla="*/ 0 h 1498737"/>
                  <a:gd name="connsiteX0" fmla="*/ 601980 w 810547"/>
                  <a:gd name="connsiteY0" fmla="*/ 0 h 1877447"/>
                  <a:gd name="connsiteX1" fmla="*/ 0 w 810547"/>
                  <a:gd name="connsiteY1" fmla="*/ 822960 h 1877447"/>
                  <a:gd name="connsiteX2" fmla="*/ 12328 w 810547"/>
                  <a:gd name="connsiteY2" fmla="*/ 1091698 h 1877447"/>
                  <a:gd name="connsiteX3" fmla="*/ 475337 w 810547"/>
                  <a:gd name="connsiteY3" fmla="*/ 1877447 h 1877447"/>
                  <a:gd name="connsiteX4" fmla="*/ 810547 w 810547"/>
                  <a:gd name="connsiteY4" fmla="*/ 1083820 h 1877447"/>
                  <a:gd name="connsiteX5" fmla="*/ 601980 w 810547"/>
                  <a:gd name="connsiteY5" fmla="*/ 0 h 18774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10547" h="1877447">
                    <a:moveTo>
                      <a:pt x="601980" y="0"/>
                    </a:moveTo>
                    <a:lnTo>
                      <a:pt x="0" y="822960"/>
                    </a:lnTo>
                    <a:lnTo>
                      <a:pt x="12328" y="1091698"/>
                    </a:lnTo>
                    <a:lnTo>
                      <a:pt x="475337" y="1877447"/>
                    </a:lnTo>
                    <a:lnTo>
                      <a:pt x="810547" y="1083820"/>
                    </a:lnTo>
                    <a:lnTo>
                      <a:pt x="601980" y="0"/>
                    </a:lnTo>
                    <a:close/>
                  </a:path>
                </a:pathLst>
              </a:custGeom>
              <a:solidFill>
                <a:srgbClr val="FBEAC5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耳"/>
              <p:cNvSpPr/>
              <p:nvPr/>
            </p:nvSpPr>
            <p:spPr>
              <a:xfrm flipH="1">
                <a:off x="4336352" y="2584635"/>
                <a:ext cx="408334" cy="783317"/>
              </a:xfrm>
              <a:custGeom>
                <a:avLst/>
                <a:gdLst>
                  <a:gd name="connsiteX0" fmla="*/ 25400 w 228600"/>
                  <a:gd name="connsiteY0" fmla="*/ 19050 h 806450"/>
                  <a:gd name="connsiteX1" fmla="*/ 95250 w 228600"/>
                  <a:gd name="connsiteY1" fmla="*/ 0 h 806450"/>
                  <a:gd name="connsiteX2" fmla="*/ 228600 w 228600"/>
                  <a:gd name="connsiteY2" fmla="*/ 450850 h 806450"/>
                  <a:gd name="connsiteX3" fmla="*/ 69850 w 228600"/>
                  <a:gd name="connsiteY3" fmla="*/ 806450 h 806450"/>
                  <a:gd name="connsiteX4" fmla="*/ 0 w 228600"/>
                  <a:gd name="connsiteY4" fmla="*/ 768350 h 806450"/>
                  <a:gd name="connsiteX5" fmla="*/ 25400 w 228600"/>
                  <a:gd name="connsiteY5" fmla="*/ 19050 h 806450"/>
                  <a:gd name="connsiteX0" fmla="*/ 25400 w 228600"/>
                  <a:gd name="connsiteY0" fmla="*/ 19050 h 806450"/>
                  <a:gd name="connsiteX1" fmla="*/ 95250 w 228600"/>
                  <a:gd name="connsiteY1" fmla="*/ 0 h 806450"/>
                  <a:gd name="connsiteX2" fmla="*/ 203200 w 228600"/>
                  <a:gd name="connsiteY2" fmla="*/ 158750 h 806450"/>
                  <a:gd name="connsiteX3" fmla="*/ 228600 w 228600"/>
                  <a:gd name="connsiteY3" fmla="*/ 450850 h 806450"/>
                  <a:gd name="connsiteX4" fmla="*/ 69850 w 228600"/>
                  <a:gd name="connsiteY4" fmla="*/ 806450 h 806450"/>
                  <a:gd name="connsiteX5" fmla="*/ 0 w 228600"/>
                  <a:gd name="connsiteY5" fmla="*/ 768350 h 806450"/>
                  <a:gd name="connsiteX6" fmla="*/ 25400 w 228600"/>
                  <a:gd name="connsiteY6" fmla="*/ 19050 h 806450"/>
                  <a:gd name="connsiteX0" fmla="*/ 25400 w 228600"/>
                  <a:gd name="connsiteY0" fmla="*/ 19050 h 806450"/>
                  <a:gd name="connsiteX1" fmla="*/ 95250 w 228600"/>
                  <a:gd name="connsiteY1" fmla="*/ 0 h 806450"/>
                  <a:gd name="connsiteX2" fmla="*/ 203200 w 228600"/>
                  <a:gd name="connsiteY2" fmla="*/ 158750 h 806450"/>
                  <a:gd name="connsiteX3" fmla="*/ 228600 w 228600"/>
                  <a:gd name="connsiteY3" fmla="*/ 450850 h 806450"/>
                  <a:gd name="connsiteX4" fmla="*/ 69850 w 228600"/>
                  <a:gd name="connsiteY4" fmla="*/ 806450 h 806450"/>
                  <a:gd name="connsiteX5" fmla="*/ 0 w 228600"/>
                  <a:gd name="connsiteY5" fmla="*/ 768350 h 806450"/>
                  <a:gd name="connsiteX6" fmla="*/ 25400 w 228600"/>
                  <a:gd name="connsiteY6" fmla="*/ 19050 h 806450"/>
                  <a:gd name="connsiteX0" fmla="*/ 25400 w 228600"/>
                  <a:gd name="connsiteY0" fmla="*/ 19050 h 806450"/>
                  <a:gd name="connsiteX1" fmla="*/ 95250 w 228600"/>
                  <a:gd name="connsiteY1" fmla="*/ 0 h 806450"/>
                  <a:gd name="connsiteX2" fmla="*/ 203200 w 228600"/>
                  <a:gd name="connsiteY2" fmla="*/ 158750 h 806450"/>
                  <a:gd name="connsiteX3" fmla="*/ 228600 w 228600"/>
                  <a:gd name="connsiteY3" fmla="*/ 450850 h 806450"/>
                  <a:gd name="connsiteX4" fmla="*/ 69850 w 228600"/>
                  <a:gd name="connsiteY4" fmla="*/ 806450 h 806450"/>
                  <a:gd name="connsiteX5" fmla="*/ 0 w 228600"/>
                  <a:gd name="connsiteY5" fmla="*/ 768350 h 806450"/>
                  <a:gd name="connsiteX6" fmla="*/ 25400 w 228600"/>
                  <a:gd name="connsiteY6" fmla="*/ 19050 h 806450"/>
                  <a:gd name="connsiteX0" fmla="*/ 57150 w 260350"/>
                  <a:gd name="connsiteY0" fmla="*/ 19050 h 806450"/>
                  <a:gd name="connsiteX1" fmla="*/ 127000 w 260350"/>
                  <a:gd name="connsiteY1" fmla="*/ 0 h 806450"/>
                  <a:gd name="connsiteX2" fmla="*/ 234950 w 260350"/>
                  <a:gd name="connsiteY2" fmla="*/ 158750 h 806450"/>
                  <a:gd name="connsiteX3" fmla="*/ 260350 w 260350"/>
                  <a:gd name="connsiteY3" fmla="*/ 450850 h 806450"/>
                  <a:gd name="connsiteX4" fmla="*/ 101600 w 260350"/>
                  <a:gd name="connsiteY4" fmla="*/ 806450 h 806450"/>
                  <a:gd name="connsiteX5" fmla="*/ 0 w 260350"/>
                  <a:gd name="connsiteY5" fmla="*/ 711200 h 806450"/>
                  <a:gd name="connsiteX6" fmla="*/ 57150 w 260350"/>
                  <a:gd name="connsiteY6" fmla="*/ 19050 h 806450"/>
                  <a:gd name="connsiteX0" fmla="*/ 57150 w 260350"/>
                  <a:gd name="connsiteY0" fmla="*/ 19050 h 806450"/>
                  <a:gd name="connsiteX1" fmla="*/ 127000 w 260350"/>
                  <a:gd name="connsiteY1" fmla="*/ 0 h 806450"/>
                  <a:gd name="connsiteX2" fmla="*/ 234950 w 260350"/>
                  <a:gd name="connsiteY2" fmla="*/ 158750 h 806450"/>
                  <a:gd name="connsiteX3" fmla="*/ 260350 w 260350"/>
                  <a:gd name="connsiteY3" fmla="*/ 450850 h 806450"/>
                  <a:gd name="connsiteX4" fmla="*/ 101600 w 260350"/>
                  <a:gd name="connsiteY4" fmla="*/ 806450 h 806450"/>
                  <a:gd name="connsiteX5" fmla="*/ 0 w 260350"/>
                  <a:gd name="connsiteY5" fmla="*/ 711200 h 806450"/>
                  <a:gd name="connsiteX6" fmla="*/ 57150 w 260350"/>
                  <a:gd name="connsiteY6" fmla="*/ 19050 h 806450"/>
                  <a:gd name="connsiteX0" fmla="*/ 57150 w 260350"/>
                  <a:gd name="connsiteY0" fmla="*/ 19050 h 806450"/>
                  <a:gd name="connsiteX1" fmla="*/ 127000 w 260350"/>
                  <a:gd name="connsiteY1" fmla="*/ 0 h 806450"/>
                  <a:gd name="connsiteX2" fmla="*/ 234950 w 260350"/>
                  <a:gd name="connsiteY2" fmla="*/ 158750 h 806450"/>
                  <a:gd name="connsiteX3" fmla="*/ 260350 w 260350"/>
                  <a:gd name="connsiteY3" fmla="*/ 450850 h 806450"/>
                  <a:gd name="connsiteX4" fmla="*/ 101600 w 260350"/>
                  <a:gd name="connsiteY4" fmla="*/ 806450 h 806450"/>
                  <a:gd name="connsiteX5" fmla="*/ 0 w 260350"/>
                  <a:gd name="connsiteY5" fmla="*/ 711200 h 806450"/>
                  <a:gd name="connsiteX6" fmla="*/ 57150 w 260350"/>
                  <a:gd name="connsiteY6" fmla="*/ 19050 h 806450"/>
                  <a:gd name="connsiteX0" fmla="*/ 57150 w 260350"/>
                  <a:gd name="connsiteY0" fmla="*/ 19050 h 806450"/>
                  <a:gd name="connsiteX1" fmla="*/ 127000 w 260350"/>
                  <a:gd name="connsiteY1" fmla="*/ 0 h 806450"/>
                  <a:gd name="connsiteX2" fmla="*/ 234950 w 260350"/>
                  <a:gd name="connsiteY2" fmla="*/ 158750 h 806450"/>
                  <a:gd name="connsiteX3" fmla="*/ 260350 w 260350"/>
                  <a:gd name="connsiteY3" fmla="*/ 450850 h 806450"/>
                  <a:gd name="connsiteX4" fmla="*/ 101600 w 260350"/>
                  <a:gd name="connsiteY4" fmla="*/ 806450 h 806450"/>
                  <a:gd name="connsiteX5" fmla="*/ 0 w 260350"/>
                  <a:gd name="connsiteY5" fmla="*/ 711200 h 806450"/>
                  <a:gd name="connsiteX6" fmla="*/ 57150 w 260350"/>
                  <a:gd name="connsiteY6" fmla="*/ 19050 h 806450"/>
                  <a:gd name="connsiteX0" fmla="*/ 57150 w 234950"/>
                  <a:gd name="connsiteY0" fmla="*/ 19050 h 806450"/>
                  <a:gd name="connsiteX1" fmla="*/ 127000 w 234950"/>
                  <a:gd name="connsiteY1" fmla="*/ 0 h 806450"/>
                  <a:gd name="connsiteX2" fmla="*/ 234950 w 234950"/>
                  <a:gd name="connsiteY2" fmla="*/ 158750 h 806450"/>
                  <a:gd name="connsiteX3" fmla="*/ 101600 w 234950"/>
                  <a:gd name="connsiteY3" fmla="*/ 806450 h 806450"/>
                  <a:gd name="connsiteX4" fmla="*/ 0 w 234950"/>
                  <a:gd name="connsiteY4" fmla="*/ 711200 h 806450"/>
                  <a:gd name="connsiteX5" fmla="*/ 57150 w 234950"/>
                  <a:gd name="connsiteY5" fmla="*/ 19050 h 806450"/>
                  <a:gd name="connsiteX0" fmla="*/ 57150 w 255102"/>
                  <a:gd name="connsiteY0" fmla="*/ 19050 h 806450"/>
                  <a:gd name="connsiteX1" fmla="*/ 127000 w 255102"/>
                  <a:gd name="connsiteY1" fmla="*/ 0 h 806450"/>
                  <a:gd name="connsiteX2" fmla="*/ 234950 w 255102"/>
                  <a:gd name="connsiteY2" fmla="*/ 158750 h 806450"/>
                  <a:gd name="connsiteX3" fmla="*/ 101600 w 255102"/>
                  <a:gd name="connsiteY3" fmla="*/ 806450 h 806450"/>
                  <a:gd name="connsiteX4" fmla="*/ 0 w 255102"/>
                  <a:gd name="connsiteY4" fmla="*/ 711200 h 806450"/>
                  <a:gd name="connsiteX5" fmla="*/ 57150 w 255102"/>
                  <a:gd name="connsiteY5" fmla="*/ 19050 h 806450"/>
                  <a:gd name="connsiteX0" fmla="*/ 57150 w 260841"/>
                  <a:gd name="connsiteY0" fmla="*/ 19050 h 806450"/>
                  <a:gd name="connsiteX1" fmla="*/ 127000 w 260841"/>
                  <a:gd name="connsiteY1" fmla="*/ 0 h 806450"/>
                  <a:gd name="connsiteX2" fmla="*/ 234950 w 260841"/>
                  <a:gd name="connsiteY2" fmla="*/ 158750 h 806450"/>
                  <a:gd name="connsiteX3" fmla="*/ 101600 w 260841"/>
                  <a:gd name="connsiteY3" fmla="*/ 806450 h 806450"/>
                  <a:gd name="connsiteX4" fmla="*/ 0 w 260841"/>
                  <a:gd name="connsiteY4" fmla="*/ 711200 h 806450"/>
                  <a:gd name="connsiteX5" fmla="*/ 57150 w 260841"/>
                  <a:gd name="connsiteY5" fmla="*/ 19050 h 806450"/>
                  <a:gd name="connsiteX0" fmla="*/ 57150 w 254683"/>
                  <a:gd name="connsiteY0" fmla="*/ 19050 h 808538"/>
                  <a:gd name="connsiteX1" fmla="*/ 127000 w 254683"/>
                  <a:gd name="connsiteY1" fmla="*/ 0 h 808538"/>
                  <a:gd name="connsiteX2" fmla="*/ 234950 w 254683"/>
                  <a:gd name="connsiteY2" fmla="*/ 158750 h 808538"/>
                  <a:gd name="connsiteX3" fmla="*/ 101600 w 254683"/>
                  <a:gd name="connsiteY3" fmla="*/ 806450 h 808538"/>
                  <a:gd name="connsiteX4" fmla="*/ 0 w 254683"/>
                  <a:gd name="connsiteY4" fmla="*/ 711200 h 808538"/>
                  <a:gd name="connsiteX5" fmla="*/ 57150 w 254683"/>
                  <a:gd name="connsiteY5" fmla="*/ 19050 h 808538"/>
                  <a:gd name="connsiteX0" fmla="*/ 57150 w 234950"/>
                  <a:gd name="connsiteY0" fmla="*/ 19050 h 712058"/>
                  <a:gd name="connsiteX1" fmla="*/ 127000 w 234950"/>
                  <a:gd name="connsiteY1" fmla="*/ 0 h 712058"/>
                  <a:gd name="connsiteX2" fmla="*/ 234950 w 234950"/>
                  <a:gd name="connsiteY2" fmla="*/ 158750 h 712058"/>
                  <a:gd name="connsiteX3" fmla="*/ 0 w 234950"/>
                  <a:gd name="connsiteY3" fmla="*/ 711200 h 712058"/>
                  <a:gd name="connsiteX4" fmla="*/ 57150 w 234950"/>
                  <a:gd name="connsiteY4" fmla="*/ 19050 h 712058"/>
                  <a:gd name="connsiteX0" fmla="*/ 57150 w 234996"/>
                  <a:gd name="connsiteY0" fmla="*/ 19050 h 792938"/>
                  <a:gd name="connsiteX1" fmla="*/ 127000 w 234996"/>
                  <a:gd name="connsiteY1" fmla="*/ 0 h 792938"/>
                  <a:gd name="connsiteX2" fmla="*/ 234950 w 234996"/>
                  <a:gd name="connsiteY2" fmla="*/ 158750 h 792938"/>
                  <a:gd name="connsiteX3" fmla="*/ 155821 w 234996"/>
                  <a:gd name="connsiteY3" fmla="*/ 742950 h 792938"/>
                  <a:gd name="connsiteX4" fmla="*/ 0 w 234996"/>
                  <a:gd name="connsiteY4" fmla="*/ 711200 h 792938"/>
                  <a:gd name="connsiteX5" fmla="*/ 57150 w 234996"/>
                  <a:gd name="connsiteY5" fmla="*/ 19050 h 792938"/>
                  <a:gd name="connsiteX0" fmla="*/ 57150 w 251267"/>
                  <a:gd name="connsiteY0" fmla="*/ 19050 h 792938"/>
                  <a:gd name="connsiteX1" fmla="*/ 127000 w 251267"/>
                  <a:gd name="connsiteY1" fmla="*/ 0 h 792938"/>
                  <a:gd name="connsiteX2" fmla="*/ 234950 w 251267"/>
                  <a:gd name="connsiteY2" fmla="*/ 158750 h 792938"/>
                  <a:gd name="connsiteX3" fmla="*/ 155821 w 251267"/>
                  <a:gd name="connsiteY3" fmla="*/ 742950 h 792938"/>
                  <a:gd name="connsiteX4" fmla="*/ 0 w 251267"/>
                  <a:gd name="connsiteY4" fmla="*/ 711200 h 792938"/>
                  <a:gd name="connsiteX5" fmla="*/ 57150 w 251267"/>
                  <a:gd name="connsiteY5" fmla="*/ 19050 h 7929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51267" h="792938">
                    <a:moveTo>
                      <a:pt x="57150" y="19050"/>
                    </a:moveTo>
                    <a:lnTo>
                      <a:pt x="127000" y="0"/>
                    </a:lnTo>
                    <a:cubicBezTo>
                      <a:pt x="224367" y="59267"/>
                      <a:pt x="213783" y="86783"/>
                      <a:pt x="234950" y="158750"/>
                    </a:cubicBezTo>
                    <a:cubicBezTo>
                      <a:pt x="236578" y="236008"/>
                      <a:pt x="302929" y="434975"/>
                      <a:pt x="155821" y="742950"/>
                    </a:cubicBezTo>
                    <a:cubicBezTo>
                      <a:pt x="116663" y="835025"/>
                      <a:pt x="13270" y="785283"/>
                      <a:pt x="0" y="711200"/>
                    </a:cubicBezTo>
                    <a:lnTo>
                      <a:pt x="57150" y="19050"/>
                    </a:lnTo>
                    <a:close/>
                  </a:path>
                </a:pathLst>
              </a:custGeom>
              <a:solidFill>
                <a:srgbClr val="FBEAC5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" name="耳"/>
              <p:cNvSpPr/>
              <p:nvPr/>
            </p:nvSpPr>
            <p:spPr>
              <a:xfrm>
                <a:off x="7191409" y="2353116"/>
                <a:ext cx="408334" cy="783317"/>
              </a:xfrm>
              <a:custGeom>
                <a:avLst/>
                <a:gdLst>
                  <a:gd name="connsiteX0" fmla="*/ 25400 w 228600"/>
                  <a:gd name="connsiteY0" fmla="*/ 19050 h 806450"/>
                  <a:gd name="connsiteX1" fmla="*/ 95250 w 228600"/>
                  <a:gd name="connsiteY1" fmla="*/ 0 h 806450"/>
                  <a:gd name="connsiteX2" fmla="*/ 228600 w 228600"/>
                  <a:gd name="connsiteY2" fmla="*/ 450850 h 806450"/>
                  <a:gd name="connsiteX3" fmla="*/ 69850 w 228600"/>
                  <a:gd name="connsiteY3" fmla="*/ 806450 h 806450"/>
                  <a:gd name="connsiteX4" fmla="*/ 0 w 228600"/>
                  <a:gd name="connsiteY4" fmla="*/ 768350 h 806450"/>
                  <a:gd name="connsiteX5" fmla="*/ 25400 w 228600"/>
                  <a:gd name="connsiteY5" fmla="*/ 19050 h 806450"/>
                  <a:gd name="connsiteX0" fmla="*/ 25400 w 228600"/>
                  <a:gd name="connsiteY0" fmla="*/ 19050 h 806450"/>
                  <a:gd name="connsiteX1" fmla="*/ 95250 w 228600"/>
                  <a:gd name="connsiteY1" fmla="*/ 0 h 806450"/>
                  <a:gd name="connsiteX2" fmla="*/ 203200 w 228600"/>
                  <a:gd name="connsiteY2" fmla="*/ 158750 h 806450"/>
                  <a:gd name="connsiteX3" fmla="*/ 228600 w 228600"/>
                  <a:gd name="connsiteY3" fmla="*/ 450850 h 806450"/>
                  <a:gd name="connsiteX4" fmla="*/ 69850 w 228600"/>
                  <a:gd name="connsiteY4" fmla="*/ 806450 h 806450"/>
                  <a:gd name="connsiteX5" fmla="*/ 0 w 228600"/>
                  <a:gd name="connsiteY5" fmla="*/ 768350 h 806450"/>
                  <a:gd name="connsiteX6" fmla="*/ 25400 w 228600"/>
                  <a:gd name="connsiteY6" fmla="*/ 19050 h 806450"/>
                  <a:gd name="connsiteX0" fmla="*/ 25400 w 228600"/>
                  <a:gd name="connsiteY0" fmla="*/ 19050 h 806450"/>
                  <a:gd name="connsiteX1" fmla="*/ 95250 w 228600"/>
                  <a:gd name="connsiteY1" fmla="*/ 0 h 806450"/>
                  <a:gd name="connsiteX2" fmla="*/ 203200 w 228600"/>
                  <a:gd name="connsiteY2" fmla="*/ 158750 h 806450"/>
                  <a:gd name="connsiteX3" fmla="*/ 228600 w 228600"/>
                  <a:gd name="connsiteY3" fmla="*/ 450850 h 806450"/>
                  <a:gd name="connsiteX4" fmla="*/ 69850 w 228600"/>
                  <a:gd name="connsiteY4" fmla="*/ 806450 h 806450"/>
                  <a:gd name="connsiteX5" fmla="*/ 0 w 228600"/>
                  <a:gd name="connsiteY5" fmla="*/ 768350 h 806450"/>
                  <a:gd name="connsiteX6" fmla="*/ 25400 w 228600"/>
                  <a:gd name="connsiteY6" fmla="*/ 19050 h 806450"/>
                  <a:gd name="connsiteX0" fmla="*/ 25400 w 228600"/>
                  <a:gd name="connsiteY0" fmla="*/ 19050 h 806450"/>
                  <a:gd name="connsiteX1" fmla="*/ 95250 w 228600"/>
                  <a:gd name="connsiteY1" fmla="*/ 0 h 806450"/>
                  <a:gd name="connsiteX2" fmla="*/ 203200 w 228600"/>
                  <a:gd name="connsiteY2" fmla="*/ 158750 h 806450"/>
                  <a:gd name="connsiteX3" fmla="*/ 228600 w 228600"/>
                  <a:gd name="connsiteY3" fmla="*/ 450850 h 806450"/>
                  <a:gd name="connsiteX4" fmla="*/ 69850 w 228600"/>
                  <a:gd name="connsiteY4" fmla="*/ 806450 h 806450"/>
                  <a:gd name="connsiteX5" fmla="*/ 0 w 228600"/>
                  <a:gd name="connsiteY5" fmla="*/ 768350 h 806450"/>
                  <a:gd name="connsiteX6" fmla="*/ 25400 w 228600"/>
                  <a:gd name="connsiteY6" fmla="*/ 19050 h 806450"/>
                  <a:gd name="connsiteX0" fmla="*/ 57150 w 260350"/>
                  <a:gd name="connsiteY0" fmla="*/ 19050 h 806450"/>
                  <a:gd name="connsiteX1" fmla="*/ 127000 w 260350"/>
                  <a:gd name="connsiteY1" fmla="*/ 0 h 806450"/>
                  <a:gd name="connsiteX2" fmla="*/ 234950 w 260350"/>
                  <a:gd name="connsiteY2" fmla="*/ 158750 h 806450"/>
                  <a:gd name="connsiteX3" fmla="*/ 260350 w 260350"/>
                  <a:gd name="connsiteY3" fmla="*/ 450850 h 806450"/>
                  <a:gd name="connsiteX4" fmla="*/ 101600 w 260350"/>
                  <a:gd name="connsiteY4" fmla="*/ 806450 h 806450"/>
                  <a:gd name="connsiteX5" fmla="*/ 0 w 260350"/>
                  <a:gd name="connsiteY5" fmla="*/ 711200 h 806450"/>
                  <a:gd name="connsiteX6" fmla="*/ 57150 w 260350"/>
                  <a:gd name="connsiteY6" fmla="*/ 19050 h 806450"/>
                  <a:gd name="connsiteX0" fmla="*/ 57150 w 260350"/>
                  <a:gd name="connsiteY0" fmla="*/ 19050 h 806450"/>
                  <a:gd name="connsiteX1" fmla="*/ 127000 w 260350"/>
                  <a:gd name="connsiteY1" fmla="*/ 0 h 806450"/>
                  <a:gd name="connsiteX2" fmla="*/ 234950 w 260350"/>
                  <a:gd name="connsiteY2" fmla="*/ 158750 h 806450"/>
                  <a:gd name="connsiteX3" fmla="*/ 260350 w 260350"/>
                  <a:gd name="connsiteY3" fmla="*/ 450850 h 806450"/>
                  <a:gd name="connsiteX4" fmla="*/ 101600 w 260350"/>
                  <a:gd name="connsiteY4" fmla="*/ 806450 h 806450"/>
                  <a:gd name="connsiteX5" fmla="*/ 0 w 260350"/>
                  <a:gd name="connsiteY5" fmla="*/ 711200 h 806450"/>
                  <a:gd name="connsiteX6" fmla="*/ 57150 w 260350"/>
                  <a:gd name="connsiteY6" fmla="*/ 19050 h 806450"/>
                  <a:gd name="connsiteX0" fmla="*/ 57150 w 260350"/>
                  <a:gd name="connsiteY0" fmla="*/ 19050 h 806450"/>
                  <a:gd name="connsiteX1" fmla="*/ 127000 w 260350"/>
                  <a:gd name="connsiteY1" fmla="*/ 0 h 806450"/>
                  <a:gd name="connsiteX2" fmla="*/ 234950 w 260350"/>
                  <a:gd name="connsiteY2" fmla="*/ 158750 h 806450"/>
                  <a:gd name="connsiteX3" fmla="*/ 260350 w 260350"/>
                  <a:gd name="connsiteY3" fmla="*/ 450850 h 806450"/>
                  <a:gd name="connsiteX4" fmla="*/ 101600 w 260350"/>
                  <a:gd name="connsiteY4" fmla="*/ 806450 h 806450"/>
                  <a:gd name="connsiteX5" fmla="*/ 0 w 260350"/>
                  <a:gd name="connsiteY5" fmla="*/ 711200 h 806450"/>
                  <a:gd name="connsiteX6" fmla="*/ 57150 w 260350"/>
                  <a:gd name="connsiteY6" fmla="*/ 19050 h 806450"/>
                  <a:gd name="connsiteX0" fmla="*/ 57150 w 260350"/>
                  <a:gd name="connsiteY0" fmla="*/ 19050 h 806450"/>
                  <a:gd name="connsiteX1" fmla="*/ 127000 w 260350"/>
                  <a:gd name="connsiteY1" fmla="*/ 0 h 806450"/>
                  <a:gd name="connsiteX2" fmla="*/ 234950 w 260350"/>
                  <a:gd name="connsiteY2" fmla="*/ 158750 h 806450"/>
                  <a:gd name="connsiteX3" fmla="*/ 260350 w 260350"/>
                  <a:gd name="connsiteY3" fmla="*/ 450850 h 806450"/>
                  <a:gd name="connsiteX4" fmla="*/ 101600 w 260350"/>
                  <a:gd name="connsiteY4" fmla="*/ 806450 h 806450"/>
                  <a:gd name="connsiteX5" fmla="*/ 0 w 260350"/>
                  <a:gd name="connsiteY5" fmla="*/ 711200 h 806450"/>
                  <a:gd name="connsiteX6" fmla="*/ 57150 w 260350"/>
                  <a:gd name="connsiteY6" fmla="*/ 19050 h 806450"/>
                  <a:gd name="connsiteX0" fmla="*/ 57150 w 234950"/>
                  <a:gd name="connsiteY0" fmla="*/ 19050 h 806450"/>
                  <a:gd name="connsiteX1" fmla="*/ 127000 w 234950"/>
                  <a:gd name="connsiteY1" fmla="*/ 0 h 806450"/>
                  <a:gd name="connsiteX2" fmla="*/ 234950 w 234950"/>
                  <a:gd name="connsiteY2" fmla="*/ 158750 h 806450"/>
                  <a:gd name="connsiteX3" fmla="*/ 101600 w 234950"/>
                  <a:gd name="connsiteY3" fmla="*/ 806450 h 806450"/>
                  <a:gd name="connsiteX4" fmla="*/ 0 w 234950"/>
                  <a:gd name="connsiteY4" fmla="*/ 711200 h 806450"/>
                  <a:gd name="connsiteX5" fmla="*/ 57150 w 234950"/>
                  <a:gd name="connsiteY5" fmla="*/ 19050 h 806450"/>
                  <a:gd name="connsiteX0" fmla="*/ 57150 w 255102"/>
                  <a:gd name="connsiteY0" fmla="*/ 19050 h 806450"/>
                  <a:gd name="connsiteX1" fmla="*/ 127000 w 255102"/>
                  <a:gd name="connsiteY1" fmla="*/ 0 h 806450"/>
                  <a:gd name="connsiteX2" fmla="*/ 234950 w 255102"/>
                  <a:gd name="connsiteY2" fmla="*/ 158750 h 806450"/>
                  <a:gd name="connsiteX3" fmla="*/ 101600 w 255102"/>
                  <a:gd name="connsiteY3" fmla="*/ 806450 h 806450"/>
                  <a:gd name="connsiteX4" fmla="*/ 0 w 255102"/>
                  <a:gd name="connsiteY4" fmla="*/ 711200 h 806450"/>
                  <a:gd name="connsiteX5" fmla="*/ 57150 w 255102"/>
                  <a:gd name="connsiteY5" fmla="*/ 19050 h 806450"/>
                  <a:gd name="connsiteX0" fmla="*/ 57150 w 260841"/>
                  <a:gd name="connsiteY0" fmla="*/ 19050 h 806450"/>
                  <a:gd name="connsiteX1" fmla="*/ 127000 w 260841"/>
                  <a:gd name="connsiteY1" fmla="*/ 0 h 806450"/>
                  <a:gd name="connsiteX2" fmla="*/ 234950 w 260841"/>
                  <a:gd name="connsiteY2" fmla="*/ 158750 h 806450"/>
                  <a:gd name="connsiteX3" fmla="*/ 101600 w 260841"/>
                  <a:gd name="connsiteY3" fmla="*/ 806450 h 806450"/>
                  <a:gd name="connsiteX4" fmla="*/ 0 w 260841"/>
                  <a:gd name="connsiteY4" fmla="*/ 711200 h 806450"/>
                  <a:gd name="connsiteX5" fmla="*/ 57150 w 260841"/>
                  <a:gd name="connsiteY5" fmla="*/ 19050 h 806450"/>
                  <a:gd name="connsiteX0" fmla="*/ 57150 w 254683"/>
                  <a:gd name="connsiteY0" fmla="*/ 19050 h 808538"/>
                  <a:gd name="connsiteX1" fmla="*/ 127000 w 254683"/>
                  <a:gd name="connsiteY1" fmla="*/ 0 h 808538"/>
                  <a:gd name="connsiteX2" fmla="*/ 234950 w 254683"/>
                  <a:gd name="connsiteY2" fmla="*/ 158750 h 808538"/>
                  <a:gd name="connsiteX3" fmla="*/ 101600 w 254683"/>
                  <a:gd name="connsiteY3" fmla="*/ 806450 h 808538"/>
                  <a:gd name="connsiteX4" fmla="*/ 0 w 254683"/>
                  <a:gd name="connsiteY4" fmla="*/ 711200 h 808538"/>
                  <a:gd name="connsiteX5" fmla="*/ 57150 w 254683"/>
                  <a:gd name="connsiteY5" fmla="*/ 19050 h 808538"/>
                  <a:gd name="connsiteX0" fmla="*/ 57150 w 234950"/>
                  <a:gd name="connsiteY0" fmla="*/ 19050 h 712058"/>
                  <a:gd name="connsiteX1" fmla="*/ 127000 w 234950"/>
                  <a:gd name="connsiteY1" fmla="*/ 0 h 712058"/>
                  <a:gd name="connsiteX2" fmla="*/ 234950 w 234950"/>
                  <a:gd name="connsiteY2" fmla="*/ 158750 h 712058"/>
                  <a:gd name="connsiteX3" fmla="*/ 0 w 234950"/>
                  <a:gd name="connsiteY3" fmla="*/ 711200 h 712058"/>
                  <a:gd name="connsiteX4" fmla="*/ 57150 w 234950"/>
                  <a:gd name="connsiteY4" fmla="*/ 19050 h 712058"/>
                  <a:gd name="connsiteX0" fmla="*/ 57150 w 234996"/>
                  <a:gd name="connsiteY0" fmla="*/ 19050 h 792938"/>
                  <a:gd name="connsiteX1" fmla="*/ 127000 w 234996"/>
                  <a:gd name="connsiteY1" fmla="*/ 0 h 792938"/>
                  <a:gd name="connsiteX2" fmla="*/ 234950 w 234996"/>
                  <a:gd name="connsiteY2" fmla="*/ 158750 h 792938"/>
                  <a:gd name="connsiteX3" fmla="*/ 155821 w 234996"/>
                  <a:gd name="connsiteY3" fmla="*/ 742950 h 792938"/>
                  <a:gd name="connsiteX4" fmla="*/ 0 w 234996"/>
                  <a:gd name="connsiteY4" fmla="*/ 711200 h 792938"/>
                  <a:gd name="connsiteX5" fmla="*/ 57150 w 234996"/>
                  <a:gd name="connsiteY5" fmla="*/ 19050 h 792938"/>
                  <a:gd name="connsiteX0" fmla="*/ 57150 w 251267"/>
                  <a:gd name="connsiteY0" fmla="*/ 19050 h 792938"/>
                  <a:gd name="connsiteX1" fmla="*/ 127000 w 251267"/>
                  <a:gd name="connsiteY1" fmla="*/ 0 h 792938"/>
                  <a:gd name="connsiteX2" fmla="*/ 234950 w 251267"/>
                  <a:gd name="connsiteY2" fmla="*/ 158750 h 792938"/>
                  <a:gd name="connsiteX3" fmla="*/ 155821 w 251267"/>
                  <a:gd name="connsiteY3" fmla="*/ 742950 h 792938"/>
                  <a:gd name="connsiteX4" fmla="*/ 0 w 251267"/>
                  <a:gd name="connsiteY4" fmla="*/ 711200 h 792938"/>
                  <a:gd name="connsiteX5" fmla="*/ 57150 w 251267"/>
                  <a:gd name="connsiteY5" fmla="*/ 19050 h 7929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51267" h="792938">
                    <a:moveTo>
                      <a:pt x="57150" y="19050"/>
                    </a:moveTo>
                    <a:lnTo>
                      <a:pt x="127000" y="0"/>
                    </a:lnTo>
                    <a:cubicBezTo>
                      <a:pt x="224367" y="59267"/>
                      <a:pt x="213783" y="86783"/>
                      <a:pt x="234950" y="158750"/>
                    </a:cubicBezTo>
                    <a:cubicBezTo>
                      <a:pt x="236578" y="236008"/>
                      <a:pt x="302929" y="434975"/>
                      <a:pt x="155821" y="742950"/>
                    </a:cubicBezTo>
                    <a:cubicBezTo>
                      <a:pt x="116663" y="835025"/>
                      <a:pt x="13270" y="785283"/>
                      <a:pt x="0" y="711200"/>
                    </a:cubicBezTo>
                    <a:lnTo>
                      <a:pt x="57150" y="19050"/>
                    </a:lnTo>
                    <a:close/>
                  </a:path>
                </a:pathLst>
              </a:custGeom>
              <a:solidFill>
                <a:srgbClr val="FBEAC5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顔"/>
              <p:cNvSpPr/>
              <p:nvPr/>
            </p:nvSpPr>
            <p:spPr>
              <a:xfrm rot="9715641">
                <a:off x="4647477" y="1289004"/>
                <a:ext cx="2683661" cy="3372791"/>
              </a:xfrm>
              <a:custGeom>
                <a:avLst/>
                <a:gdLst>
                  <a:gd name="connsiteX0" fmla="*/ 0 w 1637129"/>
                  <a:gd name="connsiteY0" fmla="*/ 2705971 h 2705971"/>
                  <a:gd name="connsiteX1" fmla="*/ 954905 w 1637129"/>
                  <a:gd name="connsiteY1" fmla="*/ 0 h 2705971"/>
                  <a:gd name="connsiteX2" fmla="*/ 1637129 w 1637129"/>
                  <a:gd name="connsiteY2" fmla="*/ 2705971 h 2705971"/>
                  <a:gd name="connsiteX3" fmla="*/ 0 w 1637129"/>
                  <a:gd name="connsiteY3" fmla="*/ 2705971 h 2705971"/>
                  <a:gd name="connsiteX0" fmla="*/ 0 w 1637129"/>
                  <a:gd name="connsiteY0" fmla="*/ 2705971 h 2705971"/>
                  <a:gd name="connsiteX1" fmla="*/ 954905 w 1637129"/>
                  <a:gd name="connsiteY1" fmla="*/ 0 h 2705971"/>
                  <a:gd name="connsiteX2" fmla="*/ 1245640 w 1637129"/>
                  <a:gd name="connsiteY2" fmla="*/ 726228 h 2705971"/>
                  <a:gd name="connsiteX3" fmla="*/ 1637129 w 1637129"/>
                  <a:gd name="connsiteY3" fmla="*/ 2705971 h 2705971"/>
                  <a:gd name="connsiteX4" fmla="*/ 0 w 1637129"/>
                  <a:gd name="connsiteY4" fmla="*/ 2705971 h 2705971"/>
                  <a:gd name="connsiteX0" fmla="*/ 0 w 1637129"/>
                  <a:gd name="connsiteY0" fmla="*/ 2705971 h 2705971"/>
                  <a:gd name="connsiteX1" fmla="*/ 954905 w 1637129"/>
                  <a:gd name="connsiteY1" fmla="*/ 0 h 2705971"/>
                  <a:gd name="connsiteX2" fmla="*/ 1245640 w 1637129"/>
                  <a:gd name="connsiteY2" fmla="*/ 726228 h 2705971"/>
                  <a:gd name="connsiteX3" fmla="*/ 1637129 w 1637129"/>
                  <a:gd name="connsiteY3" fmla="*/ 2705971 h 2705971"/>
                  <a:gd name="connsiteX4" fmla="*/ 0 w 1637129"/>
                  <a:gd name="connsiteY4" fmla="*/ 2705971 h 2705971"/>
                  <a:gd name="connsiteX0" fmla="*/ 0 w 1637129"/>
                  <a:gd name="connsiteY0" fmla="*/ 2705971 h 2705971"/>
                  <a:gd name="connsiteX1" fmla="*/ 954905 w 1637129"/>
                  <a:gd name="connsiteY1" fmla="*/ 0 h 2705971"/>
                  <a:gd name="connsiteX2" fmla="*/ 1245640 w 1637129"/>
                  <a:gd name="connsiteY2" fmla="*/ 726228 h 2705971"/>
                  <a:gd name="connsiteX3" fmla="*/ 1637129 w 1637129"/>
                  <a:gd name="connsiteY3" fmla="*/ 2705971 h 2705971"/>
                  <a:gd name="connsiteX4" fmla="*/ 0 w 1637129"/>
                  <a:gd name="connsiteY4" fmla="*/ 2705971 h 2705971"/>
                  <a:gd name="connsiteX0" fmla="*/ 0 w 1637129"/>
                  <a:gd name="connsiteY0" fmla="*/ 2772547 h 2772547"/>
                  <a:gd name="connsiteX1" fmla="*/ 979561 w 1637129"/>
                  <a:gd name="connsiteY1" fmla="*/ 0 h 2772547"/>
                  <a:gd name="connsiteX2" fmla="*/ 1245640 w 1637129"/>
                  <a:gd name="connsiteY2" fmla="*/ 792804 h 2772547"/>
                  <a:gd name="connsiteX3" fmla="*/ 1637129 w 1637129"/>
                  <a:gd name="connsiteY3" fmla="*/ 2772547 h 2772547"/>
                  <a:gd name="connsiteX4" fmla="*/ 0 w 1637129"/>
                  <a:gd name="connsiteY4" fmla="*/ 2772547 h 2772547"/>
                  <a:gd name="connsiteX0" fmla="*/ 0 w 1637129"/>
                  <a:gd name="connsiteY0" fmla="*/ 2772547 h 2772547"/>
                  <a:gd name="connsiteX1" fmla="*/ 979561 w 1637129"/>
                  <a:gd name="connsiteY1" fmla="*/ 0 h 2772547"/>
                  <a:gd name="connsiteX2" fmla="*/ 1245640 w 1637129"/>
                  <a:gd name="connsiteY2" fmla="*/ 792804 h 2772547"/>
                  <a:gd name="connsiteX3" fmla="*/ 1637129 w 1637129"/>
                  <a:gd name="connsiteY3" fmla="*/ 2772547 h 2772547"/>
                  <a:gd name="connsiteX4" fmla="*/ 0 w 1637129"/>
                  <a:gd name="connsiteY4" fmla="*/ 2772547 h 2772547"/>
                  <a:gd name="connsiteX0" fmla="*/ 0 w 1666939"/>
                  <a:gd name="connsiteY0" fmla="*/ 2772547 h 2772547"/>
                  <a:gd name="connsiteX1" fmla="*/ 979561 w 1666939"/>
                  <a:gd name="connsiteY1" fmla="*/ 0 h 2772547"/>
                  <a:gd name="connsiteX2" fmla="*/ 1637129 w 1666939"/>
                  <a:gd name="connsiteY2" fmla="*/ 2772547 h 2772547"/>
                  <a:gd name="connsiteX3" fmla="*/ 0 w 1666939"/>
                  <a:gd name="connsiteY3" fmla="*/ 2772547 h 2772547"/>
                  <a:gd name="connsiteX0" fmla="*/ 0 w 1665495"/>
                  <a:gd name="connsiteY0" fmla="*/ 2772547 h 2772547"/>
                  <a:gd name="connsiteX1" fmla="*/ 979561 w 1665495"/>
                  <a:gd name="connsiteY1" fmla="*/ 0 h 2772547"/>
                  <a:gd name="connsiteX2" fmla="*/ 1637129 w 1665495"/>
                  <a:gd name="connsiteY2" fmla="*/ 2772547 h 2772547"/>
                  <a:gd name="connsiteX3" fmla="*/ 0 w 1665495"/>
                  <a:gd name="connsiteY3" fmla="*/ 2772547 h 2772547"/>
                  <a:gd name="connsiteX0" fmla="*/ 0 w 1665495"/>
                  <a:gd name="connsiteY0" fmla="*/ 2772547 h 2772547"/>
                  <a:gd name="connsiteX1" fmla="*/ 979561 w 1665495"/>
                  <a:gd name="connsiteY1" fmla="*/ 0 h 2772547"/>
                  <a:gd name="connsiteX2" fmla="*/ 1637129 w 1665495"/>
                  <a:gd name="connsiteY2" fmla="*/ 2772547 h 2772547"/>
                  <a:gd name="connsiteX3" fmla="*/ 0 w 1665495"/>
                  <a:gd name="connsiteY3" fmla="*/ 2772547 h 2772547"/>
                  <a:gd name="connsiteX0" fmla="*/ 320930 w 1986425"/>
                  <a:gd name="connsiteY0" fmla="*/ 2772547 h 2772547"/>
                  <a:gd name="connsiteX1" fmla="*/ 1300491 w 1986425"/>
                  <a:gd name="connsiteY1" fmla="*/ 0 h 2772547"/>
                  <a:gd name="connsiteX2" fmla="*/ 1958059 w 1986425"/>
                  <a:gd name="connsiteY2" fmla="*/ 2772547 h 2772547"/>
                  <a:gd name="connsiteX3" fmla="*/ 320930 w 1986425"/>
                  <a:gd name="connsiteY3" fmla="*/ 2772547 h 2772547"/>
                  <a:gd name="connsiteX0" fmla="*/ 320930 w 1986425"/>
                  <a:gd name="connsiteY0" fmla="*/ 2772547 h 2901711"/>
                  <a:gd name="connsiteX1" fmla="*/ 1300491 w 1986425"/>
                  <a:gd name="connsiteY1" fmla="*/ 0 h 2901711"/>
                  <a:gd name="connsiteX2" fmla="*/ 1958059 w 1986425"/>
                  <a:gd name="connsiteY2" fmla="*/ 2772547 h 2901711"/>
                  <a:gd name="connsiteX3" fmla="*/ 320930 w 1986425"/>
                  <a:gd name="connsiteY3" fmla="*/ 2772547 h 2901711"/>
                  <a:gd name="connsiteX0" fmla="*/ 320930 w 1986425"/>
                  <a:gd name="connsiteY0" fmla="*/ 2772547 h 2976016"/>
                  <a:gd name="connsiteX1" fmla="*/ 1300491 w 1986425"/>
                  <a:gd name="connsiteY1" fmla="*/ 0 h 2976016"/>
                  <a:gd name="connsiteX2" fmla="*/ 1958059 w 1986425"/>
                  <a:gd name="connsiteY2" fmla="*/ 2772547 h 2976016"/>
                  <a:gd name="connsiteX3" fmla="*/ 320930 w 1986425"/>
                  <a:gd name="connsiteY3" fmla="*/ 2772547 h 2976016"/>
                  <a:gd name="connsiteX0" fmla="*/ 320930 w 1757978"/>
                  <a:gd name="connsiteY0" fmla="*/ 2772547 h 2871511"/>
                  <a:gd name="connsiteX1" fmla="*/ 1300491 w 1757978"/>
                  <a:gd name="connsiteY1" fmla="*/ 0 h 2871511"/>
                  <a:gd name="connsiteX2" fmla="*/ 1715340 w 1757978"/>
                  <a:gd name="connsiteY2" fmla="*/ 2394363 h 2871511"/>
                  <a:gd name="connsiteX3" fmla="*/ 320930 w 1757978"/>
                  <a:gd name="connsiteY3" fmla="*/ 2772547 h 2871511"/>
                  <a:gd name="connsiteX0" fmla="*/ 320930 w 1757978"/>
                  <a:gd name="connsiteY0" fmla="*/ 2772547 h 2867836"/>
                  <a:gd name="connsiteX1" fmla="*/ 1300491 w 1757978"/>
                  <a:gd name="connsiteY1" fmla="*/ 0 h 2867836"/>
                  <a:gd name="connsiteX2" fmla="*/ 1715340 w 1757978"/>
                  <a:gd name="connsiteY2" fmla="*/ 2394363 h 2867836"/>
                  <a:gd name="connsiteX3" fmla="*/ 320930 w 1757978"/>
                  <a:gd name="connsiteY3" fmla="*/ 2772547 h 2867836"/>
                  <a:gd name="connsiteX0" fmla="*/ 320930 w 1730739"/>
                  <a:gd name="connsiteY0" fmla="*/ 2772547 h 2841984"/>
                  <a:gd name="connsiteX1" fmla="*/ 1300491 w 1730739"/>
                  <a:gd name="connsiteY1" fmla="*/ 0 h 2841984"/>
                  <a:gd name="connsiteX2" fmla="*/ 1685332 w 1730739"/>
                  <a:gd name="connsiteY2" fmla="*/ 2138974 h 2841984"/>
                  <a:gd name="connsiteX3" fmla="*/ 320930 w 1730739"/>
                  <a:gd name="connsiteY3" fmla="*/ 2772547 h 2841984"/>
                  <a:gd name="connsiteX0" fmla="*/ 320930 w 1730739"/>
                  <a:gd name="connsiteY0" fmla="*/ 2772547 h 2901674"/>
                  <a:gd name="connsiteX1" fmla="*/ 1300491 w 1730739"/>
                  <a:gd name="connsiteY1" fmla="*/ 0 h 2901674"/>
                  <a:gd name="connsiteX2" fmla="*/ 1685332 w 1730739"/>
                  <a:gd name="connsiteY2" fmla="*/ 2138974 h 2901674"/>
                  <a:gd name="connsiteX3" fmla="*/ 320930 w 1730739"/>
                  <a:gd name="connsiteY3" fmla="*/ 2772547 h 2901674"/>
                  <a:gd name="connsiteX0" fmla="*/ 320930 w 1758440"/>
                  <a:gd name="connsiteY0" fmla="*/ 2772547 h 2905085"/>
                  <a:gd name="connsiteX1" fmla="*/ 1300491 w 1758440"/>
                  <a:gd name="connsiteY1" fmla="*/ 0 h 2905085"/>
                  <a:gd name="connsiteX2" fmla="*/ 1715846 w 1758440"/>
                  <a:gd name="connsiteY2" fmla="*/ 2154937 h 2905085"/>
                  <a:gd name="connsiteX3" fmla="*/ 320930 w 1758440"/>
                  <a:gd name="connsiteY3" fmla="*/ 2772547 h 2905085"/>
                  <a:gd name="connsiteX0" fmla="*/ 320930 w 1727108"/>
                  <a:gd name="connsiteY0" fmla="*/ 2772547 h 2905085"/>
                  <a:gd name="connsiteX1" fmla="*/ 1300491 w 1727108"/>
                  <a:gd name="connsiteY1" fmla="*/ 0 h 2905085"/>
                  <a:gd name="connsiteX2" fmla="*/ 1715846 w 1727108"/>
                  <a:gd name="connsiteY2" fmla="*/ 2154937 h 2905085"/>
                  <a:gd name="connsiteX3" fmla="*/ 320930 w 1727108"/>
                  <a:gd name="connsiteY3" fmla="*/ 2772547 h 2905085"/>
                  <a:gd name="connsiteX0" fmla="*/ 320930 w 1806597"/>
                  <a:gd name="connsiteY0" fmla="*/ 2825449 h 2957987"/>
                  <a:gd name="connsiteX1" fmla="*/ 1300491 w 1806597"/>
                  <a:gd name="connsiteY1" fmla="*/ 52902 h 2957987"/>
                  <a:gd name="connsiteX2" fmla="*/ 1629937 w 1806597"/>
                  <a:gd name="connsiteY2" fmla="*/ 1093496 h 2957987"/>
                  <a:gd name="connsiteX3" fmla="*/ 1715846 w 1806597"/>
                  <a:gd name="connsiteY3" fmla="*/ 2207839 h 2957987"/>
                  <a:gd name="connsiteX4" fmla="*/ 320930 w 1806597"/>
                  <a:gd name="connsiteY4" fmla="*/ 2825449 h 2957987"/>
                  <a:gd name="connsiteX0" fmla="*/ 320930 w 1829860"/>
                  <a:gd name="connsiteY0" fmla="*/ 2829561 h 2962099"/>
                  <a:gd name="connsiteX1" fmla="*/ 1300491 w 1829860"/>
                  <a:gd name="connsiteY1" fmla="*/ 57014 h 2962099"/>
                  <a:gd name="connsiteX2" fmla="*/ 1715146 w 1829860"/>
                  <a:gd name="connsiteY2" fmla="*/ 1010739 h 2962099"/>
                  <a:gd name="connsiteX3" fmla="*/ 1715846 w 1829860"/>
                  <a:gd name="connsiteY3" fmla="*/ 2211951 h 2962099"/>
                  <a:gd name="connsiteX4" fmla="*/ 320930 w 1829860"/>
                  <a:gd name="connsiteY4" fmla="*/ 2829561 h 2962099"/>
                  <a:gd name="connsiteX0" fmla="*/ 320930 w 1829632"/>
                  <a:gd name="connsiteY0" fmla="*/ 2829561 h 2962099"/>
                  <a:gd name="connsiteX1" fmla="*/ 1300491 w 1829632"/>
                  <a:gd name="connsiteY1" fmla="*/ 57014 h 2962099"/>
                  <a:gd name="connsiteX2" fmla="*/ 1715146 w 1829632"/>
                  <a:gd name="connsiteY2" fmla="*/ 1010739 h 2962099"/>
                  <a:gd name="connsiteX3" fmla="*/ 1715846 w 1829632"/>
                  <a:gd name="connsiteY3" fmla="*/ 2211951 h 2962099"/>
                  <a:gd name="connsiteX4" fmla="*/ 320930 w 1829632"/>
                  <a:gd name="connsiteY4" fmla="*/ 2829561 h 2962099"/>
                  <a:gd name="connsiteX0" fmla="*/ 320930 w 1770129"/>
                  <a:gd name="connsiteY0" fmla="*/ 2829561 h 2970295"/>
                  <a:gd name="connsiteX1" fmla="*/ 1300491 w 1770129"/>
                  <a:gd name="connsiteY1" fmla="*/ 57014 h 2970295"/>
                  <a:gd name="connsiteX2" fmla="*/ 1715146 w 1770129"/>
                  <a:gd name="connsiteY2" fmla="*/ 1010739 h 2970295"/>
                  <a:gd name="connsiteX3" fmla="*/ 1607236 w 1770129"/>
                  <a:gd name="connsiteY3" fmla="*/ 2247919 h 2970295"/>
                  <a:gd name="connsiteX4" fmla="*/ 320930 w 1770129"/>
                  <a:gd name="connsiteY4" fmla="*/ 2829561 h 2970295"/>
                  <a:gd name="connsiteX0" fmla="*/ 320930 w 1796904"/>
                  <a:gd name="connsiteY0" fmla="*/ 2829561 h 2979420"/>
                  <a:gd name="connsiteX1" fmla="*/ 1300491 w 1796904"/>
                  <a:gd name="connsiteY1" fmla="*/ 57014 h 2979420"/>
                  <a:gd name="connsiteX2" fmla="*/ 1715146 w 1796904"/>
                  <a:gd name="connsiteY2" fmla="*/ 1010739 h 2979420"/>
                  <a:gd name="connsiteX3" fmla="*/ 1662482 w 1796904"/>
                  <a:gd name="connsiteY3" fmla="*/ 2284552 h 2979420"/>
                  <a:gd name="connsiteX4" fmla="*/ 320930 w 1796904"/>
                  <a:gd name="connsiteY4" fmla="*/ 2829561 h 2979420"/>
                  <a:gd name="connsiteX0" fmla="*/ 320930 w 1796904"/>
                  <a:gd name="connsiteY0" fmla="*/ 2829561 h 2938115"/>
                  <a:gd name="connsiteX1" fmla="*/ 1300491 w 1796904"/>
                  <a:gd name="connsiteY1" fmla="*/ 57014 h 2938115"/>
                  <a:gd name="connsiteX2" fmla="*/ 1715146 w 1796904"/>
                  <a:gd name="connsiteY2" fmla="*/ 1010739 h 2938115"/>
                  <a:gd name="connsiteX3" fmla="*/ 1662482 w 1796904"/>
                  <a:gd name="connsiteY3" fmla="*/ 2284552 h 2938115"/>
                  <a:gd name="connsiteX4" fmla="*/ 320930 w 1796904"/>
                  <a:gd name="connsiteY4" fmla="*/ 2829561 h 2938115"/>
                  <a:gd name="connsiteX0" fmla="*/ 320930 w 1796904"/>
                  <a:gd name="connsiteY0" fmla="*/ 2829561 h 3160877"/>
                  <a:gd name="connsiteX1" fmla="*/ 1300491 w 1796904"/>
                  <a:gd name="connsiteY1" fmla="*/ 57014 h 3160877"/>
                  <a:gd name="connsiteX2" fmla="*/ 1715146 w 1796904"/>
                  <a:gd name="connsiteY2" fmla="*/ 1010739 h 3160877"/>
                  <a:gd name="connsiteX3" fmla="*/ 1662482 w 1796904"/>
                  <a:gd name="connsiteY3" fmla="*/ 2284552 h 3160877"/>
                  <a:gd name="connsiteX4" fmla="*/ 1405735 w 1796904"/>
                  <a:gd name="connsiteY4" fmla="*/ 3075688 h 3160877"/>
                  <a:gd name="connsiteX5" fmla="*/ 320930 w 1796904"/>
                  <a:gd name="connsiteY5" fmla="*/ 2829561 h 3160877"/>
                  <a:gd name="connsiteX0" fmla="*/ 320930 w 1857239"/>
                  <a:gd name="connsiteY0" fmla="*/ 2829561 h 3160877"/>
                  <a:gd name="connsiteX1" fmla="*/ 1300491 w 1857239"/>
                  <a:gd name="connsiteY1" fmla="*/ 57014 h 3160877"/>
                  <a:gd name="connsiteX2" fmla="*/ 1715146 w 1857239"/>
                  <a:gd name="connsiteY2" fmla="*/ 1010739 h 3160877"/>
                  <a:gd name="connsiteX3" fmla="*/ 1755446 w 1857239"/>
                  <a:gd name="connsiteY3" fmla="*/ 2325451 h 3160877"/>
                  <a:gd name="connsiteX4" fmla="*/ 1405735 w 1857239"/>
                  <a:gd name="connsiteY4" fmla="*/ 3075688 h 3160877"/>
                  <a:gd name="connsiteX5" fmla="*/ 320930 w 1857239"/>
                  <a:gd name="connsiteY5" fmla="*/ 2829561 h 3160877"/>
                  <a:gd name="connsiteX0" fmla="*/ 320930 w 1797433"/>
                  <a:gd name="connsiteY0" fmla="*/ 2829561 h 3160877"/>
                  <a:gd name="connsiteX1" fmla="*/ 1300491 w 1797433"/>
                  <a:gd name="connsiteY1" fmla="*/ 57014 h 3160877"/>
                  <a:gd name="connsiteX2" fmla="*/ 1715146 w 1797433"/>
                  <a:gd name="connsiteY2" fmla="*/ 1010739 h 3160877"/>
                  <a:gd name="connsiteX3" fmla="*/ 1755446 w 1797433"/>
                  <a:gd name="connsiteY3" fmla="*/ 2325451 h 3160877"/>
                  <a:gd name="connsiteX4" fmla="*/ 1405735 w 1797433"/>
                  <a:gd name="connsiteY4" fmla="*/ 3075688 h 3160877"/>
                  <a:gd name="connsiteX5" fmla="*/ 320930 w 1797433"/>
                  <a:gd name="connsiteY5" fmla="*/ 2829561 h 3160877"/>
                  <a:gd name="connsiteX0" fmla="*/ 320930 w 1799555"/>
                  <a:gd name="connsiteY0" fmla="*/ 2834025 h 3165341"/>
                  <a:gd name="connsiteX1" fmla="*/ 1300491 w 1799555"/>
                  <a:gd name="connsiteY1" fmla="*/ 61478 h 3165341"/>
                  <a:gd name="connsiteX2" fmla="*/ 1722075 w 1799555"/>
                  <a:gd name="connsiteY2" fmla="*/ 933776 h 3165341"/>
                  <a:gd name="connsiteX3" fmla="*/ 1755446 w 1799555"/>
                  <a:gd name="connsiteY3" fmla="*/ 2329915 h 3165341"/>
                  <a:gd name="connsiteX4" fmla="*/ 1405735 w 1799555"/>
                  <a:gd name="connsiteY4" fmla="*/ 3080152 h 3165341"/>
                  <a:gd name="connsiteX5" fmla="*/ 320930 w 1799555"/>
                  <a:gd name="connsiteY5" fmla="*/ 2834025 h 3165341"/>
                  <a:gd name="connsiteX0" fmla="*/ 320930 w 1796075"/>
                  <a:gd name="connsiteY0" fmla="*/ 2834025 h 3165341"/>
                  <a:gd name="connsiteX1" fmla="*/ 1300491 w 1796075"/>
                  <a:gd name="connsiteY1" fmla="*/ 61478 h 3165341"/>
                  <a:gd name="connsiteX2" fmla="*/ 1722075 w 1796075"/>
                  <a:gd name="connsiteY2" fmla="*/ 933776 h 3165341"/>
                  <a:gd name="connsiteX3" fmla="*/ 1755446 w 1796075"/>
                  <a:gd name="connsiteY3" fmla="*/ 2329915 h 3165341"/>
                  <a:gd name="connsiteX4" fmla="*/ 1405735 w 1796075"/>
                  <a:gd name="connsiteY4" fmla="*/ 3080152 h 3165341"/>
                  <a:gd name="connsiteX5" fmla="*/ 320930 w 1796075"/>
                  <a:gd name="connsiteY5" fmla="*/ 2834025 h 3165341"/>
                  <a:gd name="connsiteX0" fmla="*/ 316727 w 1791872"/>
                  <a:gd name="connsiteY0" fmla="*/ 2915457 h 3246773"/>
                  <a:gd name="connsiteX1" fmla="*/ 1308999 w 1791872"/>
                  <a:gd name="connsiteY1" fmla="*/ 56775 h 3246773"/>
                  <a:gd name="connsiteX2" fmla="*/ 1717872 w 1791872"/>
                  <a:gd name="connsiteY2" fmla="*/ 1015208 h 3246773"/>
                  <a:gd name="connsiteX3" fmla="*/ 1751243 w 1791872"/>
                  <a:gd name="connsiteY3" fmla="*/ 2411347 h 3246773"/>
                  <a:gd name="connsiteX4" fmla="*/ 1401532 w 1791872"/>
                  <a:gd name="connsiteY4" fmla="*/ 3161584 h 3246773"/>
                  <a:gd name="connsiteX5" fmla="*/ 316727 w 1791872"/>
                  <a:gd name="connsiteY5" fmla="*/ 2915457 h 3246773"/>
                  <a:gd name="connsiteX0" fmla="*/ 316727 w 1791872"/>
                  <a:gd name="connsiteY0" fmla="*/ 2858682 h 3189998"/>
                  <a:gd name="connsiteX1" fmla="*/ 1308999 w 1791872"/>
                  <a:gd name="connsiteY1" fmla="*/ 0 h 3189998"/>
                  <a:gd name="connsiteX2" fmla="*/ 1717872 w 1791872"/>
                  <a:gd name="connsiteY2" fmla="*/ 958433 h 3189998"/>
                  <a:gd name="connsiteX3" fmla="*/ 1751243 w 1791872"/>
                  <a:gd name="connsiteY3" fmla="*/ 2354572 h 3189998"/>
                  <a:gd name="connsiteX4" fmla="*/ 1401532 w 1791872"/>
                  <a:gd name="connsiteY4" fmla="*/ 3104809 h 3189998"/>
                  <a:gd name="connsiteX5" fmla="*/ 316727 w 1791872"/>
                  <a:gd name="connsiteY5" fmla="*/ 2858682 h 3189998"/>
                  <a:gd name="connsiteX0" fmla="*/ 173989 w 1649134"/>
                  <a:gd name="connsiteY0" fmla="*/ 2858682 h 3189998"/>
                  <a:gd name="connsiteX1" fmla="*/ 1166261 w 1649134"/>
                  <a:gd name="connsiteY1" fmla="*/ 0 h 3189998"/>
                  <a:gd name="connsiteX2" fmla="*/ 1575134 w 1649134"/>
                  <a:gd name="connsiteY2" fmla="*/ 958433 h 3189998"/>
                  <a:gd name="connsiteX3" fmla="*/ 1608505 w 1649134"/>
                  <a:gd name="connsiteY3" fmla="*/ 2354572 h 3189998"/>
                  <a:gd name="connsiteX4" fmla="*/ 1258794 w 1649134"/>
                  <a:gd name="connsiteY4" fmla="*/ 3104809 h 3189998"/>
                  <a:gd name="connsiteX5" fmla="*/ 173989 w 1649134"/>
                  <a:gd name="connsiteY5" fmla="*/ 2858682 h 3189998"/>
                  <a:gd name="connsiteX0" fmla="*/ 173989 w 1635839"/>
                  <a:gd name="connsiteY0" fmla="*/ 2858682 h 3189998"/>
                  <a:gd name="connsiteX1" fmla="*/ 1166261 w 1635839"/>
                  <a:gd name="connsiteY1" fmla="*/ 0 h 3189998"/>
                  <a:gd name="connsiteX2" fmla="*/ 1508417 w 1635839"/>
                  <a:gd name="connsiteY2" fmla="*/ 954460 h 3189998"/>
                  <a:gd name="connsiteX3" fmla="*/ 1608505 w 1635839"/>
                  <a:gd name="connsiteY3" fmla="*/ 2354572 h 3189998"/>
                  <a:gd name="connsiteX4" fmla="*/ 1258794 w 1635839"/>
                  <a:gd name="connsiteY4" fmla="*/ 3104809 h 3189998"/>
                  <a:gd name="connsiteX5" fmla="*/ 173989 w 1635839"/>
                  <a:gd name="connsiteY5" fmla="*/ 2858682 h 3189998"/>
                  <a:gd name="connsiteX0" fmla="*/ 173989 w 1635839"/>
                  <a:gd name="connsiteY0" fmla="*/ 2858682 h 3189998"/>
                  <a:gd name="connsiteX1" fmla="*/ 1166261 w 1635839"/>
                  <a:gd name="connsiteY1" fmla="*/ 0 h 3189998"/>
                  <a:gd name="connsiteX2" fmla="*/ 1508417 w 1635839"/>
                  <a:gd name="connsiteY2" fmla="*/ 954460 h 3189998"/>
                  <a:gd name="connsiteX3" fmla="*/ 1608505 w 1635839"/>
                  <a:gd name="connsiteY3" fmla="*/ 2354572 h 3189998"/>
                  <a:gd name="connsiteX4" fmla="*/ 1258794 w 1635839"/>
                  <a:gd name="connsiteY4" fmla="*/ 3104809 h 3189998"/>
                  <a:gd name="connsiteX5" fmla="*/ 173989 w 1635839"/>
                  <a:gd name="connsiteY5" fmla="*/ 2858682 h 3189998"/>
                  <a:gd name="connsiteX0" fmla="*/ 173989 w 1649044"/>
                  <a:gd name="connsiteY0" fmla="*/ 2858682 h 3189998"/>
                  <a:gd name="connsiteX1" fmla="*/ 1166261 w 1649044"/>
                  <a:gd name="connsiteY1" fmla="*/ 0 h 3189998"/>
                  <a:gd name="connsiteX2" fmla="*/ 1574816 w 1649044"/>
                  <a:gd name="connsiteY2" fmla="*/ 920970 h 3189998"/>
                  <a:gd name="connsiteX3" fmla="*/ 1608505 w 1649044"/>
                  <a:gd name="connsiteY3" fmla="*/ 2354572 h 3189998"/>
                  <a:gd name="connsiteX4" fmla="*/ 1258794 w 1649044"/>
                  <a:gd name="connsiteY4" fmla="*/ 3104809 h 3189998"/>
                  <a:gd name="connsiteX5" fmla="*/ 173989 w 1649044"/>
                  <a:gd name="connsiteY5" fmla="*/ 2858682 h 3189998"/>
                  <a:gd name="connsiteX0" fmla="*/ 173989 w 1649044"/>
                  <a:gd name="connsiteY0" fmla="*/ 2858682 h 3008431"/>
                  <a:gd name="connsiteX1" fmla="*/ 1166261 w 1649044"/>
                  <a:gd name="connsiteY1" fmla="*/ 0 h 3008431"/>
                  <a:gd name="connsiteX2" fmla="*/ 1574816 w 1649044"/>
                  <a:gd name="connsiteY2" fmla="*/ 920970 h 3008431"/>
                  <a:gd name="connsiteX3" fmla="*/ 1608505 w 1649044"/>
                  <a:gd name="connsiteY3" fmla="*/ 2354572 h 3008431"/>
                  <a:gd name="connsiteX4" fmla="*/ 1143813 w 1649044"/>
                  <a:gd name="connsiteY4" fmla="*/ 2498876 h 3008431"/>
                  <a:gd name="connsiteX5" fmla="*/ 173989 w 1649044"/>
                  <a:gd name="connsiteY5" fmla="*/ 2858682 h 3008431"/>
                  <a:gd name="connsiteX0" fmla="*/ 178111 w 1626608"/>
                  <a:gd name="connsiteY0" fmla="*/ 3104536 h 3226092"/>
                  <a:gd name="connsiteX1" fmla="*/ 1143825 w 1626608"/>
                  <a:gd name="connsiteY1" fmla="*/ 0 h 3226092"/>
                  <a:gd name="connsiteX2" fmla="*/ 1552380 w 1626608"/>
                  <a:gd name="connsiteY2" fmla="*/ 920970 h 3226092"/>
                  <a:gd name="connsiteX3" fmla="*/ 1586069 w 1626608"/>
                  <a:gd name="connsiteY3" fmla="*/ 2354572 h 3226092"/>
                  <a:gd name="connsiteX4" fmla="*/ 1121377 w 1626608"/>
                  <a:gd name="connsiteY4" fmla="*/ 2498876 h 3226092"/>
                  <a:gd name="connsiteX5" fmla="*/ 178111 w 1626608"/>
                  <a:gd name="connsiteY5" fmla="*/ 3104536 h 3226092"/>
                  <a:gd name="connsiteX0" fmla="*/ 169652 w 1673860"/>
                  <a:gd name="connsiteY0" fmla="*/ 3252773 h 3361889"/>
                  <a:gd name="connsiteX1" fmla="*/ 1191077 w 1673860"/>
                  <a:gd name="connsiteY1" fmla="*/ 0 h 3361889"/>
                  <a:gd name="connsiteX2" fmla="*/ 1599632 w 1673860"/>
                  <a:gd name="connsiteY2" fmla="*/ 920970 h 3361889"/>
                  <a:gd name="connsiteX3" fmla="*/ 1633321 w 1673860"/>
                  <a:gd name="connsiteY3" fmla="*/ 2354572 h 3361889"/>
                  <a:gd name="connsiteX4" fmla="*/ 1168629 w 1673860"/>
                  <a:gd name="connsiteY4" fmla="*/ 2498876 h 3361889"/>
                  <a:gd name="connsiteX5" fmla="*/ 169652 w 1673860"/>
                  <a:gd name="connsiteY5" fmla="*/ 3252773 h 3361889"/>
                  <a:gd name="connsiteX0" fmla="*/ 169652 w 1673860"/>
                  <a:gd name="connsiteY0" fmla="*/ 3252773 h 3252773"/>
                  <a:gd name="connsiteX1" fmla="*/ 1191077 w 1673860"/>
                  <a:gd name="connsiteY1" fmla="*/ 0 h 3252773"/>
                  <a:gd name="connsiteX2" fmla="*/ 1599632 w 1673860"/>
                  <a:gd name="connsiteY2" fmla="*/ 920970 h 3252773"/>
                  <a:gd name="connsiteX3" fmla="*/ 1633321 w 1673860"/>
                  <a:gd name="connsiteY3" fmla="*/ 2354572 h 3252773"/>
                  <a:gd name="connsiteX4" fmla="*/ 1168629 w 1673860"/>
                  <a:gd name="connsiteY4" fmla="*/ 2498876 h 3252773"/>
                  <a:gd name="connsiteX5" fmla="*/ 169652 w 1673860"/>
                  <a:gd name="connsiteY5" fmla="*/ 3252773 h 3252773"/>
                  <a:gd name="connsiteX0" fmla="*/ 71157 w 1575365"/>
                  <a:gd name="connsiteY0" fmla="*/ 3252773 h 3252773"/>
                  <a:gd name="connsiteX1" fmla="*/ 1092582 w 1575365"/>
                  <a:gd name="connsiteY1" fmla="*/ 0 h 3252773"/>
                  <a:gd name="connsiteX2" fmla="*/ 1501137 w 1575365"/>
                  <a:gd name="connsiteY2" fmla="*/ 920970 h 3252773"/>
                  <a:gd name="connsiteX3" fmla="*/ 1534826 w 1575365"/>
                  <a:gd name="connsiteY3" fmla="*/ 2354572 h 3252773"/>
                  <a:gd name="connsiteX4" fmla="*/ 1070134 w 1575365"/>
                  <a:gd name="connsiteY4" fmla="*/ 2498876 h 3252773"/>
                  <a:gd name="connsiteX5" fmla="*/ 71157 w 1575365"/>
                  <a:gd name="connsiteY5" fmla="*/ 3252773 h 3252773"/>
                  <a:gd name="connsiteX0" fmla="*/ 93651 w 1597859"/>
                  <a:gd name="connsiteY0" fmla="*/ 3252773 h 3252773"/>
                  <a:gd name="connsiteX1" fmla="*/ 158279 w 1597859"/>
                  <a:gd name="connsiteY1" fmla="*/ 1449991 h 3252773"/>
                  <a:gd name="connsiteX2" fmla="*/ 1115076 w 1597859"/>
                  <a:gd name="connsiteY2" fmla="*/ 0 h 3252773"/>
                  <a:gd name="connsiteX3" fmla="*/ 1523631 w 1597859"/>
                  <a:gd name="connsiteY3" fmla="*/ 920970 h 3252773"/>
                  <a:gd name="connsiteX4" fmla="*/ 1557320 w 1597859"/>
                  <a:gd name="connsiteY4" fmla="*/ 2354572 h 3252773"/>
                  <a:gd name="connsiteX5" fmla="*/ 1092628 w 1597859"/>
                  <a:gd name="connsiteY5" fmla="*/ 2498876 h 3252773"/>
                  <a:gd name="connsiteX6" fmla="*/ 93651 w 1597859"/>
                  <a:gd name="connsiteY6" fmla="*/ 3252773 h 3252773"/>
                  <a:gd name="connsiteX0" fmla="*/ 93651 w 1597859"/>
                  <a:gd name="connsiteY0" fmla="*/ 3253507 h 3253507"/>
                  <a:gd name="connsiteX1" fmla="*/ 158279 w 1597859"/>
                  <a:gd name="connsiteY1" fmla="*/ 1450725 h 3253507"/>
                  <a:gd name="connsiteX2" fmla="*/ 388004 w 1597859"/>
                  <a:gd name="connsiteY2" fmla="*/ 656706 h 3253507"/>
                  <a:gd name="connsiteX3" fmla="*/ 1115076 w 1597859"/>
                  <a:gd name="connsiteY3" fmla="*/ 734 h 3253507"/>
                  <a:gd name="connsiteX4" fmla="*/ 1523631 w 1597859"/>
                  <a:gd name="connsiteY4" fmla="*/ 921704 h 3253507"/>
                  <a:gd name="connsiteX5" fmla="*/ 1557320 w 1597859"/>
                  <a:gd name="connsiteY5" fmla="*/ 2355306 h 3253507"/>
                  <a:gd name="connsiteX6" fmla="*/ 1092628 w 1597859"/>
                  <a:gd name="connsiteY6" fmla="*/ 2499610 h 3253507"/>
                  <a:gd name="connsiteX7" fmla="*/ 93651 w 1597859"/>
                  <a:gd name="connsiteY7" fmla="*/ 3253507 h 3253507"/>
                  <a:gd name="connsiteX0" fmla="*/ 101409 w 1605617"/>
                  <a:gd name="connsiteY0" fmla="*/ 3253507 h 3253507"/>
                  <a:gd name="connsiteX1" fmla="*/ 23845 w 1605617"/>
                  <a:gd name="connsiteY1" fmla="*/ 1731104 h 3253507"/>
                  <a:gd name="connsiteX2" fmla="*/ 166037 w 1605617"/>
                  <a:gd name="connsiteY2" fmla="*/ 1450725 h 3253507"/>
                  <a:gd name="connsiteX3" fmla="*/ 395762 w 1605617"/>
                  <a:gd name="connsiteY3" fmla="*/ 656706 h 3253507"/>
                  <a:gd name="connsiteX4" fmla="*/ 1122834 w 1605617"/>
                  <a:gd name="connsiteY4" fmla="*/ 734 h 3253507"/>
                  <a:gd name="connsiteX5" fmla="*/ 1531389 w 1605617"/>
                  <a:gd name="connsiteY5" fmla="*/ 921704 h 3253507"/>
                  <a:gd name="connsiteX6" fmla="*/ 1565078 w 1605617"/>
                  <a:gd name="connsiteY6" fmla="*/ 2355306 h 3253507"/>
                  <a:gd name="connsiteX7" fmla="*/ 1100386 w 1605617"/>
                  <a:gd name="connsiteY7" fmla="*/ 2499610 h 3253507"/>
                  <a:gd name="connsiteX8" fmla="*/ 101409 w 1605617"/>
                  <a:gd name="connsiteY8" fmla="*/ 3253507 h 3253507"/>
                  <a:gd name="connsiteX0" fmla="*/ 101409 w 1605617"/>
                  <a:gd name="connsiteY0" fmla="*/ 3253507 h 3253507"/>
                  <a:gd name="connsiteX1" fmla="*/ 23845 w 1605617"/>
                  <a:gd name="connsiteY1" fmla="*/ 1731104 h 3253507"/>
                  <a:gd name="connsiteX2" fmla="*/ 132272 w 1605617"/>
                  <a:gd name="connsiteY2" fmla="*/ 1323904 h 3253507"/>
                  <a:gd name="connsiteX3" fmla="*/ 395762 w 1605617"/>
                  <a:gd name="connsiteY3" fmla="*/ 656706 h 3253507"/>
                  <a:gd name="connsiteX4" fmla="*/ 1122834 w 1605617"/>
                  <a:gd name="connsiteY4" fmla="*/ 734 h 3253507"/>
                  <a:gd name="connsiteX5" fmla="*/ 1531389 w 1605617"/>
                  <a:gd name="connsiteY5" fmla="*/ 921704 h 3253507"/>
                  <a:gd name="connsiteX6" fmla="*/ 1565078 w 1605617"/>
                  <a:gd name="connsiteY6" fmla="*/ 2355306 h 3253507"/>
                  <a:gd name="connsiteX7" fmla="*/ 1100386 w 1605617"/>
                  <a:gd name="connsiteY7" fmla="*/ 2499610 h 3253507"/>
                  <a:gd name="connsiteX8" fmla="*/ 101409 w 1605617"/>
                  <a:gd name="connsiteY8" fmla="*/ 3253507 h 3253507"/>
                  <a:gd name="connsiteX0" fmla="*/ 110674 w 1614882"/>
                  <a:gd name="connsiteY0" fmla="*/ 3253507 h 3253507"/>
                  <a:gd name="connsiteX1" fmla="*/ 16671 w 1614882"/>
                  <a:gd name="connsiteY1" fmla="*/ 2104555 h 3253507"/>
                  <a:gd name="connsiteX2" fmla="*/ 141537 w 1614882"/>
                  <a:gd name="connsiteY2" fmla="*/ 1323904 h 3253507"/>
                  <a:gd name="connsiteX3" fmla="*/ 405027 w 1614882"/>
                  <a:gd name="connsiteY3" fmla="*/ 656706 h 3253507"/>
                  <a:gd name="connsiteX4" fmla="*/ 1132099 w 1614882"/>
                  <a:gd name="connsiteY4" fmla="*/ 734 h 3253507"/>
                  <a:gd name="connsiteX5" fmla="*/ 1540654 w 1614882"/>
                  <a:gd name="connsiteY5" fmla="*/ 921704 h 3253507"/>
                  <a:gd name="connsiteX6" fmla="*/ 1574343 w 1614882"/>
                  <a:gd name="connsiteY6" fmla="*/ 2355306 h 3253507"/>
                  <a:gd name="connsiteX7" fmla="*/ 1109651 w 1614882"/>
                  <a:gd name="connsiteY7" fmla="*/ 2499610 h 3253507"/>
                  <a:gd name="connsiteX8" fmla="*/ 110674 w 1614882"/>
                  <a:gd name="connsiteY8" fmla="*/ 3253507 h 3253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14882" h="3253507">
                    <a:moveTo>
                      <a:pt x="110674" y="3253507"/>
                    </a:moveTo>
                    <a:cubicBezTo>
                      <a:pt x="-45415" y="3094421"/>
                      <a:pt x="5900" y="2405019"/>
                      <a:pt x="16671" y="2104555"/>
                    </a:cubicBezTo>
                    <a:cubicBezTo>
                      <a:pt x="27442" y="1804091"/>
                      <a:pt x="102885" y="1471969"/>
                      <a:pt x="141537" y="1323904"/>
                    </a:cubicBezTo>
                    <a:cubicBezTo>
                      <a:pt x="200070" y="914253"/>
                      <a:pt x="245561" y="898371"/>
                      <a:pt x="405027" y="656706"/>
                    </a:cubicBezTo>
                    <a:cubicBezTo>
                      <a:pt x="564493" y="415041"/>
                      <a:pt x="952302" y="-20284"/>
                      <a:pt x="1132099" y="734"/>
                    </a:cubicBezTo>
                    <a:cubicBezTo>
                      <a:pt x="1304793" y="314576"/>
                      <a:pt x="1455506" y="569683"/>
                      <a:pt x="1540654" y="921704"/>
                    </a:cubicBezTo>
                    <a:cubicBezTo>
                      <a:pt x="1595289" y="1257762"/>
                      <a:pt x="1657702" y="1710044"/>
                      <a:pt x="1574343" y="2355306"/>
                    </a:cubicBezTo>
                    <a:cubicBezTo>
                      <a:pt x="1496008" y="2653246"/>
                      <a:pt x="1333243" y="2408775"/>
                      <a:pt x="1109651" y="2499610"/>
                    </a:cubicBezTo>
                    <a:cubicBezTo>
                      <a:pt x="886059" y="2590445"/>
                      <a:pt x="311415" y="3097071"/>
                      <a:pt x="110674" y="3253507"/>
                    </a:cubicBezTo>
                    <a:close/>
                  </a:path>
                </a:pathLst>
              </a:custGeom>
              <a:solidFill>
                <a:srgbClr val="FBEAC5"/>
              </a:solidFill>
              <a:ln w="38100">
                <a:solidFill>
                  <a:schemeClr val="tx1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n w="762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11" name="口"/>
              <p:cNvSpPr/>
              <p:nvPr/>
            </p:nvSpPr>
            <p:spPr>
              <a:xfrm rot="10339782" flipV="1">
                <a:off x="5366249" y="3243971"/>
                <a:ext cx="1156601" cy="1008848"/>
              </a:xfrm>
              <a:custGeom>
                <a:avLst/>
                <a:gdLst>
                  <a:gd name="connsiteX0" fmla="*/ 0 w 1005840"/>
                  <a:gd name="connsiteY0" fmla="*/ 144780 h 358140"/>
                  <a:gd name="connsiteX1" fmla="*/ 281940 w 1005840"/>
                  <a:gd name="connsiteY1" fmla="*/ 114300 h 358140"/>
                  <a:gd name="connsiteX2" fmla="*/ 762000 w 1005840"/>
                  <a:gd name="connsiteY2" fmla="*/ 0 h 358140"/>
                  <a:gd name="connsiteX3" fmla="*/ 1005840 w 1005840"/>
                  <a:gd name="connsiteY3" fmla="*/ 7620 h 358140"/>
                  <a:gd name="connsiteX4" fmla="*/ 937260 w 1005840"/>
                  <a:gd name="connsiteY4" fmla="*/ 205740 h 358140"/>
                  <a:gd name="connsiteX5" fmla="*/ 502920 w 1005840"/>
                  <a:gd name="connsiteY5" fmla="*/ 281940 h 358140"/>
                  <a:gd name="connsiteX6" fmla="*/ 152400 w 1005840"/>
                  <a:gd name="connsiteY6" fmla="*/ 358140 h 358140"/>
                  <a:gd name="connsiteX7" fmla="*/ 0 w 1005840"/>
                  <a:gd name="connsiteY7" fmla="*/ 144780 h 358140"/>
                  <a:gd name="connsiteX0" fmla="*/ 0 w 1005840"/>
                  <a:gd name="connsiteY0" fmla="*/ 148200 h 361560"/>
                  <a:gd name="connsiteX1" fmla="*/ 281940 w 1005840"/>
                  <a:gd name="connsiteY1" fmla="*/ 117720 h 361560"/>
                  <a:gd name="connsiteX2" fmla="*/ 727621 w 1005840"/>
                  <a:gd name="connsiteY2" fmla="*/ 0 h 361560"/>
                  <a:gd name="connsiteX3" fmla="*/ 1005840 w 1005840"/>
                  <a:gd name="connsiteY3" fmla="*/ 11040 h 361560"/>
                  <a:gd name="connsiteX4" fmla="*/ 937260 w 1005840"/>
                  <a:gd name="connsiteY4" fmla="*/ 209160 h 361560"/>
                  <a:gd name="connsiteX5" fmla="*/ 502920 w 1005840"/>
                  <a:gd name="connsiteY5" fmla="*/ 285360 h 361560"/>
                  <a:gd name="connsiteX6" fmla="*/ 152400 w 1005840"/>
                  <a:gd name="connsiteY6" fmla="*/ 361560 h 361560"/>
                  <a:gd name="connsiteX7" fmla="*/ 0 w 1005840"/>
                  <a:gd name="connsiteY7" fmla="*/ 148200 h 361560"/>
                  <a:gd name="connsiteX0" fmla="*/ 0 w 1005840"/>
                  <a:gd name="connsiteY0" fmla="*/ 148200 h 361560"/>
                  <a:gd name="connsiteX1" fmla="*/ 281940 w 1005840"/>
                  <a:gd name="connsiteY1" fmla="*/ 117720 h 361560"/>
                  <a:gd name="connsiteX2" fmla="*/ 727621 w 1005840"/>
                  <a:gd name="connsiteY2" fmla="*/ 0 h 361560"/>
                  <a:gd name="connsiteX3" fmla="*/ 1005840 w 1005840"/>
                  <a:gd name="connsiteY3" fmla="*/ 11040 h 361560"/>
                  <a:gd name="connsiteX4" fmla="*/ 937260 w 1005840"/>
                  <a:gd name="connsiteY4" fmla="*/ 209160 h 361560"/>
                  <a:gd name="connsiteX5" fmla="*/ 502920 w 1005840"/>
                  <a:gd name="connsiteY5" fmla="*/ 285360 h 361560"/>
                  <a:gd name="connsiteX6" fmla="*/ 152400 w 1005840"/>
                  <a:gd name="connsiteY6" fmla="*/ 361560 h 361560"/>
                  <a:gd name="connsiteX7" fmla="*/ 0 w 1005840"/>
                  <a:gd name="connsiteY7" fmla="*/ 148200 h 361560"/>
                  <a:gd name="connsiteX0" fmla="*/ 0 w 1005840"/>
                  <a:gd name="connsiteY0" fmla="*/ 148200 h 361561"/>
                  <a:gd name="connsiteX1" fmla="*/ 281940 w 1005840"/>
                  <a:gd name="connsiteY1" fmla="*/ 117720 h 361561"/>
                  <a:gd name="connsiteX2" fmla="*/ 727621 w 1005840"/>
                  <a:gd name="connsiteY2" fmla="*/ 0 h 361561"/>
                  <a:gd name="connsiteX3" fmla="*/ 1005840 w 1005840"/>
                  <a:gd name="connsiteY3" fmla="*/ 11040 h 361561"/>
                  <a:gd name="connsiteX4" fmla="*/ 937260 w 1005840"/>
                  <a:gd name="connsiteY4" fmla="*/ 209160 h 361561"/>
                  <a:gd name="connsiteX5" fmla="*/ 502920 w 1005840"/>
                  <a:gd name="connsiteY5" fmla="*/ 285360 h 361561"/>
                  <a:gd name="connsiteX6" fmla="*/ 152400 w 1005840"/>
                  <a:gd name="connsiteY6" fmla="*/ 361560 h 361561"/>
                  <a:gd name="connsiteX7" fmla="*/ 0 w 1005840"/>
                  <a:gd name="connsiteY7" fmla="*/ 148200 h 361561"/>
                  <a:gd name="connsiteX0" fmla="*/ 0 w 1005840"/>
                  <a:gd name="connsiteY0" fmla="*/ 155556 h 368919"/>
                  <a:gd name="connsiteX1" fmla="*/ 281940 w 1005840"/>
                  <a:gd name="connsiteY1" fmla="*/ 125076 h 368919"/>
                  <a:gd name="connsiteX2" fmla="*/ 727621 w 1005840"/>
                  <a:gd name="connsiteY2" fmla="*/ 7356 h 368919"/>
                  <a:gd name="connsiteX3" fmla="*/ 1005840 w 1005840"/>
                  <a:gd name="connsiteY3" fmla="*/ 18396 h 368919"/>
                  <a:gd name="connsiteX4" fmla="*/ 937260 w 1005840"/>
                  <a:gd name="connsiteY4" fmla="*/ 216516 h 368919"/>
                  <a:gd name="connsiteX5" fmla="*/ 502920 w 1005840"/>
                  <a:gd name="connsiteY5" fmla="*/ 292716 h 368919"/>
                  <a:gd name="connsiteX6" fmla="*/ 152400 w 1005840"/>
                  <a:gd name="connsiteY6" fmla="*/ 368916 h 368919"/>
                  <a:gd name="connsiteX7" fmla="*/ 0 w 1005840"/>
                  <a:gd name="connsiteY7" fmla="*/ 155556 h 368919"/>
                  <a:gd name="connsiteX0" fmla="*/ 0 w 1005840"/>
                  <a:gd name="connsiteY0" fmla="*/ 155556 h 368918"/>
                  <a:gd name="connsiteX1" fmla="*/ 281940 w 1005840"/>
                  <a:gd name="connsiteY1" fmla="*/ 125076 h 368918"/>
                  <a:gd name="connsiteX2" fmla="*/ 727621 w 1005840"/>
                  <a:gd name="connsiteY2" fmla="*/ 7356 h 368918"/>
                  <a:gd name="connsiteX3" fmla="*/ 1005840 w 1005840"/>
                  <a:gd name="connsiteY3" fmla="*/ 18396 h 368918"/>
                  <a:gd name="connsiteX4" fmla="*/ 937260 w 1005840"/>
                  <a:gd name="connsiteY4" fmla="*/ 216516 h 368918"/>
                  <a:gd name="connsiteX5" fmla="*/ 502920 w 1005840"/>
                  <a:gd name="connsiteY5" fmla="*/ 292716 h 368918"/>
                  <a:gd name="connsiteX6" fmla="*/ 152400 w 1005840"/>
                  <a:gd name="connsiteY6" fmla="*/ 368916 h 368918"/>
                  <a:gd name="connsiteX7" fmla="*/ 0 w 1005840"/>
                  <a:gd name="connsiteY7" fmla="*/ 155556 h 368918"/>
                  <a:gd name="connsiteX0" fmla="*/ 0 w 1005840"/>
                  <a:gd name="connsiteY0" fmla="*/ 155556 h 368918"/>
                  <a:gd name="connsiteX1" fmla="*/ 281940 w 1005840"/>
                  <a:gd name="connsiteY1" fmla="*/ 125077 h 368918"/>
                  <a:gd name="connsiteX2" fmla="*/ 727621 w 1005840"/>
                  <a:gd name="connsiteY2" fmla="*/ 7356 h 368918"/>
                  <a:gd name="connsiteX3" fmla="*/ 1005840 w 1005840"/>
                  <a:gd name="connsiteY3" fmla="*/ 18396 h 368918"/>
                  <a:gd name="connsiteX4" fmla="*/ 937260 w 1005840"/>
                  <a:gd name="connsiteY4" fmla="*/ 216516 h 368918"/>
                  <a:gd name="connsiteX5" fmla="*/ 502920 w 1005840"/>
                  <a:gd name="connsiteY5" fmla="*/ 292716 h 368918"/>
                  <a:gd name="connsiteX6" fmla="*/ 152400 w 1005840"/>
                  <a:gd name="connsiteY6" fmla="*/ 368916 h 368918"/>
                  <a:gd name="connsiteX7" fmla="*/ 0 w 1005840"/>
                  <a:gd name="connsiteY7" fmla="*/ 155556 h 368918"/>
                  <a:gd name="connsiteX0" fmla="*/ 0 w 1005840"/>
                  <a:gd name="connsiteY0" fmla="*/ 155556 h 368918"/>
                  <a:gd name="connsiteX1" fmla="*/ 281940 w 1005840"/>
                  <a:gd name="connsiteY1" fmla="*/ 125077 h 368918"/>
                  <a:gd name="connsiteX2" fmla="*/ 727621 w 1005840"/>
                  <a:gd name="connsiteY2" fmla="*/ 7356 h 368918"/>
                  <a:gd name="connsiteX3" fmla="*/ 1005840 w 1005840"/>
                  <a:gd name="connsiteY3" fmla="*/ 18396 h 368918"/>
                  <a:gd name="connsiteX4" fmla="*/ 937260 w 1005840"/>
                  <a:gd name="connsiteY4" fmla="*/ 216516 h 368918"/>
                  <a:gd name="connsiteX5" fmla="*/ 502920 w 1005840"/>
                  <a:gd name="connsiteY5" fmla="*/ 292716 h 368918"/>
                  <a:gd name="connsiteX6" fmla="*/ 152400 w 1005840"/>
                  <a:gd name="connsiteY6" fmla="*/ 368916 h 368918"/>
                  <a:gd name="connsiteX7" fmla="*/ 0 w 1005840"/>
                  <a:gd name="connsiteY7" fmla="*/ 155556 h 368918"/>
                  <a:gd name="connsiteX0" fmla="*/ 0 w 1005840"/>
                  <a:gd name="connsiteY0" fmla="*/ 155556 h 368918"/>
                  <a:gd name="connsiteX1" fmla="*/ 281940 w 1005840"/>
                  <a:gd name="connsiteY1" fmla="*/ 125077 h 368918"/>
                  <a:gd name="connsiteX2" fmla="*/ 727621 w 1005840"/>
                  <a:gd name="connsiteY2" fmla="*/ 7356 h 368918"/>
                  <a:gd name="connsiteX3" fmla="*/ 1005840 w 1005840"/>
                  <a:gd name="connsiteY3" fmla="*/ 18396 h 368918"/>
                  <a:gd name="connsiteX4" fmla="*/ 937260 w 1005840"/>
                  <a:gd name="connsiteY4" fmla="*/ 216516 h 368918"/>
                  <a:gd name="connsiteX5" fmla="*/ 502920 w 1005840"/>
                  <a:gd name="connsiteY5" fmla="*/ 292716 h 368918"/>
                  <a:gd name="connsiteX6" fmla="*/ 152400 w 1005840"/>
                  <a:gd name="connsiteY6" fmla="*/ 368916 h 368918"/>
                  <a:gd name="connsiteX7" fmla="*/ 0 w 1005840"/>
                  <a:gd name="connsiteY7" fmla="*/ 155556 h 368918"/>
                  <a:gd name="connsiteX0" fmla="*/ 0 w 1005840"/>
                  <a:gd name="connsiteY0" fmla="*/ 155556 h 368918"/>
                  <a:gd name="connsiteX1" fmla="*/ 281940 w 1005840"/>
                  <a:gd name="connsiteY1" fmla="*/ 125077 h 368918"/>
                  <a:gd name="connsiteX2" fmla="*/ 727621 w 1005840"/>
                  <a:gd name="connsiteY2" fmla="*/ 7356 h 368918"/>
                  <a:gd name="connsiteX3" fmla="*/ 1005840 w 1005840"/>
                  <a:gd name="connsiteY3" fmla="*/ 18396 h 368918"/>
                  <a:gd name="connsiteX4" fmla="*/ 937260 w 1005840"/>
                  <a:gd name="connsiteY4" fmla="*/ 216516 h 368918"/>
                  <a:gd name="connsiteX5" fmla="*/ 502920 w 1005840"/>
                  <a:gd name="connsiteY5" fmla="*/ 292716 h 368918"/>
                  <a:gd name="connsiteX6" fmla="*/ 152400 w 1005840"/>
                  <a:gd name="connsiteY6" fmla="*/ 368916 h 368918"/>
                  <a:gd name="connsiteX7" fmla="*/ 0 w 1005840"/>
                  <a:gd name="connsiteY7" fmla="*/ 155556 h 368918"/>
                  <a:gd name="connsiteX0" fmla="*/ 0 w 1005840"/>
                  <a:gd name="connsiteY0" fmla="*/ 252937 h 466299"/>
                  <a:gd name="connsiteX1" fmla="*/ 281940 w 1005840"/>
                  <a:gd name="connsiteY1" fmla="*/ 222458 h 466299"/>
                  <a:gd name="connsiteX2" fmla="*/ 722710 w 1005840"/>
                  <a:gd name="connsiteY2" fmla="*/ 2139 h 466299"/>
                  <a:gd name="connsiteX3" fmla="*/ 1005840 w 1005840"/>
                  <a:gd name="connsiteY3" fmla="*/ 115777 h 466299"/>
                  <a:gd name="connsiteX4" fmla="*/ 937260 w 1005840"/>
                  <a:gd name="connsiteY4" fmla="*/ 313897 h 466299"/>
                  <a:gd name="connsiteX5" fmla="*/ 502920 w 1005840"/>
                  <a:gd name="connsiteY5" fmla="*/ 390097 h 466299"/>
                  <a:gd name="connsiteX6" fmla="*/ 152400 w 1005840"/>
                  <a:gd name="connsiteY6" fmla="*/ 466297 h 466299"/>
                  <a:gd name="connsiteX7" fmla="*/ 0 w 1005840"/>
                  <a:gd name="connsiteY7" fmla="*/ 252937 h 466299"/>
                  <a:gd name="connsiteX0" fmla="*/ 0 w 1005840"/>
                  <a:gd name="connsiteY0" fmla="*/ 252722 h 466084"/>
                  <a:gd name="connsiteX1" fmla="*/ 281940 w 1005840"/>
                  <a:gd name="connsiteY1" fmla="*/ 222243 h 466084"/>
                  <a:gd name="connsiteX2" fmla="*/ 722710 w 1005840"/>
                  <a:gd name="connsiteY2" fmla="*/ 1924 h 466084"/>
                  <a:gd name="connsiteX3" fmla="*/ 1005840 w 1005840"/>
                  <a:gd name="connsiteY3" fmla="*/ 115562 h 466084"/>
                  <a:gd name="connsiteX4" fmla="*/ 937260 w 1005840"/>
                  <a:gd name="connsiteY4" fmla="*/ 313682 h 466084"/>
                  <a:gd name="connsiteX5" fmla="*/ 502920 w 1005840"/>
                  <a:gd name="connsiteY5" fmla="*/ 389882 h 466084"/>
                  <a:gd name="connsiteX6" fmla="*/ 152400 w 1005840"/>
                  <a:gd name="connsiteY6" fmla="*/ 466082 h 466084"/>
                  <a:gd name="connsiteX7" fmla="*/ 0 w 1005840"/>
                  <a:gd name="connsiteY7" fmla="*/ 252722 h 466084"/>
                  <a:gd name="connsiteX0" fmla="*/ 0 w 1005840"/>
                  <a:gd name="connsiteY0" fmla="*/ 171538 h 384900"/>
                  <a:gd name="connsiteX1" fmla="*/ 281940 w 1005840"/>
                  <a:gd name="connsiteY1" fmla="*/ 141059 h 384900"/>
                  <a:gd name="connsiteX2" fmla="*/ 766913 w 1005840"/>
                  <a:gd name="connsiteY2" fmla="*/ 2818 h 384900"/>
                  <a:gd name="connsiteX3" fmla="*/ 1005840 w 1005840"/>
                  <a:gd name="connsiteY3" fmla="*/ 34378 h 384900"/>
                  <a:gd name="connsiteX4" fmla="*/ 937260 w 1005840"/>
                  <a:gd name="connsiteY4" fmla="*/ 232498 h 384900"/>
                  <a:gd name="connsiteX5" fmla="*/ 502920 w 1005840"/>
                  <a:gd name="connsiteY5" fmla="*/ 308698 h 384900"/>
                  <a:gd name="connsiteX6" fmla="*/ 152400 w 1005840"/>
                  <a:gd name="connsiteY6" fmla="*/ 384898 h 384900"/>
                  <a:gd name="connsiteX7" fmla="*/ 0 w 1005840"/>
                  <a:gd name="connsiteY7" fmla="*/ 171538 h 384900"/>
                  <a:gd name="connsiteX0" fmla="*/ 0 w 1005840"/>
                  <a:gd name="connsiteY0" fmla="*/ 171538 h 384900"/>
                  <a:gd name="connsiteX1" fmla="*/ 281940 w 1005840"/>
                  <a:gd name="connsiteY1" fmla="*/ 141059 h 384900"/>
                  <a:gd name="connsiteX2" fmla="*/ 766913 w 1005840"/>
                  <a:gd name="connsiteY2" fmla="*/ 2818 h 384900"/>
                  <a:gd name="connsiteX3" fmla="*/ 1005840 w 1005840"/>
                  <a:gd name="connsiteY3" fmla="*/ 34378 h 384900"/>
                  <a:gd name="connsiteX4" fmla="*/ 937260 w 1005840"/>
                  <a:gd name="connsiteY4" fmla="*/ 232498 h 384900"/>
                  <a:gd name="connsiteX5" fmla="*/ 502920 w 1005840"/>
                  <a:gd name="connsiteY5" fmla="*/ 308698 h 384900"/>
                  <a:gd name="connsiteX6" fmla="*/ 152400 w 1005840"/>
                  <a:gd name="connsiteY6" fmla="*/ 384898 h 384900"/>
                  <a:gd name="connsiteX7" fmla="*/ 0 w 1005840"/>
                  <a:gd name="connsiteY7" fmla="*/ 171538 h 384900"/>
                  <a:gd name="connsiteX0" fmla="*/ 0 w 1005840"/>
                  <a:gd name="connsiteY0" fmla="*/ 168946 h 382308"/>
                  <a:gd name="connsiteX1" fmla="*/ 281940 w 1005840"/>
                  <a:gd name="connsiteY1" fmla="*/ 138467 h 382308"/>
                  <a:gd name="connsiteX2" fmla="*/ 766913 w 1005840"/>
                  <a:gd name="connsiteY2" fmla="*/ 226 h 382308"/>
                  <a:gd name="connsiteX3" fmla="*/ 1005840 w 1005840"/>
                  <a:gd name="connsiteY3" fmla="*/ 31786 h 382308"/>
                  <a:gd name="connsiteX4" fmla="*/ 937260 w 1005840"/>
                  <a:gd name="connsiteY4" fmla="*/ 229906 h 382308"/>
                  <a:gd name="connsiteX5" fmla="*/ 502920 w 1005840"/>
                  <a:gd name="connsiteY5" fmla="*/ 306106 h 382308"/>
                  <a:gd name="connsiteX6" fmla="*/ 152400 w 1005840"/>
                  <a:gd name="connsiteY6" fmla="*/ 382306 h 382308"/>
                  <a:gd name="connsiteX7" fmla="*/ 0 w 1005840"/>
                  <a:gd name="connsiteY7" fmla="*/ 168946 h 382308"/>
                  <a:gd name="connsiteX0" fmla="*/ 0 w 1005840"/>
                  <a:gd name="connsiteY0" fmla="*/ 138249 h 351611"/>
                  <a:gd name="connsiteX1" fmla="*/ 281940 w 1005840"/>
                  <a:gd name="connsiteY1" fmla="*/ 107770 h 351611"/>
                  <a:gd name="connsiteX2" fmla="*/ 766913 w 1005840"/>
                  <a:gd name="connsiteY2" fmla="*/ 7146 h 351611"/>
                  <a:gd name="connsiteX3" fmla="*/ 1005840 w 1005840"/>
                  <a:gd name="connsiteY3" fmla="*/ 1089 h 351611"/>
                  <a:gd name="connsiteX4" fmla="*/ 937260 w 1005840"/>
                  <a:gd name="connsiteY4" fmla="*/ 199209 h 351611"/>
                  <a:gd name="connsiteX5" fmla="*/ 502920 w 1005840"/>
                  <a:gd name="connsiteY5" fmla="*/ 275409 h 351611"/>
                  <a:gd name="connsiteX6" fmla="*/ 152400 w 1005840"/>
                  <a:gd name="connsiteY6" fmla="*/ 351609 h 351611"/>
                  <a:gd name="connsiteX7" fmla="*/ 0 w 1005840"/>
                  <a:gd name="connsiteY7" fmla="*/ 138249 h 351611"/>
                  <a:gd name="connsiteX0" fmla="*/ 0 w 1005840"/>
                  <a:gd name="connsiteY0" fmla="*/ 138249 h 619468"/>
                  <a:gd name="connsiteX1" fmla="*/ 281940 w 1005840"/>
                  <a:gd name="connsiteY1" fmla="*/ 107770 h 619468"/>
                  <a:gd name="connsiteX2" fmla="*/ 766913 w 1005840"/>
                  <a:gd name="connsiteY2" fmla="*/ 7146 h 619468"/>
                  <a:gd name="connsiteX3" fmla="*/ 1005840 w 1005840"/>
                  <a:gd name="connsiteY3" fmla="*/ 1089 h 619468"/>
                  <a:gd name="connsiteX4" fmla="*/ 937260 w 1005840"/>
                  <a:gd name="connsiteY4" fmla="*/ 199209 h 619468"/>
                  <a:gd name="connsiteX5" fmla="*/ 595683 w 1005840"/>
                  <a:gd name="connsiteY5" fmla="*/ 618019 h 619468"/>
                  <a:gd name="connsiteX6" fmla="*/ 152400 w 1005840"/>
                  <a:gd name="connsiteY6" fmla="*/ 351609 h 619468"/>
                  <a:gd name="connsiteX7" fmla="*/ 0 w 1005840"/>
                  <a:gd name="connsiteY7" fmla="*/ 138249 h 619468"/>
                  <a:gd name="connsiteX0" fmla="*/ 0 w 1005840"/>
                  <a:gd name="connsiteY0" fmla="*/ 138249 h 619314"/>
                  <a:gd name="connsiteX1" fmla="*/ 281940 w 1005840"/>
                  <a:gd name="connsiteY1" fmla="*/ 107770 h 619314"/>
                  <a:gd name="connsiteX2" fmla="*/ 766913 w 1005840"/>
                  <a:gd name="connsiteY2" fmla="*/ 7146 h 619314"/>
                  <a:gd name="connsiteX3" fmla="*/ 1005840 w 1005840"/>
                  <a:gd name="connsiteY3" fmla="*/ 1089 h 619314"/>
                  <a:gd name="connsiteX4" fmla="*/ 937260 w 1005840"/>
                  <a:gd name="connsiteY4" fmla="*/ 199209 h 619314"/>
                  <a:gd name="connsiteX5" fmla="*/ 595683 w 1005840"/>
                  <a:gd name="connsiteY5" fmla="*/ 618019 h 619314"/>
                  <a:gd name="connsiteX6" fmla="*/ 184324 w 1005840"/>
                  <a:gd name="connsiteY6" fmla="*/ 311897 h 619314"/>
                  <a:gd name="connsiteX7" fmla="*/ 0 w 1005840"/>
                  <a:gd name="connsiteY7" fmla="*/ 138249 h 619314"/>
                  <a:gd name="connsiteX0" fmla="*/ 0 w 1005840"/>
                  <a:gd name="connsiteY0" fmla="*/ 138249 h 619644"/>
                  <a:gd name="connsiteX1" fmla="*/ 281940 w 1005840"/>
                  <a:gd name="connsiteY1" fmla="*/ 107770 h 619644"/>
                  <a:gd name="connsiteX2" fmla="*/ 766913 w 1005840"/>
                  <a:gd name="connsiteY2" fmla="*/ 7146 h 619644"/>
                  <a:gd name="connsiteX3" fmla="*/ 1005840 w 1005840"/>
                  <a:gd name="connsiteY3" fmla="*/ 1089 h 619644"/>
                  <a:gd name="connsiteX4" fmla="*/ 937260 w 1005840"/>
                  <a:gd name="connsiteY4" fmla="*/ 199209 h 619644"/>
                  <a:gd name="connsiteX5" fmla="*/ 595683 w 1005840"/>
                  <a:gd name="connsiteY5" fmla="*/ 618019 h 619644"/>
                  <a:gd name="connsiteX6" fmla="*/ 184324 w 1005840"/>
                  <a:gd name="connsiteY6" fmla="*/ 311897 h 619644"/>
                  <a:gd name="connsiteX7" fmla="*/ 0 w 1005840"/>
                  <a:gd name="connsiteY7" fmla="*/ 138249 h 619644"/>
                  <a:gd name="connsiteX0" fmla="*/ 0 w 1005840"/>
                  <a:gd name="connsiteY0" fmla="*/ 138249 h 619644"/>
                  <a:gd name="connsiteX1" fmla="*/ 281940 w 1005840"/>
                  <a:gd name="connsiteY1" fmla="*/ 107770 h 619644"/>
                  <a:gd name="connsiteX2" fmla="*/ 766913 w 1005840"/>
                  <a:gd name="connsiteY2" fmla="*/ 7146 h 619644"/>
                  <a:gd name="connsiteX3" fmla="*/ 1005840 w 1005840"/>
                  <a:gd name="connsiteY3" fmla="*/ 1089 h 619644"/>
                  <a:gd name="connsiteX4" fmla="*/ 937260 w 1005840"/>
                  <a:gd name="connsiteY4" fmla="*/ 199209 h 619644"/>
                  <a:gd name="connsiteX5" fmla="*/ 595683 w 1005840"/>
                  <a:gd name="connsiteY5" fmla="*/ 618019 h 619644"/>
                  <a:gd name="connsiteX6" fmla="*/ 184324 w 1005840"/>
                  <a:gd name="connsiteY6" fmla="*/ 311897 h 619644"/>
                  <a:gd name="connsiteX7" fmla="*/ 0 w 1005840"/>
                  <a:gd name="connsiteY7" fmla="*/ 138249 h 619644"/>
                  <a:gd name="connsiteX0" fmla="*/ 0 w 1005840"/>
                  <a:gd name="connsiteY0" fmla="*/ 138249 h 619667"/>
                  <a:gd name="connsiteX1" fmla="*/ 281940 w 1005840"/>
                  <a:gd name="connsiteY1" fmla="*/ 107770 h 619667"/>
                  <a:gd name="connsiteX2" fmla="*/ 766913 w 1005840"/>
                  <a:gd name="connsiteY2" fmla="*/ 7146 h 619667"/>
                  <a:gd name="connsiteX3" fmla="*/ 1005840 w 1005840"/>
                  <a:gd name="connsiteY3" fmla="*/ 1089 h 619667"/>
                  <a:gd name="connsiteX4" fmla="*/ 937260 w 1005840"/>
                  <a:gd name="connsiteY4" fmla="*/ 199209 h 619667"/>
                  <a:gd name="connsiteX5" fmla="*/ 595683 w 1005840"/>
                  <a:gd name="connsiteY5" fmla="*/ 618019 h 619667"/>
                  <a:gd name="connsiteX6" fmla="*/ 151797 w 1005840"/>
                  <a:gd name="connsiteY6" fmla="*/ 316200 h 619667"/>
                  <a:gd name="connsiteX7" fmla="*/ 0 w 1005840"/>
                  <a:gd name="connsiteY7" fmla="*/ 138249 h 619667"/>
                  <a:gd name="connsiteX0" fmla="*/ 0 w 1005840"/>
                  <a:gd name="connsiteY0" fmla="*/ 138249 h 619667"/>
                  <a:gd name="connsiteX1" fmla="*/ 281940 w 1005840"/>
                  <a:gd name="connsiteY1" fmla="*/ 107770 h 619667"/>
                  <a:gd name="connsiteX2" fmla="*/ 766913 w 1005840"/>
                  <a:gd name="connsiteY2" fmla="*/ 7146 h 619667"/>
                  <a:gd name="connsiteX3" fmla="*/ 1005840 w 1005840"/>
                  <a:gd name="connsiteY3" fmla="*/ 1089 h 619667"/>
                  <a:gd name="connsiteX4" fmla="*/ 937260 w 1005840"/>
                  <a:gd name="connsiteY4" fmla="*/ 199209 h 619667"/>
                  <a:gd name="connsiteX5" fmla="*/ 595683 w 1005840"/>
                  <a:gd name="connsiteY5" fmla="*/ 618019 h 619667"/>
                  <a:gd name="connsiteX6" fmla="*/ 151797 w 1005840"/>
                  <a:gd name="connsiteY6" fmla="*/ 316200 h 619667"/>
                  <a:gd name="connsiteX7" fmla="*/ 0 w 1005840"/>
                  <a:gd name="connsiteY7" fmla="*/ 138249 h 619667"/>
                  <a:gd name="connsiteX0" fmla="*/ 0 w 1077018"/>
                  <a:gd name="connsiteY0" fmla="*/ 67177 h 619667"/>
                  <a:gd name="connsiteX1" fmla="*/ 353118 w 1077018"/>
                  <a:gd name="connsiteY1" fmla="*/ 107770 h 619667"/>
                  <a:gd name="connsiteX2" fmla="*/ 838091 w 1077018"/>
                  <a:gd name="connsiteY2" fmla="*/ 7146 h 619667"/>
                  <a:gd name="connsiteX3" fmla="*/ 1077018 w 1077018"/>
                  <a:gd name="connsiteY3" fmla="*/ 1089 h 619667"/>
                  <a:gd name="connsiteX4" fmla="*/ 1008438 w 1077018"/>
                  <a:gd name="connsiteY4" fmla="*/ 199209 h 619667"/>
                  <a:gd name="connsiteX5" fmla="*/ 666861 w 1077018"/>
                  <a:gd name="connsiteY5" fmla="*/ 618019 h 619667"/>
                  <a:gd name="connsiteX6" fmla="*/ 222975 w 1077018"/>
                  <a:gd name="connsiteY6" fmla="*/ 316200 h 619667"/>
                  <a:gd name="connsiteX7" fmla="*/ 0 w 1077018"/>
                  <a:gd name="connsiteY7" fmla="*/ 67177 h 619667"/>
                  <a:gd name="connsiteX0" fmla="*/ 0 w 1077018"/>
                  <a:gd name="connsiteY0" fmla="*/ 67177 h 619667"/>
                  <a:gd name="connsiteX1" fmla="*/ 344244 w 1077018"/>
                  <a:gd name="connsiteY1" fmla="*/ 66475 h 619667"/>
                  <a:gd name="connsiteX2" fmla="*/ 838091 w 1077018"/>
                  <a:gd name="connsiteY2" fmla="*/ 7146 h 619667"/>
                  <a:gd name="connsiteX3" fmla="*/ 1077018 w 1077018"/>
                  <a:gd name="connsiteY3" fmla="*/ 1089 h 619667"/>
                  <a:gd name="connsiteX4" fmla="*/ 1008438 w 1077018"/>
                  <a:gd name="connsiteY4" fmla="*/ 199209 h 619667"/>
                  <a:gd name="connsiteX5" fmla="*/ 666861 w 1077018"/>
                  <a:gd name="connsiteY5" fmla="*/ 618019 h 619667"/>
                  <a:gd name="connsiteX6" fmla="*/ 222975 w 1077018"/>
                  <a:gd name="connsiteY6" fmla="*/ 316200 h 619667"/>
                  <a:gd name="connsiteX7" fmla="*/ 0 w 1077018"/>
                  <a:gd name="connsiteY7" fmla="*/ 67177 h 619667"/>
                  <a:gd name="connsiteX0" fmla="*/ 0 w 1077018"/>
                  <a:gd name="connsiteY0" fmla="*/ 67177 h 619667"/>
                  <a:gd name="connsiteX1" fmla="*/ 344244 w 1077018"/>
                  <a:gd name="connsiteY1" fmla="*/ 66475 h 619667"/>
                  <a:gd name="connsiteX2" fmla="*/ 838091 w 1077018"/>
                  <a:gd name="connsiteY2" fmla="*/ 7146 h 619667"/>
                  <a:gd name="connsiteX3" fmla="*/ 1077018 w 1077018"/>
                  <a:gd name="connsiteY3" fmla="*/ 1089 h 619667"/>
                  <a:gd name="connsiteX4" fmla="*/ 1008438 w 1077018"/>
                  <a:gd name="connsiteY4" fmla="*/ 199209 h 619667"/>
                  <a:gd name="connsiteX5" fmla="*/ 666861 w 1077018"/>
                  <a:gd name="connsiteY5" fmla="*/ 618019 h 619667"/>
                  <a:gd name="connsiteX6" fmla="*/ 222975 w 1077018"/>
                  <a:gd name="connsiteY6" fmla="*/ 316200 h 619667"/>
                  <a:gd name="connsiteX7" fmla="*/ 0 w 1077018"/>
                  <a:gd name="connsiteY7" fmla="*/ 67177 h 619667"/>
                  <a:gd name="connsiteX0" fmla="*/ 0 w 1077018"/>
                  <a:gd name="connsiteY0" fmla="*/ 66286 h 618776"/>
                  <a:gd name="connsiteX1" fmla="*/ 344244 w 1077018"/>
                  <a:gd name="connsiteY1" fmla="*/ 65584 h 618776"/>
                  <a:gd name="connsiteX2" fmla="*/ 835984 w 1077018"/>
                  <a:gd name="connsiteY2" fmla="*/ 48477 h 618776"/>
                  <a:gd name="connsiteX3" fmla="*/ 1077018 w 1077018"/>
                  <a:gd name="connsiteY3" fmla="*/ 198 h 618776"/>
                  <a:gd name="connsiteX4" fmla="*/ 1008438 w 1077018"/>
                  <a:gd name="connsiteY4" fmla="*/ 198318 h 618776"/>
                  <a:gd name="connsiteX5" fmla="*/ 666861 w 1077018"/>
                  <a:gd name="connsiteY5" fmla="*/ 617128 h 618776"/>
                  <a:gd name="connsiteX6" fmla="*/ 222975 w 1077018"/>
                  <a:gd name="connsiteY6" fmla="*/ 315309 h 618776"/>
                  <a:gd name="connsiteX7" fmla="*/ 0 w 1077018"/>
                  <a:gd name="connsiteY7" fmla="*/ 66286 h 618776"/>
                  <a:gd name="connsiteX0" fmla="*/ 0 w 1077018"/>
                  <a:gd name="connsiteY0" fmla="*/ 66286 h 618776"/>
                  <a:gd name="connsiteX1" fmla="*/ 348681 w 1077018"/>
                  <a:gd name="connsiteY1" fmla="*/ 86232 h 618776"/>
                  <a:gd name="connsiteX2" fmla="*/ 835984 w 1077018"/>
                  <a:gd name="connsiteY2" fmla="*/ 48477 h 618776"/>
                  <a:gd name="connsiteX3" fmla="*/ 1077018 w 1077018"/>
                  <a:gd name="connsiteY3" fmla="*/ 198 h 618776"/>
                  <a:gd name="connsiteX4" fmla="*/ 1008438 w 1077018"/>
                  <a:gd name="connsiteY4" fmla="*/ 198318 h 618776"/>
                  <a:gd name="connsiteX5" fmla="*/ 666861 w 1077018"/>
                  <a:gd name="connsiteY5" fmla="*/ 617128 h 618776"/>
                  <a:gd name="connsiteX6" fmla="*/ 222975 w 1077018"/>
                  <a:gd name="connsiteY6" fmla="*/ 315309 h 618776"/>
                  <a:gd name="connsiteX7" fmla="*/ 0 w 1077018"/>
                  <a:gd name="connsiteY7" fmla="*/ 66286 h 618776"/>
                  <a:gd name="connsiteX0" fmla="*/ 0 w 1077018"/>
                  <a:gd name="connsiteY0" fmla="*/ 66286 h 379660"/>
                  <a:gd name="connsiteX1" fmla="*/ 348681 w 1077018"/>
                  <a:gd name="connsiteY1" fmla="*/ 86232 h 379660"/>
                  <a:gd name="connsiteX2" fmla="*/ 835984 w 1077018"/>
                  <a:gd name="connsiteY2" fmla="*/ 48477 h 379660"/>
                  <a:gd name="connsiteX3" fmla="*/ 1077018 w 1077018"/>
                  <a:gd name="connsiteY3" fmla="*/ 198 h 379660"/>
                  <a:gd name="connsiteX4" fmla="*/ 1008438 w 1077018"/>
                  <a:gd name="connsiteY4" fmla="*/ 198318 h 379660"/>
                  <a:gd name="connsiteX5" fmla="*/ 602634 w 1077018"/>
                  <a:gd name="connsiteY5" fmla="*/ 370287 h 379660"/>
                  <a:gd name="connsiteX6" fmla="*/ 222975 w 1077018"/>
                  <a:gd name="connsiteY6" fmla="*/ 315309 h 379660"/>
                  <a:gd name="connsiteX7" fmla="*/ 0 w 1077018"/>
                  <a:gd name="connsiteY7" fmla="*/ 66286 h 379660"/>
                  <a:gd name="connsiteX0" fmla="*/ 0 w 1077018"/>
                  <a:gd name="connsiteY0" fmla="*/ 66286 h 379660"/>
                  <a:gd name="connsiteX1" fmla="*/ 348681 w 1077018"/>
                  <a:gd name="connsiteY1" fmla="*/ 86232 h 379660"/>
                  <a:gd name="connsiteX2" fmla="*/ 835984 w 1077018"/>
                  <a:gd name="connsiteY2" fmla="*/ 48477 h 379660"/>
                  <a:gd name="connsiteX3" fmla="*/ 1077018 w 1077018"/>
                  <a:gd name="connsiteY3" fmla="*/ 198 h 379660"/>
                  <a:gd name="connsiteX4" fmla="*/ 900727 w 1077018"/>
                  <a:gd name="connsiteY4" fmla="*/ 165366 h 379660"/>
                  <a:gd name="connsiteX5" fmla="*/ 602634 w 1077018"/>
                  <a:gd name="connsiteY5" fmla="*/ 370287 h 379660"/>
                  <a:gd name="connsiteX6" fmla="*/ 222975 w 1077018"/>
                  <a:gd name="connsiteY6" fmla="*/ 315309 h 379660"/>
                  <a:gd name="connsiteX7" fmla="*/ 0 w 1077018"/>
                  <a:gd name="connsiteY7" fmla="*/ 66286 h 379660"/>
                  <a:gd name="connsiteX0" fmla="*/ 0 w 1077018"/>
                  <a:gd name="connsiteY0" fmla="*/ 66286 h 374507"/>
                  <a:gd name="connsiteX1" fmla="*/ 348681 w 1077018"/>
                  <a:gd name="connsiteY1" fmla="*/ 86232 h 374507"/>
                  <a:gd name="connsiteX2" fmla="*/ 835984 w 1077018"/>
                  <a:gd name="connsiteY2" fmla="*/ 48477 h 374507"/>
                  <a:gd name="connsiteX3" fmla="*/ 1077018 w 1077018"/>
                  <a:gd name="connsiteY3" fmla="*/ 198 h 374507"/>
                  <a:gd name="connsiteX4" fmla="*/ 900727 w 1077018"/>
                  <a:gd name="connsiteY4" fmla="*/ 165366 h 374507"/>
                  <a:gd name="connsiteX5" fmla="*/ 602634 w 1077018"/>
                  <a:gd name="connsiteY5" fmla="*/ 370287 h 374507"/>
                  <a:gd name="connsiteX6" fmla="*/ 264573 w 1077018"/>
                  <a:gd name="connsiteY6" fmla="*/ 248732 h 374507"/>
                  <a:gd name="connsiteX7" fmla="*/ 0 w 1077018"/>
                  <a:gd name="connsiteY7" fmla="*/ 66286 h 374507"/>
                  <a:gd name="connsiteX0" fmla="*/ 0 w 1077018"/>
                  <a:gd name="connsiteY0" fmla="*/ 66286 h 374507"/>
                  <a:gd name="connsiteX1" fmla="*/ 348681 w 1077018"/>
                  <a:gd name="connsiteY1" fmla="*/ 86232 h 374507"/>
                  <a:gd name="connsiteX2" fmla="*/ 835984 w 1077018"/>
                  <a:gd name="connsiteY2" fmla="*/ 48477 h 374507"/>
                  <a:gd name="connsiteX3" fmla="*/ 1077018 w 1077018"/>
                  <a:gd name="connsiteY3" fmla="*/ 198 h 374507"/>
                  <a:gd name="connsiteX4" fmla="*/ 900727 w 1077018"/>
                  <a:gd name="connsiteY4" fmla="*/ 165366 h 374507"/>
                  <a:gd name="connsiteX5" fmla="*/ 602634 w 1077018"/>
                  <a:gd name="connsiteY5" fmla="*/ 370287 h 374507"/>
                  <a:gd name="connsiteX6" fmla="*/ 264573 w 1077018"/>
                  <a:gd name="connsiteY6" fmla="*/ 248732 h 374507"/>
                  <a:gd name="connsiteX7" fmla="*/ 0 w 1077018"/>
                  <a:gd name="connsiteY7" fmla="*/ 66286 h 374507"/>
                  <a:gd name="connsiteX0" fmla="*/ 0 w 1101939"/>
                  <a:gd name="connsiteY0" fmla="*/ 54375 h 374507"/>
                  <a:gd name="connsiteX1" fmla="*/ 373602 w 1101939"/>
                  <a:gd name="connsiteY1" fmla="*/ 86232 h 374507"/>
                  <a:gd name="connsiteX2" fmla="*/ 860905 w 1101939"/>
                  <a:gd name="connsiteY2" fmla="*/ 48477 h 374507"/>
                  <a:gd name="connsiteX3" fmla="*/ 1101939 w 1101939"/>
                  <a:gd name="connsiteY3" fmla="*/ 198 h 374507"/>
                  <a:gd name="connsiteX4" fmla="*/ 925648 w 1101939"/>
                  <a:gd name="connsiteY4" fmla="*/ 165366 h 374507"/>
                  <a:gd name="connsiteX5" fmla="*/ 627555 w 1101939"/>
                  <a:gd name="connsiteY5" fmla="*/ 370287 h 374507"/>
                  <a:gd name="connsiteX6" fmla="*/ 289494 w 1101939"/>
                  <a:gd name="connsiteY6" fmla="*/ 248732 h 374507"/>
                  <a:gd name="connsiteX7" fmla="*/ 0 w 1101939"/>
                  <a:gd name="connsiteY7" fmla="*/ 54375 h 374507"/>
                  <a:gd name="connsiteX0" fmla="*/ 0 w 1101939"/>
                  <a:gd name="connsiteY0" fmla="*/ 54375 h 374507"/>
                  <a:gd name="connsiteX1" fmla="*/ 373602 w 1101939"/>
                  <a:gd name="connsiteY1" fmla="*/ 86232 h 374507"/>
                  <a:gd name="connsiteX2" fmla="*/ 860905 w 1101939"/>
                  <a:gd name="connsiteY2" fmla="*/ 48477 h 374507"/>
                  <a:gd name="connsiteX3" fmla="*/ 1101939 w 1101939"/>
                  <a:gd name="connsiteY3" fmla="*/ 198 h 374507"/>
                  <a:gd name="connsiteX4" fmla="*/ 925648 w 1101939"/>
                  <a:gd name="connsiteY4" fmla="*/ 165366 h 374507"/>
                  <a:gd name="connsiteX5" fmla="*/ 627555 w 1101939"/>
                  <a:gd name="connsiteY5" fmla="*/ 370287 h 374507"/>
                  <a:gd name="connsiteX6" fmla="*/ 289494 w 1101939"/>
                  <a:gd name="connsiteY6" fmla="*/ 248732 h 374507"/>
                  <a:gd name="connsiteX7" fmla="*/ 0 w 1101939"/>
                  <a:gd name="connsiteY7" fmla="*/ 54375 h 374507"/>
                  <a:gd name="connsiteX0" fmla="*/ 0 w 1101939"/>
                  <a:gd name="connsiteY0" fmla="*/ 54375 h 375370"/>
                  <a:gd name="connsiteX1" fmla="*/ 373602 w 1101939"/>
                  <a:gd name="connsiteY1" fmla="*/ 86232 h 375370"/>
                  <a:gd name="connsiteX2" fmla="*/ 860905 w 1101939"/>
                  <a:gd name="connsiteY2" fmla="*/ 48477 h 375370"/>
                  <a:gd name="connsiteX3" fmla="*/ 1101939 w 1101939"/>
                  <a:gd name="connsiteY3" fmla="*/ 198 h 375370"/>
                  <a:gd name="connsiteX4" fmla="*/ 925648 w 1101939"/>
                  <a:gd name="connsiteY4" fmla="*/ 165366 h 375370"/>
                  <a:gd name="connsiteX5" fmla="*/ 627555 w 1101939"/>
                  <a:gd name="connsiteY5" fmla="*/ 370287 h 375370"/>
                  <a:gd name="connsiteX6" fmla="*/ 270314 w 1101939"/>
                  <a:gd name="connsiteY6" fmla="*/ 268745 h 375370"/>
                  <a:gd name="connsiteX7" fmla="*/ 0 w 1101939"/>
                  <a:gd name="connsiteY7" fmla="*/ 54375 h 375370"/>
                  <a:gd name="connsiteX0" fmla="*/ 0 w 1101939"/>
                  <a:gd name="connsiteY0" fmla="*/ 54375 h 375370"/>
                  <a:gd name="connsiteX1" fmla="*/ 373602 w 1101939"/>
                  <a:gd name="connsiteY1" fmla="*/ 86232 h 375370"/>
                  <a:gd name="connsiteX2" fmla="*/ 860905 w 1101939"/>
                  <a:gd name="connsiteY2" fmla="*/ 48477 h 375370"/>
                  <a:gd name="connsiteX3" fmla="*/ 1101939 w 1101939"/>
                  <a:gd name="connsiteY3" fmla="*/ 198 h 375370"/>
                  <a:gd name="connsiteX4" fmla="*/ 925648 w 1101939"/>
                  <a:gd name="connsiteY4" fmla="*/ 165366 h 375370"/>
                  <a:gd name="connsiteX5" fmla="*/ 627555 w 1101939"/>
                  <a:gd name="connsiteY5" fmla="*/ 370287 h 375370"/>
                  <a:gd name="connsiteX6" fmla="*/ 270314 w 1101939"/>
                  <a:gd name="connsiteY6" fmla="*/ 268745 h 375370"/>
                  <a:gd name="connsiteX7" fmla="*/ 0 w 1101939"/>
                  <a:gd name="connsiteY7" fmla="*/ 54375 h 375370"/>
                  <a:gd name="connsiteX0" fmla="*/ 0 w 1101939"/>
                  <a:gd name="connsiteY0" fmla="*/ 54375 h 375025"/>
                  <a:gd name="connsiteX1" fmla="*/ 373602 w 1101939"/>
                  <a:gd name="connsiteY1" fmla="*/ 86232 h 375025"/>
                  <a:gd name="connsiteX2" fmla="*/ 860905 w 1101939"/>
                  <a:gd name="connsiteY2" fmla="*/ 48477 h 375025"/>
                  <a:gd name="connsiteX3" fmla="*/ 1101939 w 1101939"/>
                  <a:gd name="connsiteY3" fmla="*/ 198 h 375025"/>
                  <a:gd name="connsiteX4" fmla="*/ 925648 w 1101939"/>
                  <a:gd name="connsiteY4" fmla="*/ 165366 h 375025"/>
                  <a:gd name="connsiteX5" fmla="*/ 627555 w 1101939"/>
                  <a:gd name="connsiteY5" fmla="*/ 370287 h 375025"/>
                  <a:gd name="connsiteX6" fmla="*/ 270314 w 1101939"/>
                  <a:gd name="connsiteY6" fmla="*/ 268745 h 375025"/>
                  <a:gd name="connsiteX7" fmla="*/ 0 w 1101939"/>
                  <a:gd name="connsiteY7" fmla="*/ 54375 h 375025"/>
                  <a:gd name="connsiteX0" fmla="*/ 0 w 1101939"/>
                  <a:gd name="connsiteY0" fmla="*/ 54375 h 375025"/>
                  <a:gd name="connsiteX1" fmla="*/ 373602 w 1101939"/>
                  <a:gd name="connsiteY1" fmla="*/ 86232 h 375025"/>
                  <a:gd name="connsiteX2" fmla="*/ 860905 w 1101939"/>
                  <a:gd name="connsiteY2" fmla="*/ 48477 h 375025"/>
                  <a:gd name="connsiteX3" fmla="*/ 1101939 w 1101939"/>
                  <a:gd name="connsiteY3" fmla="*/ 198 h 375025"/>
                  <a:gd name="connsiteX4" fmla="*/ 947604 w 1101939"/>
                  <a:gd name="connsiteY4" fmla="*/ 185586 h 375025"/>
                  <a:gd name="connsiteX5" fmla="*/ 627555 w 1101939"/>
                  <a:gd name="connsiteY5" fmla="*/ 370287 h 375025"/>
                  <a:gd name="connsiteX6" fmla="*/ 270314 w 1101939"/>
                  <a:gd name="connsiteY6" fmla="*/ 268745 h 375025"/>
                  <a:gd name="connsiteX7" fmla="*/ 0 w 1101939"/>
                  <a:gd name="connsiteY7" fmla="*/ 54375 h 375025"/>
                  <a:gd name="connsiteX0" fmla="*/ 0 w 1101939"/>
                  <a:gd name="connsiteY0" fmla="*/ 54375 h 375025"/>
                  <a:gd name="connsiteX1" fmla="*/ 373602 w 1101939"/>
                  <a:gd name="connsiteY1" fmla="*/ 86232 h 375025"/>
                  <a:gd name="connsiteX2" fmla="*/ 860905 w 1101939"/>
                  <a:gd name="connsiteY2" fmla="*/ 48477 h 375025"/>
                  <a:gd name="connsiteX3" fmla="*/ 1101939 w 1101939"/>
                  <a:gd name="connsiteY3" fmla="*/ 198 h 375025"/>
                  <a:gd name="connsiteX4" fmla="*/ 947604 w 1101939"/>
                  <a:gd name="connsiteY4" fmla="*/ 185586 h 375025"/>
                  <a:gd name="connsiteX5" fmla="*/ 627555 w 1101939"/>
                  <a:gd name="connsiteY5" fmla="*/ 370287 h 375025"/>
                  <a:gd name="connsiteX6" fmla="*/ 270314 w 1101939"/>
                  <a:gd name="connsiteY6" fmla="*/ 268745 h 375025"/>
                  <a:gd name="connsiteX7" fmla="*/ 0 w 1101939"/>
                  <a:gd name="connsiteY7" fmla="*/ 54375 h 375025"/>
                  <a:gd name="connsiteX0" fmla="*/ 0 w 1101939"/>
                  <a:gd name="connsiteY0" fmla="*/ 54375 h 375025"/>
                  <a:gd name="connsiteX1" fmla="*/ 376709 w 1101939"/>
                  <a:gd name="connsiteY1" fmla="*/ 100685 h 375025"/>
                  <a:gd name="connsiteX2" fmla="*/ 860905 w 1101939"/>
                  <a:gd name="connsiteY2" fmla="*/ 48477 h 375025"/>
                  <a:gd name="connsiteX3" fmla="*/ 1101939 w 1101939"/>
                  <a:gd name="connsiteY3" fmla="*/ 198 h 375025"/>
                  <a:gd name="connsiteX4" fmla="*/ 947604 w 1101939"/>
                  <a:gd name="connsiteY4" fmla="*/ 185586 h 375025"/>
                  <a:gd name="connsiteX5" fmla="*/ 627555 w 1101939"/>
                  <a:gd name="connsiteY5" fmla="*/ 370287 h 375025"/>
                  <a:gd name="connsiteX6" fmla="*/ 270314 w 1101939"/>
                  <a:gd name="connsiteY6" fmla="*/ 268745 h 375025"/>
                  <a:gd name="connsiteX7" fmla="*/ 0 w 1101939"/>
                  <a:gd name="connsiteY7" fmla="*/ 54375 h 375025"/>
                  <a:gd name="connsiteX0" fmla="*/ 0 w 1101939"/>
                  <a:gd name="connsiteY0" fmla="*/ 54375 h 375025"/>
                  <a:gd name="connsiteX1" fmla="*/ 376709 w 1101939"/>
                  <a:gd name="connsiteY1" fmla="*/ 100685 h 375025"/>
                  <a:gd name="connsiteX2" fmla="*/ 860905 w 1101939"/>
                  <a:gd name="connsiteY2" fmla="*/ 48477 h 375025"/>
                  <a:gd name="connsiteX3" fmla="*/ 1101939 w 1101939"/>
                  <a:gd name="connsiteY3" fmla="*/ 198 h 375025"/>
                  <a:gd name="connsiteX4" fmla="*/ 947604 w 1101939"/>
                  <a:gd name="connsiteY4" fmla="*/ 185586 h 375025"/>
                  <a:gd name="connsiteX5" fmla="*/ 627555 w 1101939"/>
                  <a:gd name="connsiteY5" fmla="*/ 370287 h 375025"/>
                  <a:gd name="connsiteX6" fmla="*/ 270314 w 1101939"/>
                  <a:gd name="connsiteY6" fmla="*/ 268745 h 375025"/>
                  <a:gd name="connsiteX7" fmla="*/ 0 w 1101939"/>
                  <a:gd name="connsiteY7" fmla="*/ 54375 h 375025"/>
                  <a:gd name="connsiteX0" fmla="*/ 0 w 1101939"/>
                  <a:gd name="connsiteY0" fmla="*/ 54375 h 375025"/>
                  <a:gd name="connsiteX1" fmla="*/ 376709 w 1101939"/>
                  <a:gd name="connsiteY1" fmla="*/ 100685 h 375025"/>
                  <a:gd name="connsiteX2" fmla="*/ 860905 w 1101939"/>
                  <a:gd name="connsiteY2" fmla="*/ 48477 h 375025"/>
                  <a:gd name="connsiteX3" fmla="*/ 1101939 w 1101939"/>
                  <a:gd name="connsiteY3" fmla="*/ 198 h 375025"/>
                  <a:gd name="connsiteX4" fmla="*/ 947604 w 1101939"/>
                  <a:gd name="connsiteY4" fmla="*/ 185586 h 375025"/>
                  <a:gd name="connsiteX5" fmla="*/ 627555 w 1101939"/>
                  <a:gd name="connsiteY5" fmla="*/ 370287 h 375025"/>
                  <a:gd name="connsiteX6" fmla="*/ 270314 w 1101939"/>
                  <a:gd name="connsiteY6" fmla="*/ 268745 h 375025"/>
                  <a:gd name="connsiteX7" fmla="*/ 0 w 1101939"/>
                  <a:gd name="connsiteY7" fmla="*/ 54375 h 375025"/>
                  <a:gd name="connsiteX0" fmla="*/ 0 w 1101939"/>
                  <a:gd name="connsiteY0" fmla="*/ 54351 h 375001"/>
                  <a:gd name="connsiteX1" fmla="*/ 376709 w 1101939"/>
                  <a:gd name="connsiteY1" fmla="*/ 100661 h 375001"/>
                  <a:gd name="connsiteX2" fmla="*/ 862458 w 1101939"/>
                  <a:gd name="connsiteY2" fmla="*/ 55680 h 375001"/>
                  <a:gd name="connsiteX3" fmla="*/ 1101939 w 1101939"/>
                  <a:gd name="connsiteY3" fmla="*/ 174 h 375001"/>
                  <a:gd name="connsiteX4" fmla="*/ 947604 w 1101939"/>
                  <a:gd name="connsiteY4" fmla="*/ 185562 h 375001"/>
                  <a:gd name="connsiteX5" fmla="*/ 627555 w 1101939"/>
                  <a:gd name="connsiteY5" fmla="*/ 370263 h 375001"/>
                  <a:gd name="connsiteX6" fmla="*/ 270314 w 1101939"/>
                  <a:gd name="connsiteY6" fmla="*/ 268721 h 375001"/>
                  <a:gd name="connsiteX7" fmla="*/ 0 w 1101939"/>
                  <a:gd name="connsiteY7" fmla="*/ 54351 h 375001"/>
                  <a:gd name="connsiteX0" fmla="*/ 0 w 1101939"/>
                  <a:gd name="connsiteY0" fmla="*/ 54313 h 374963"/>
                  <a:gd name="connsiteX1" fmla="*/ 376709 w 1101939"/>
                  <a:gd name="connsiteY1" fmla="*/ 100623 h 374963"/>
                  <a:gd name="connsiteX2" fmla="*/ 867458 w 1101939"/>
                  <a:gd name="connsiteY2" fmla="*/ 72308 h 374963"/>
                  <a:gd name="connsiteX3" fmla="*/ 1101939 w 1101939"/>
                  <a:gd name="connsiteY3" fmla="*/ 136 h 374963"/>
                  <a:gd name="connsiteX4" fmla="*/ 947604 w 1101939"/>
                  <a:gd name="connsiteY4" fmla="*/ 185524 h 374963"/>
                  <a:gd name="connsiteX5" fmla="*/ 627555 w 1101939"/>
                  <a:gd name="connsiteY5" fmla="*/ 370225 h 374963"/>
                  <a:gd name="connsiteX6" fmla="*/ 270314 w 1101939"/>
                  <a:gd name="connsiteY6" fmla="*/ 268683 h 374963"/>
                  <a:gd name="connsiteX7" fmla="*/ 0 w 1101939"/>
                  <a:gd name="connsiteY7" fmla="*/ 54313 h 374963"/>
                  <a:gd name="connsiteX0" fmla="*/ 0 w 1101939"/>
                  <a:gd name="connsiteY0" fmla="*/ 54313 h 374963"/>
                  <a:gd name="connsiteX1" fmla="*/ 376709 w 1101939"/>
                  <a:gd name="connsiteY1" fmla="*/ 100623 h 374963"/>
                  <a:gd name="connsiteX2" fmla="*/ 867458 w 1101939"/>
                  <a:gd name="connsiteY2" fmla="*/ 72308 h 374963"/>
                  <a:gd name="connsiteX3" fmla="*/ 1101939 w 1101939"/>
                  <a:gd name="connsiteY3" fmla="*/ 136 h 374963"/>
                  <a:gd name="connsiteX4" fmla="*/ 947604 w 1101939"/>
                  <a:gd name="connsiteY4" fmla="*/ 185524 h 374963"/>
                  <a:gd name="connsiteX5" fmla="*/ 627555 w 1101939"/>
                  <a:gd name="connsiteY5" fmla="*/ 370225 h 374963"/>
                  <a:gd name="connsiteX6" fmla="*/ 270314 w 1101939"/>
                  <a:gd name="connsiteY6" fmla="*/ 268683 h 374963"/>
                  <a:gd name="connsiteX7" fmla="*/ 0 w 1101939"/>
                  <a:gd name="connsiteY7" fmla="*/ 54313 h 374963"/>
                  <a:gd name="connsiteX0" fmla="*/ 0 w 1101939"/>
                  <a:gd name="connsiteY0" fmla="*/ 54469 h 375119"/>
                  <a:gd name="connsiteX1" fmla="*/ 376709 w 1101939"/>
                  <a:gd name="connsiteY1" fmla="*/ 100779 h 375119"/>
                  <a:gd name="connsiteX2" fmla="*/ 867458 w 1101939"/>
                  <a:gd name="connsiteY2" fmla="*/ 72464 h 375119"/>
                  <a:gd name="connsiteX3" fmla="*/ 1101939 w 1101939"/>
                  <a:gd name="connsiteY3" fmla="*/ 292 h 375119"/>
                  <a:gd name="connsiteX4" fmla="*/ 947604 w 1101939"/>
                  <a:gd name="connsiteY4" fmla="*/ 185680 h 375119"/>
                  <a:gd name="connsiteX5" fmla="*/ 627555 w 1101939"/>
                  <a:gd name="connsiteY5" fmla="*/ 370381 h 375119"/>
                  <a:gd name="connsiteX6" fmla="*/ 270314 w 1101939"/>
                  <a:gd name="connsiteY6" fmla="*/ 268839 h 375119"/>
                  <a:gd name="connsiteX7" fmla="*/ 0 w 1101939"/>
                  <a:gd name="connsiteY7" fmla="*/ 54469 h 375119"/>
                  <a:gd name="connsiteX0" fmla="*/ 0 w 1101939"/>
                  <a:gd name="connsiteY0" fmla="*/ 54366 h 375016"/>
                  <a:gd name="connsiteX1" fmla="*/ 376709 w 1101939"/>
                  <a:gd name="connsiteY1" fmla="*/ 100676 h 375016"/>
                  <a:gd name="connsiteX2" fmla="*/ 867458 w 1101939"/>
                  <a:gd name="connsiteY2" fmla="*/ 72361 h 375016"/>
                  <a:gd name="connsiteX3" fmla="*/ 1101939 w 1101939"/>
                  <a:gd name="connsiteY3" fmla="*/ 189 h 375016"/>
                  <a:gd name="connsiteX4" fmla="*/ 947604 w 1101939"/>
                  <a:gd name="connsiteY4" fmla="*/ 185577 h 375016"/>
                  <a:gd name="connsiteX5" fmla="*/ 627555 w 1101939"/>
                  <a:gd name="connsiteY5" fmla="*/ 370278 h 375016"/>
                  <a:gd name="connsiteX6" fmla="*/ 270314 w 1101939"/>
                  <a:gd name="connsiteY6" fmla="*/ 268736 h 375016"/>
                  <a:gd name="connsiteX7" fmla="*/ 0 w 1101939"/>
                  <a:gd name="connsiteY7" fmla="*/ 54366 h 375016"/>
                  <a:gd name="connsiteX0" fmla="*/ 0 w 1075228"/>
                  <a:gd name="connsiteY0" fmla="*/ 80602 h 401252"/>
                  <a:gd name="connsiteX1" fmla="*/ 376709 w 1075228"/>
                  <a:gd name="connsiteY1" fmla="*/ 126912 h 401252"/>
                  <a:gd name="connsiteX2" fmla="*/ 867458 w 1075228"/>
                  <a:gd name="connsiteY2" fmla="*/ 98597 h 401252"/>
                  <a:gd name="connsiteX3" fmla="*/ 1075228 w 1075228"/>
                  <a:gd name="connsiteY3" fmla="*/ 126 h 401252"/>
                  <a:gd name="connsiteX4" fmla="*/ 947604 w 1075228"/>
                  <a:gd name="connsiteY4" fmla="*/ 211813 h 401252"/>
                  <a:gd name="connsiteX5" fmla="*/ 627555 w 1075228"/>
                  <a:gd name="connsiteY5" fmla="*/ 396514 h 401252"/>
                  <a:gd name="connsiteX6" fmla="*/ 270314 w 1075228"/>
                  <a:gd name="connsiteY6" fmla="*/ 294972 h 401252"/>
                  <a:gd name="connsiteX7" fmla="*/ 0 w 1075228"/>
                  <a:gd name="connsiteY7" fmla="*/ 80602 h 401252"/>
                  <a:gd name="connsiteX0" fmla="*/ 0 w 1075228"/>
                  <a:gd name="connsiteY0" fmla="*/ 80476 h 401126"/>
                  <a:gd name="connsiteX1" fmla="*/ 376709 w 1075228"/>
                  <a:gd name="connsiteY1" fmla="*/ 126786 h 401126"/>
                  <a:gd name="connsiteX2" fmla="*/ 867458 w 1075228"/>
                  <a:gd name="connsiteY2" fmla="*/ 98471 h 401126"/>
                  <a:gd name="connsiteX3" fmla="*/ 1075228 w 1075228"/>
                  <a:gd name="connsiteY3" fmla="*/ 0 h 401126"/>
                  <a:gd name="connsiteX4" fmla="*/ 947604 w 1075228"/>
                  <a:gd name="connsiteY4" fmla="*/ 211687 h 401126"/>
                  <a:gd name="connsiteX5" fmla="*/ 627555 w 1075228"/>
                  <a:gd name="connsiteY5" fmla="*/ 396388 h 401126"/>
                  <a:gd name="connsiteX6" fmla="*/ 270314 w 1075228"/>
                  <a:gd name="connsiteY6" fmla="*/ 294846 h 401126"/>
                  <a:gd name="connsiteX7" fmla="*/ 0 w 1075228"/>
                  <a:gd name="connsiteY7" fmla="*/ 80476 h 401126"/>
                  <a:gd name="connsiteX0" fmla="*/ 0 w 1040324"/>
                  <a:gd name="connsiteY0" fmla="*/ 71474 h 401126"/>
                  <a:gd name="connsiteX1" fmla="*/ 341805 w 1040324"/>
                  <a:gd name="connsiteY1" fmla="*/ 126786 h 401126"/>
                  <a:gd name="connsiteX2" fmla="*/ 832554 w 1040324"/>
                  <a:gd name="connsiteY2" fmla="*/ 98471 h 401126"/>
                  <a:gd name="connsiteX3" fmla="*/ 1040324 w 1040324"/>
                  <a:gd name="connsiteY3" fmla="*/ 0 h 401126"/>
                  <a:gd name="connsiteX4" fmla="*/ 912700 w 1040324"/>
                  <a:gd name="connsiteY4" fmla="*/ 211687 h 401126"/>
                  <a:gd name="connsiteX5" fmla="*/ 592651 w 1040324"/>
                  <a:gd name="connsiteY5" fmla="*/ 396388 h 401126"/>
                  <a:gd name="connsiteX6" fmla="*/ 235410 w 1040324"/>
                  <a:gd name="connsiteY6" fmla="*/ 294846 h 401126"/>
                  <a:gd name="connsiteX7" fmla="*/ 0 w 1040324"/>
                  <a:gd name="connsiteY7" fmla="*/ 71474 h 401126"/>
                  <a:gd name="connsiteX0" fmla="*/ 0 w 1040324"/>
                  <a:gd name="connsiteY0" fmla="*/ 71474 h 401126"/>
                  <a:gd name="connsiteX1" fmla="*/ 341805 w 1040324"/>
                  <a:gd name="connsiteY1" fmla="*/ 126786 h 401126"/>
                  <a:gd name="connsiteX2" fmla="*/ 832554 w 1040324"/>
                  <a:gd name="connsiteY2" fmla="*/ 98471 h 401126"/>
                  <a:gd name="connsiteX3" fmla="*/ 1040324 w 1040324"/>
                  <a:gd name="connsiteY3" fmla="*/ 0 h 401126"/>
                  <a:gd name="connsiteX4" fmla="*/ 912700 w 1040324"/>
                  <a:gd name="connsiteY4" fmla="*/ 211687 h 401126"/>
                  <a:gd name="connsiteX5" fmla="*/ 592651 w 1040324"/>
                  <a:gd name="connsiteY5" fmla="*/ 396388 h 401126"/>
                  <a:gd name="connsiteX6" fmla="*/ 235410 w 1040324"/>
                  <a:gd name="connsiteY6" fmla="*/ 294846 h 401126"/>
                  <a:gd name="connsiteX7" fmla="*/ 0 w 1040324"/>
                  <a:gd name="connsiteY7" fmla="*/ 71474 h 401126"/>
                  <a:gd name="connsiteX0" fmla="*/ 0 w 1040324"/>
                  <a:gd name="connsiteY0" fmla="*/ 71474 h 401126"/>
                  <a:gd name="connsiteX1" fmla="*/ 344819 w 1040324"/>
                  <a:gd name="connsiteY1" fmla="*/ 150674 h 401126"/>
                  <a:gd name="connsiteX2" fmla="*/ 832554 w 1040324"/>
                  <a:gd name="connsiteY2" fmla="*/ 98471 h 401126"/>
                  <a:gd name="connsiteX3" fmla="*/ 1040324 w 1040324"/>
                  <a:gd name="connsiteY3" fmla="*/ 0 h 401126"/>
                  <a:gd name="connsiteX4" fmla="*/ 912700 w 1040324"/>
                  <a:gd name="connsiteY4" fmla="*/ 211687 h 401126"/>
                  <a:gd name="connsiteX5" fmla="*/ 592651 w 1040324"/>
                  <a:gd name="connsiteY5" fmla="*/ 396388 h 401126"/>
                  <a:gd name="connsiteX6" fmla="*/ 235410 w 1040324"/>
                  <a:gd name="connsiteY6" fmla="*/ 294846 h 401126"/>
                  <a:gd name="connsiteX7" fmla="*/ 0 w 1040324"/>
                  <a:gd name="connsiteY7" fmla="*/ 71474 h 401126"/>
                  <a:gd name="connsiteX0" fmla="*/ 0 w 1040324"/>
                  <a:gd name="connsiteY0" fmla="*/ 71474 h 401126"/>
                  <a:gd name="connsiteX1" fmla="*/ 344819 w 1040324"/>
                  <a:gd name="connsiteY1" fmla="*/ 150674 h 401126"/>
                  <a:gd name="connsiteX2" fmla="*/ 832554 w 1040324"/>
                  <a:gd name="connsiteY2" fmla="*/ 98471 h 401126"/>
                  <a:gd name="connsiteX3" fmla="*/ 1040324 w 1040324"/>
                  <a:gd name="connsiteY3" fmla="*/ 0 h 401126"/>
                  <a:gd name="connsiteX4" fmla="*/ 912700 w 1040324"/>
                  <a:gd name="connsiteY4" fmla="*/ 211687 h 401126"/>
                  <a:gd name="connsiteX5" fmla="*/ 592651 w 1040324"/>
                  <a:gd name="connsiteY5" fmla="*/ 396388 h 401126"/>
                  <a:gd name="connsiteX6" fmla="*/ 235410 w 1040324"/>
                  <a:gd name="connsiteY6" fmla="*/ 294846 h 401126"/>
                  <a:gd name="connsiteX7" fmla="*/ 0 w 1040324"/>
                  <a:gd name="connsiteY7" fmla="*/ 71474 h 401126"/>
                  <a:gd name="connsiteX0" fmla="*/ 0 w 1040324"/>
                  <a:gd name="connsiteY0" fmla="*/ 71474 h 401126"/>
                  <a:gd name="connsiteX1" fmla="*/ 344819 w 1040324"/>
                  <a:gd name="connsiteY1" fmla="*/ 150674 h 401126"/>
                  <a:gd name="connsiteX2" fmla="*/ 832554 w 1040324"/>
                  <a:gd name="connsiteY2" fmla="*/ 98471 h 401126"/>
                  <a:gd name="connsiteX3" fmla="*/ 1040324 w 1040324"/>
                  <a:gd name="connsiteY3" fmla="*/ 0 h 401126"/>
                  <a:gd name="connsiteX4" fmla="*/ 912700 w 1040324"/>
                  <a:gd name="connsiteY4" fmla="*/ 211687 h 401126"/>
                  <a:gd name="connsiteX5" fmla="*/ 592651 w 1040324"/>
                  <a:gd name="connsiteY5" fmla="*/ 396388 h 401126"/>
                  <a:gd name="connsiteX6" fmla="*/ 235410 w 1040324"/>
                  <a:gd name="connsiteY6" fmla="*/ 294846 h 401126"/>
                  <a:gd name="connsiteX7" fmla="*/ 0 w 1040324"/>
                  <a:gd name="connsiteY7" fmla="*/ 71474 h 401126"/>
                  <a:gd name="connsiteX0" fmla="*/ 0 w 1040324"/>
                  <a:gd name="connsiteY0" fmla="*/ 71474 h 401126"/>
                  <a:gd name="connsiteX1" fmla="*/ 344819 w 1040324"/>
                  <a:gd name="connsiteY1" fmla="*/ 150674 h 401126"/>
                  <a:gd name="connsiteX2" fmla="*/ 832554 w 1040324"/>
                  <a:gd name="connsiteY2" fmla="*/ 98471 h 401126"/>
                  <a:gd name="connsiteX3" fmla="*/ 1040324 w 1040324"/>
                  <a:gd name="connsiteY3" fmla="*/ 0 h 401126"/>
                  <a:gd name="connsiteX4" fmla="*/ 912700 w 1040324"/>
                  <a:gd name="connsiteY4" fmla="*/ 211687 h 401126"/>
                  <a:gd name="connsiteX5" fmla="*/ 592651 w 1040324"/>
                  <a:gd name="connsiteY5" fmla="*/ 396388 h 401126"/>
                  <a:gd name="connsiteX6" fmla="*/ 235410 w 1040324"/>
                  <a:gd name="connsiteY6" fmla="*/ 294846 h 401126"/>
                  <a:gd name="connsiteX7" fmla="*/ 0 w 1040324"/>
                  <a:gd name="connsiteY7" fmla="*/ 71474 h 401126"/>
                  <a:gd name="connsiteX0" fmla="*/ 0 w 1040324"/>
                  <a:gd name="connsiteY0" fmla="*/ 71474 h 401126"/>
                  <a:gd name="connsiteX1" fmla="*/ 344819 w 1040324"/>
                  <a:gd name="connsiteY1" fmla="*/ 150674 h 401126"/>
                  <a:gd name="connsiteX2" fmla="*/ 832554 w 1040324"/>
                  <a:gd name="connsiteY2" fmla="*/ 98471 h 401126"/>
                  <a:gd name="connsiteX3" fmla="*/ 1040324 w 1040324"/>
                  <a:gd name="connsiteY3" fmla="*/ 0 h 401126"/>
                  <a:gd name="connsiteX4" fmla="*/ 882016 w 1040324"/>
                  <a:gd name="connsiteY4" fmla="*/ 219376 h 401126"/>
                  <a:gd name="connsiteX5" fmla="*/ 592651 w 1040324"/>
                  <a:gd name="connsiteY5" fmla="*/ 396388 h 401126"/>
                  <a:gd name="connsiteX6" fmla="*/ 235410 w 1040324"/>
                  <a:gd name="connsiteY6" fmla="*/ 294846 h 401126"/>
                  <a:gd name="connsiteX7" fmla="*/ 0 w 1040324"/>
                  <a:gd name="connsiteY7" fmla="*/ 71474 h 4011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40324" h="401126">
                    <a:moveTo>
                      <a:pt x="0" y="71474"/>
                    </a:moveTo>
                    <a:cubicBezTo>
                      <a:pt x="101000" y="108714"/>
                      <a:pt x="195247" y="137547"/>
                      <a:pt x="344819" y="150674"/>
                    </a:cubicBezTo>
                    <a:cubicBezTo>
                      <a:pt x="528984" y="160882"/>
                      <a:pt x="667355" y="149202"/>
                      <a:pt x="832554" y="98471"/>
                    </a:cubicBezTo>
                    <a:cubicBezTo>
                      <a:pt x="943205" y="67059"/>
                      <a:pt x="961607" y="43433"/>
                      <a:pt x="1040324" y="0"/>
                    </a:cubicBezTo>
                    <a:lnTo>
                      <a:pt x="882016" y="219376"/>
                    </a:lnTo>
                    <a:cubicBezTo>
                      <a:pt x="804150" y="289028"/>
                      <a:pt x="737431" y="370988"/>
                      <a:pt x="592651" y="396388"/>
                    </a:cubicBezTo>
                    <a:cubicBezTo>
                      <a:pt x="475811" y="421788"/>
                      <a:pt x="298936" y="338873"/>
                      <a:pt x="235410" y="294846"/>
                    </a:cubicBezTo>
                    <a:cubicBezTo>
                      <a:pt x="156163" y="246760"/>
                      <a:pt x="50800" y="142594"/>
                      <a:pt x="0" y="71474"/>
                    </a:cubicBezTo>
                    <a:close/>
                  </a:path>
                </a:pathLst>
              </a:custGeom>
              <a:solidFill>
                <a:srgbClr val="E98F87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n w="762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12" name="フリーフォーム 11"/>
              <p:cNvSpPr/>
              <p:nvPr/>
            </p:nvSpPr>
            <p:spPr>
              <a:xfrm>
                <a:off x="6306163" y="2631431"/>
                <a:ext cx="405336" cy="161356"/>
              </a:xfrm>
              <a:custGeom>
                <a:avLst/>
                <a:gdLst>
                  <a:gd name="connsiteX0" fmla="*/ 0 w 647700"/>
                  <a:gd name="connsiteY0" fmla="*/ 267738 h 267738"/>
                  <a:gd name="connsiteX1" fmla="*/ 335280 w 647700"/>
                  <a:gd name="connsiteY1" fmla="*/ 16278 h 267738"/>
                  <a:gd name="connsiteX2" fmla="*/ 647700 w 647700"/>
                  <a:gd name="connsiteY2" fmla="*/ 23898 h 267738"/>
                  <a:gd name="connsiteX3" fmla="*/ 647700 w 647700"/>
                  <a:gd name="connsiteY3" fmla="*/ 23898 h 267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7700" h="267738">
                    <a:moveTo>
                      <a:pt x="0" y="267738"/>
                    </a:moveTo>
                    <a:cubicBezTo>
                      <a:pt x="113665" y="162328"/>
                      <a:pt x="227330" y="56918"/>
                      <a:pt x="335280" y="16278"/>
                    </a:cubicBezTo>
                    <a:cubicBezTo>
                      <a:pt x="443230" y="-24362"/>
                      <a:pt x="647700" y="23898"/>
                      <a:pt x="647700" y="23898"/>
                    </a:cubicBezTo>
                    <a:lnTo>
                      <a:pt x="647700" y="23898"/>
                    </a:lnTo>
                  </a:path>
                </a:pathLst>
              </a:custGeom>
              <a:noFill/>
              <a:ln w="88900" cap="rnd">
                <a:solidFill>
                  <a:schemeClr val="tx1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フリーフォーム 12"/>
              <p:cNvSpPr/>
              <p:nvPr/>
            </p:nvSpPr>
            <p:spPr>
              <a:xfrm>
                <a:off x="6213917" y="2212434"/>
                <a:ext cx="647700" cy="267738"/>
              </a:xfrm>
              <a:custGeom>
                <a:avLst/>
                <a:gdLst>
                  <a:gd name="connsiteX0" fmla="*/ 0 w 647700"/>
                  <a:gd name="connsiteY0" fmla="*/ 267738 h 267738"/>
                  <a:gd name="connsiteX1" fmla="*/ 335280 w 647700"/>
                  <a:gd name="connsiteY1" fmla="*/ 16278 h 267738"/>
                  <a:gd name="connsiteX2" fmla="*/ 647700 w 647700"/>
                  <a:gd name="connsiteY2" fmla="*/ 23898 h 267738"/>
                  <a:gd name="connsiteX3" fmla="*/ 647700 w 647700"/>
                  <a:gd name="connsiteY3" fmla="*/ 23898 h 267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7700" h="267738">
                    <a:moveTo>
                      <a:pt x="0" y="267738"/>
                    </a:moveTo>
                    <a:cubicBezTo>
                      <a:pt x="113665" y="162328"/>
                      <a:pt x="227330" y="56918"/>
                      <a:pt x="335280" y="16278"/>
                    </a:cubicBezTo>
                    <a:cubicBezTo>
                      <a:pt x="443230" y="-24362"/>
                      <a:pt x="647700" y="23898"/>
                      <a:pt x="647700" y="23898"/>
                    </a:cubicBezTo>
                    <a:lnTo>
                      <a:pt x="647700" y="23898"/>
                    </a:lnTo>
                  </a:path>
                </a:pathLst>
              </a:custGeom>
              <a:noFill/>
              <a:ln w="88900" cap="rnd">
                <a:solidFill>
                  <a:schemeClr val="accent2">
                    <a:lumMod val="50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フリーフォーム 13"/>
              <p:cNvSpPr/>
              <p:nvPr/>
            </p:nvSpPr>
            <p:spPr>
              <a:xfrm rot="21208604" flipH="1">
                <a:off x="4938243" y="2225068"/>
                <a:ext cx="647700" cy="267738"/>
              </a:xfrm>
              <a:custGeom>
                <a:avLst/>
                <a:gdLst>
                  <a:gd name="connsiteX0" fmla="*/ 0 w 647700"/>
                  <a:gd name="connsiteY0" fmla="*/ 267738 h 267738"/>
                  <a:gd name="connsiteX1" fmla="*/ 335280 w 647700"/>
                  <a:gd name="connsiteY1" fmla="*/ 16278 h 267738"/>
                  <a:gd name="connsiteX2" fmla="*/ 647700 w 647700"/>
                  <a:gd name="connsiteY2" fmla="*/ 23898 h 267738"/>
                  <a:gd name="connsiteX3" fmla="*/ 647700 w 647700"/>
                  <a:gd name="connsiteY3" fmla="*/ 23898 h 267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7700" h="267738">
                    <a:moveTo>
                      <a:pt x="0" y="267738"/>
                    </a:moveTo>
                    <a:cubicBezTo>
                      <a:pt x="113665" y="162328"/>
                      <a:pt x="227330" y="56918"/>
                      <a:pt x="335280" y="16278"/>
                    </a:cubicBezTo>
                    <a:cubicBezTo>
                      <a:pt x="443230" y="-24362"/>
                      <a:pt x="647700" y="23898"/>
                      <a:pt x="647700" y="23898"/>
                    </a:cubicBezTo>
                    <a:lnTo>
                      <a:pt x="647700" y="23898"/>
                    </a:lnTo>
                  </a:path>
                </a:pathLst>
              </a:custGeom>
              <a:noFill/>
              <a:ln w="88900" cap="rnd">
                <a:solidFill>
                  <a:schemeClr val="accent2">
                    <a:lumMod val="50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フリーフォーム 14"/>
              <p:cNvSpPr/>
              <p:nvPr/>
            </p:nvSpPr>
            <p:spPr>
              <a:xfrm>
                <a:off x="5097728" y="4696353"/>
                <a:ext cx="1939511" cy="1222148"/>
              </a:xfrm>
              <a:custGeom>
                <a:avLst/>
                <a:gdLst>
                  <a:gd name="connsiteX0" fmla="*/ 0 w 2351314"/>
                  <a:gd name="connsiteY0" fmla="*/ 0 h 1553029"/>
                  <a:gd name="connsiteX1" fmla="*/ 217714 w 2351314"/>
                  <a:gd name="connsiteY1" fmla="*/ 754743 h 1553029"/>
                  <a:gd name="connsiteX2" fmla="*/ 609600 w 2351314"/>
                  <a:gd name="connsiteY2" fmla="*/ 667657 h 1553029"/>
                  <a:gd name="connsiteX3" fmla="*/ 362857 w 2351314"/>
                  <a:gd name="connsiteY3" fmla="*/ 914400 h 1553029"/>
                  <a:gd name="connsiteX4" fmla="*/ 1219200 w 2351314"/>
                  <a:gd name="connsiteY4" fmla="*/ 1553029 h 1553029"/>
                  <a:gd name="connsiteX5" fmla="*/ 1988457 w 2351314"/>
                  <a:gd name="connsiteY5" fmla="*/ 914400 h 1553029"/>
                  <a:gd name="connsiteX6" fmla="*/ 1799771 w 2351314"/>
                  <a:gd name="connsiteY6" fmla="*/ 754743 h 1553029"/>
                  <a:gd name="connsiteX7" fmla="*/ 2220685 w 2351314"/>
                  <a:gd name="connsiteY7" fmla="*/ 711200 h 1553029"/>
                  <a:gd name="connsiteX8" fmla="*/ 2351314 w 2351314"/>
                  <a:gd name="connsiteY8" fmla="*/ 145143 h 1553029"/>
                  <a:gd name="connsiteX9" fmla="*/ 2351314 w 2351314"/>
                  <a:gd name="connsiteY9" fmla="*/ 145143 h 1553029"/>
                  <a:gd name="connsiteX0" fmla="*/ 0 w 2358233"/>
                  <a:gd name="connsiteY0" fmla="*/ 0 h 1553029"/>
                  <a:gd name="connsiteX1" fmla="*/ 217714 w 2358233"/>
                  <a:gd name="connsiteY1" fmla="*/ 754743 h 1553029"/>
                  <a:gd name="connsiteX2" fmla="*/ 609600 w 2358233"/>
                  <a:gd name="connsiteY2" fmla="*/ 667657 h 1553029"/>
                  <a:gd name="connsiteX3" fmla="*/ 362857 w 2358233"/>
                  <a:gd name="connsiteY3" fmla="*/ 914400 h 1553029"/>
                  <a:gd name="connsiteX4" fmla="*/ 1219200 w 2358233"/>
                  <a:gd name="connsiteY4" fmla="*/ 1553029 h 1553029"/>
                  <a:gd name="connsiteX5" fmla="*/ 1988457 w 2358233"/>
                  <a:gd name="connsiteY5" fmla="*/ 914400 h 1553029"/>
                  <a:gd name="connsiteX6" fmla="*/ 1799771 w 2358233"/>
                  <a:gd name="connsiteY6" fmla="*/ 754743 h 1553029"/>
                  <a:gd name="connsiteX7" fmla="*/ 2220685 w 2358233"/>
                  <a:gd name="connsiteY7" fmla="*/ 711200 h 1553029"/>
                  <a:gd name="connsiteX8" fmla="*/ 2351314 w 2358233"/>
                  <a:gd name="connsiteY8" fmla="*/ 145143 h 1553029"/>
                  <a:gd name="connsiteX9" fmla="*/ 2351314 w 2358233"/>
                  <a:gd name="connsiteY9" fmla="*/ 145143 h 1553029"/>
                  <a:gd name="connsiteX0" fmla="*/ 0 w 2351327"/>
                  <a:gd name="connsiteY0" fmla="*/ 0 h 1553029"/>
                  <a:gd name="connsiteX1" fmla="*/ 217714 w 2351327"/>
                  <a:gd name="connsiteY1" fmla="*/ 754743 h 1553029"/>
                  <a:gd name="connsiteX2" fmla="*/ 609600 w 2351327"/>
                  <a:gd name="connsiteY2" fmla="*/ 667657 h 1553029"/>
                  <a:gd name="connsiteX3" fmla="*/ 362857 w 2351327"/>
                  <a:gd name="connsiteY3" fmla="*/ 914400 h 1553029"/>
                  <a:gd name="connsiteX4" fmla="*/ 1219200 w 2351327"/>
                  <a:gd name="connsiteY4" fmla="*/ 1553029 h 1553029"/>
                  <a:gd name="connsiteX5" fmla="*/ 1988457 w 2351327"/>
                  <a:gd name="connsiteY5" fmla="*/ 914400 h 1553029"/>
                  <a:gd name="connsiteX6" fmla="*/ 1799771 w 2351327"/>
                  <a:gd name="connsiteY6" fmla="*/ 754743 h 1553029"/>
                  <a:gd name="connsiteX7" fmla="*/ 2220685 w 2351327"/>
                  <a:gd name="connsiteY7" fmla="*/ 711200 h 1553029"/>
                  <a:gd name="connsiteX8" fmla="*/ 2351314 w 2351327"/>
                  <a:gd name="connsiteY8" fmla="*/ 145143 h 1553029"/>
                  <a:gd name="connsiteX9" fmla="*/ 2213201 w 2351327"/>
                  <a:gd name="connsiteY9" fmla="*/ 340406 h 1553029"/>
                  <a:gd name="connsiteX0" fmla="*/ 0 w 2235830"/>
                  <a:gd name="connsiteY0" fmla="*/ 0 h 1553029"/>
                  <a:gd name="connsiteX1" fmla="*/ 217714 w 2235830"/>
                  <a:gd name="connsiteY1" fmla="*/ 754743 h 1553029"/>
                  <a:gd name="connsiteX2" fmla="*/ 609600 w 2235830"/>
                  <a:gd name="connsiteY2" fmla="*/ 667657 h 1553029"/>
                  <a:gd name="connsiteX3" fmla="*/ 362857 w 2235830"/>
                  <a:gd name="connsiteY3" fmla="*/ 914400 h 1553029"/>
                  <a:gd name="connsiteX4" fmla="*/ 1219200 w 2235830"/>
                  <a:gd name="connsiteY4" fmla="*/ 1553029 h 1553029"/>
                  <a:gd name="connsiteX5" fmla="*/ 1988457 w 2235830"/>
                  <a:gd name="connsiteY5" fmla="*/ 914400 h 1553029"/>
                  <a:gd name="connsiteX6" fmla="*/ 1799771 w 2235830"/>
                  <a:gd name="connsiteY6" fmla="*/ 754743 h 1553029"/>
                  <a:gd name="connsiteX7" fmla="*/ 2220685 w 2235830"/>
                  <a:gd name="connsiteY7" fmla="*/ 711200 h 1553029"/>
                  <a:gd name="connsiteX8" fmla="*/ 2198914 w 2235830"/>
                  <a:gd name="connsiteY8" fmla="*/ 497568 h 1553029"/>
                  <a:gd name="connsiteX9" fmla="*/ 2213201 w 2235830"/>
                  <a:gd name="connsiteY9" fmla="*/ 340406 h 1553029"/>
                  <a:gd name="connsiteX0" fmla="*/ 0 w 2255368"/>
                  <a:gd name="connsiteY0" fmla="*/ 0 h 1553029"/>
                  <a:gd name="connsiteX1" fmla="*/ 217714 w 2255368"/>
                  <a:gd name="connsiteY1" fmla="*/ 754743 h 1553029"/>
                  <a:gd name="connsiteX2" fmla="*/ 609600 w 2255368"/>
                  <a:gd name="connsiteY2" fmla="*/ 667657 h 1553029"/>
                  <a:gd name="connsiteX3" fmla="*/ 362857 w 2255368"/>
                  <a:gd name="connsiteY3" fmla="*/ 914400 h 1553029"/>
                  <a:gd name="connsiteX4" fmla="*/ 1219200 w 2255368"/>
                  <a:gd name="connsiteY4" fmla="*/ 1553029 h 1553029"/>
                  <a:gd name="connsiteX5" fmla="*/ 1988457 w 2255368"/>
                  <a:gd name="connsiteY5" fmla="*/ 914400 h 1553029"/>
                  <a:gd name="connsiteX6" fmla="*/ 1799771 w 2255368"/>
                  <a:gd name="connsiteY6" fmla="*/ 754743 h 1553029"/>
                  <a:gd name="connsiteX7" fmla="*/ 2220685 w 2255368"/>
                  <a:gd name="connsiteY7" fmla="*/ 711200 h 1553029"/>
                  <a:gd name="connsiteX8" fmla="*/ 2198914 w 2255368"/>
                  <a:gd name="connsiteY8" fmla="*/ 497568 h 1553029"/>
                  <a:gd name="connsiteX9" fmla="*/ 2241776 w 2255368"/>
                  <a:gd name="connsiteY9" fmla="*/ 588056 h 1553029"/>
                  <a:gd name="connsiteX0" fmla="*/ 0 w 2272315"/>
                  <a:gd name="connsiteY0" fmla="*/ 0 h 1553029"/>
                  <a:gd name="connsiteX1" fmla="*/ 217714 w 2272315"/>
                  <a:gd name="connsiteY1" fmla="*/ 754743 h 1553029"/>
                  <a:gd name="connsiteX2" fmla="*/ 609600 w 2272315"/>
                  <a:gd name="connsiteY2" fmla="*/ 667657 h 1553029"/>
                  <a:gd name="connsiteX3" fmla="*/ 362857 w 2272315"/>
                  <a:gd name="connsiteY3" fmla="*/ 914400 h 1553029"/>
                  <a:gd name="connsiteX4" fmla="*/ 1219200 w 2272315"/>
                  <a:gd name="connsiteY4" fmla="*/ 1553029 h 1553029"/>
                  <a:gd name="connsiteX5" fmla="*/ 1988457 w 2272315"/>
                  <a:gd name="connsiteY5" fmla="*/ 914400 h 1553029"/>
                  <a:gd name="connsiteX6" fmla="*/ 1799771 w 2272315"/>
                  <a:gd name="connsiteY6" fmla="*/ 754743 h 1553029"/>
                  <a:gd name="connsiteX7" fmla="*/ 2220685 w 2272315"/>
                  <a:gd name="connsiteY7" fmla="*/ 711200 h 1553029"/>
                  <a:gd name="connsiteX8" fmla="*/ 2265589 w 2272315"/>
                  <a:gd name="connsiteY8" fmla="*/ 511856 h 1553029"/>
                  <a:gd name="connsiteX9" fmla="*/ 2241776 w 2272315"/>
                  <a:gd name="connsiteY9" fmla="*/ 588056 h 1553029"/>
                  <a:gd name="connsiteX0" fmla="*/ 0 w 2258667"/>
                  <a:gd name="connsiteY0" fmla="*/ 0 h 1553029"/>
                  <a:gd name="connsiteX1" fmla="*/ 217714 w 2258667"/>
                  <a:gd name="connsiteY1" fmla="*/ 754743 h 1553029"/>
                  <a:gd name="connsiteX2" fmla="*/ 609600 w 2258667"/>
                  <a:gd name="connsiteY2" fmla="*/ 667657 h 1553029"/>
                  <a:gd name="connsiteX3" fmla="*/ 362857 w 2258667"/>
                  <a:gd name="connsiteY3" fmla="*/ 914400 h 1553029"/>
                  <a:gd name="connsiteX4" fmla="*/ 1219200 w 2258667"/>
                  <a:gd name="connsiteY4" fmla="*/ 1553029 h 1553029"/>
                  <a:gd name="connsiteX5" fmla="*/ 1988457 w 2258667"/>
                  <a:gd name="connsiteY5" fmla="*/ 914400 h 1553029"/>
                  <a:gd name="connsiteX6" fmla="*/ 1799771 w 2258667"/>
                  <a:gd name="connsiteY6" fmla="*/ 754743 h 1553029"/>
                  <a:gd name="connsiteX7" fmla="*/ 2220685 w 2258667"/>
                  <a:gd name="connsiteY7" fmla="*/ 711200 h 1553029"/>
                  <a:gd name="connsiteX8" fmla="*/ 2241776 w 2258667"/>
                  <a:gd name="connsiteY8" fmla="*/ 588056 h 1553029"/>
                  <a:gd name="connsiteX0" fmla="*/ 0 w 2266739"/>
                  <a:gd name="connsiteY0" fmla="*/ 0 h 1553029"/>
                  <a:gd name="connsiteX1" fmla="*/ 217714 w 2266739"/>
                  <a:gd name="connsiteY1" fmla="*/ 754743 h 1553029"/>
                  <a:gd name="connsiteX2" fmla="*/ 609600 w 2266739"/>
                  <a:gd name="connsiteY2" fmla="*/ 667657 h 1553029"/>
                  <a:gd name="connsiteX3" fmla="*/ 362857 w 2266739"/>
                  <a:gd name="connsiteY3" fmla="*/ 914400 h 1553029"/>
                  <a:gd name="connsiteX4" fmla="*/ 1219200 w 2266739"/>
                  <a:gd name="connsiteY4" fmla="*/ 1553029 h 1553029"/>
                  <a:gd name="connsiteX5" fmla="*/ 1988457 w 2266739"/>
                  <a:gd name="connsiteY5" fmla="*/ 914400 h 1553029"/>
                  <a:gd name="connsiteX6" fmla="*/ 1799771 w 2266739"/>
                  <a:gd name="connsiteY6" fmla="*/ 754743 h 1553029"/>
                  <a:gd name="connsiteX7" fmla="*/ 2220685 w 2266739"/>
                  <a:gd name="connsiteY7" fmla="*/ 711200 h 1553029"/>
                  <a:gd name="connsiteX8" fmla="*/ 2260826 w 2266739"/>
                  <a:gd name="connsiteY8" fmla="*/ 502331 h 1553029"/>
                  <a:gd name="connsiteX0" fmla="*/ 0 w 2260826"/>
                  <a:gd name="connsiteY0" fmla="*/ 0 h 1553029"/>
                  <a:gd name="connsiteX1" fmla="*/ 217714 w 2260826"/>
                  <a:gd name="connsiteY1" fmla="*/ 754743 h 1553029"/>
                  <a:gd name="connsiteX2" fmla="*/ 609600 w 2260826"/>
                  <a:gd name="connsiteY2" fmla="*/ 667657 h 1553029"/>
                  <a:gd name="connsiteX3" fmla="*/ 362857 w 2260826"/>
                  <a:gd name="connsiteY3" fmla="*/ 914400 h 1553029"/>
                  <a:gd name="connsiteX4" fmla="*/ 1219200 w 2260826"/>
                  <a:gd name="connsiteY4" fmla="*/ 1553029 h 1553029"/>
                  <a:gd name="connsiteX5" fmla="*/ 1988457 w 2260826"/>
                  <a:gd name="connsiteY5" fmla="*/ 914400 h 1553029"/>
                  <a:gd name="connsiteX6" fmla="*/ 1799771 w 2260826"/>
                  <a:gd name="connsiteY6" fmla="*/ 754743 h 1553029"/>
                  <a:gd name="connsiteX7" fmla="*/ 2134960 w 2260826"/>
                  <a:gd name="connsiteY7" fmla="*/ 720725 h 1553029"/>
                  <a:gd name="connsiteX8" fmla="*/ 2260826 w 2260826"/>
                  <a:gd name="connsiteY8" fmla="*/ 502331 h 1553029"/>
                  <a:gd name="connsiteX0" fmla="*/ 0 w 2260826"/>
                  <a:gd name="connsiteY0" fmla="*/ 0 h 1553029"/>
                  <a:gd name="connsiteX1" fmla="*/ 217714 w 2260826"/>
                  <a:gd name="connsiteY1" fmla="*/ 754743 h 1553029"/>
                  <a:gd name="connsiteX2" fmla="*/ 609600 w 2260826"/>
                  <a:gd name="connsiteY2" fmla="*/ 667657 h 1553029"/>
                  <a:gd name="connsiteX3" fmla="*/ 362857 w 2260826"/>
                  <a:gd name="connsiteY3" fmla="*/ 914400 h 1553029"/>
                  <a:gd name="connsiteX4" fmla="*/ 1219200 w 2260826"/>
                  <a:gd name="connsiteY4" fmla="*/ 1553029 h 1553029"/>
                  <a:gd name="connsiteX5" fmla="*/ 1988457 w 2260826"/>
                  <a:gd name="connsiteY5" fmla="*/ 914400 h 1553029"/>
                  <a:gd name="connsiteX6" fmla="*/ 1799771 w 2260826"/>
                  <a:gd name="connsiteY6" fmla="*/ 754743 h 1553029"/>
                  <a:gd name="connsiteX7" fmla="*/ 2134960 w 2260826"/>
                  <a:gd name="connsiteY7" fmla="*/ 720725 h 1553029"/>
                  <a:gd name="connsiteX8" fmla="*/ 2260826 w 2260826"/>
                  <a:gd name="connsiteY8" fmla="*/ 502331 h 1553029"/>
                  <a:gd name="connsiteX0" fmla="*/ 0 w 2175101"/>
                  <a:gd name="connsiteY0" fmla="*/ 0 h 1553029"/>
                  <a:gd name="connsiteX1" fmla="*/ 217714 w 2175101"/>
                  <a:gd name="connsiteY1" fmla="*/ 754743 h 1553029"/>
                  <a:gd name="connsiteX2" fmla="*/ 609600 w 2175101"/>
                  <a:gd name="connsiteY2" fmla="*/ 667657 h 1553029"/>
                  <a:gd name="connsiteX3" fmla="*/ 362857 w 2175101"/>
                  <a:gd name="connsiteY3" fmla="*/ 914400 h 1553029"/>
                  <a:gd name="connsiteX4" fmla="*/ 1219200 w 2175101"/>
                  <a:gd name="connsiteY4" fmla="*/ 1553029 h 1553029"/>
                  <a:gd name="connsiteX5" fmla="*/ 1988457 w 2175101"/>
                  <a:gd name="connsiteY5" fmla="*/ 914400 h 1553029"/>
                  <a:gd name="connsiteX6" fmla="*/ 1799771 w 2175101"/>
                  <a:gd name="connsiteY6" fmla="*/ 754743 h 1553029"/>
                  <a:gd name="connsiteX7" fmla="*/ 2134960 w 2175101"/>
                  <a:gd name="connsiteY7" fmla="*/ 720725 h 1553029"/>
                  <a:gd name="connsiteX8" fmla="*/ 2175101 w 2175101"/>
                  <a:gd name="connsiteY8" fmla="*/ 407081 h 1553029"/>
                  <a:gd name="connsiteX0" fmla="*/ 29936 w 1957387"/>
                  <a:gd name="connsiteY0" fmla="*/ 0 h 1281566"/>
                  <a:gd name="connsiteX1" fmla="*/ 0 w 1957387"/>
                  <a:gd name="connsiteY1" fmla="*/ 483280 h 1281566"/>
                  <a:gd name="connsiteX2" fmla="*/ 391886 w 1957387"/>
                  <a:gd name="connsiteY2" fmla="*/ 396194 h 1281566"/>
                  <a:gd name="connsiteX3" fmla="*/ 145143 w 1957387"/>
                  <a:gd name="connsiteY3" fmla="*/ 642937 h 1281566"/>
                  <a:gd name="connsiteX4" fmla="*/ 1001486 w 1957387"/>
                  <a:gd name="connsiteY4" fmla="*/ 1281566 h 1281566"/>
                  <a:gd name="connsiteX5" fmla="*/ 1770743 w 1957387"/>
                  <a:gd name="connsiteY5" fmla="*/ 642937 h 1281566"/>
                  <a:gd name="connsiteX6" fmla="*/ 1582057 w 1957387"/>
                  <a:gd name="connsiteY6" fmla="*/ 483280 h 1281566"/>
                  <a:gd name="connsiteX7" fmla="*/ 1917246 w 1957387"/>
                  <a:gd name="connsiteY7" fmla="*/ 449262 h 1281566"/>
                  <a:gd name="connsiteX8" fmla="*/ 1957387 w 1957387"/>
                  <a:gd name="connsiteY8" fmla="*/ 135618 h 1281566"/>
                  <a:gd name="connsiteX0" fmla="*/ 0 w 1927451"/>
                  <a:gd name="connsiteY0" fmla="*/ 0 h 1281566"/>
                  <a:gd name="connsiteX1" fmla="*/ 46264 w 1927451"/>
                  <a:gd name="connsiteY1" fmla="*/ 397555 h 1281566"/>
                  <a:gd name="connsiteX2" fmla="*/ 361950 w 1927451"/>
                  <a:gd name="connsiteY2" fmla="*/ 396194 h 1281566"/>
                  <a:gd name="connsiteX3" fmla="*/ 115207 w 1927451"/>
                  <a:gd name="connsiteY3" fmla="*/ 642937 h 1281566"/>
                  <a:gd name="connsiteX4" fmla="*/ 971550 w 1927451"/>
                  <a:gd name="connsiteY4" fmla="*/ 1281566 h 1281566"/>
                  <a:gd name="connsiteX5" fmla="*/ 1740807 w 1927451"/>
                  <a:gd name="connsiteY5" fmla="*/ 642937 h 1281566"/>
                  <a:gd name="connsiteX6" fmla="*/ 1552121 w 1927451"/>
                  <a:gd name="connsiteY6" fmla="*/ 483280 h 1281566"/>
                  <a:gd name="connsiteX7" fmla="*/ 1887310 w 1927451"/>
                  <a:gd name="connsiteY7" fmla="*/ 449262 h 1281566"/>
                  <a:gd name="connsiteX8" fmla="*/ 1927451 w 1927451"/>
                  <a:gd name="connsiteY8" fmla="*/ 135618 h 1281566"/>
                  <a:gd name="connsiteX0" fmla="*/ 0 w 2032226"/>
                  <a:gd name="connsiteY0" fmla="*/ 0 h 1152979"/>
                  <a:gd name="connsiteX1" fmla="*/ 151039 w 2032226"/>
                  <a:gd name="connsiteY1" fmla="*/ 268968 h 1152979"/>
                  <a:gd name="connsiteX2" fmla="*/ 466725 w 2032226"/>
                  <a:gd name="connsiteY2" fmla="*/ 267607 h 1152979"/>
                  <a:gd name="connsiteX3" fmla="*/ 219982 w 2032226"/>
                  <a:gd name="connsiteY3" fmla="*/ 514350 h 1152979"/>
                  <a:gd name="connsiteX4" fmla="*/ 1076325 w 2032226"/>
                  <a:gd name="connsiteY4" fmla="*/ 1152979 h 1152979"/>
                  <a:gd name="connsiteX5" fmla="*/ 1845582 w 2032226"/>
                  <a:gd name="connsiteY5" fmla="*/ 514350 h 1152979"/>
                  <a:gd name="connsiteX6" fmla="*/ 1656896 w 2032226"/>
                  <a:gd name="connsiteY6" fmla="*/ 354693 h 1152979"/>
                  <a:gd name="connsiteX7" fmla="*/ 1992085 w 2032226"/>
                  <a:gd name="connsiteY7" fmla="*/ 320675 h 1152979"/>
                  <a:gd name="connsiteX8" fmla="*/ 2032226 w 2032226"/>
                  <a:gd name="connsiteY8" fmla="*/ 7031 h 1152979"/>
                  <a:gd name="connsiteX0" fmla="*/ 0 w 1997028"/>
                  <a:gd name="connsiteY0" fmla="*/ 69169 h 1222148"/>
                  <a:gd name="connsiteX1" fmla="*/ 151039 w 1997028"/>
                  <a:gd name="connsiteY1" fmla="*/ 338137 h 1222148"/>
                  <a:gd name="connsiteX2" fmla="*/ 466725 w 1997028"/>
                  <a:gd name="connsiteY2" fmla="*/ 336776 h 1222148"/>
                  <a:gd name="connsiteX3" fmla="*/ 219982 w 1997028"/>
                  <a:gd name="connsiteY3" fmla="*/ 583519 h 1222148"/>
                  <a:gd name="connsiteX4" fmla="*/ 1076325 w 1997028"/>
                  <a:gd name="connsiteY4" fmla="*/ 1222148 h 1222148"/>
                  <a:gd name="connsiteX5" fmla="*/ 1845582 w 1997028"/>
                  <a:gd name="connsiteY5" fmla="*/ 583519 h 1222148"/>
                  <a:gd name="connsiteX6" fmla="*/ 1656896 w 1997028"/>
                  <a:gd name="connsiteY6" fmla="*/ 423862 h 1222148"/>
                  <a:gd name="connsiteX7" fmla="*/ 1992085 w 1997028"/>
                  <a:gd name="connsiteY7" fmla="*/ 389844 h 1222148"/>
                  <a:gd name="connsiteX8" fmla="*/ 1936976 w 1997028"/>
                  <a:gd name="connsiteY8" fmla="*/ 0 h 1222148"/>
                  <a:gd name="connsiteX0" fmla="*/ 0 w 1939511"/>
                  <a:gd name="connsiteY0" fmla="*/ 69169 h 1222148"/>
                  <a:gd name="connsiteX1" fmla="*/ 151039 w 1939511"/>
                  <a:gd name="connsiteY1" fmla="*/ 338137 h 1222148"/>
                  <a:gd name="connsiteX2" fmla="*/ 466725 w 1939511"/>
                  <a:gd name="connsiteY2" fmla="*/ 336776 h 1222148"/>
                  <a:gd name="connsiteX3" fmla="*/ 219982 w 1939511"/>
                  <a:gd name="connsiteY3" fmla="*/ 583519 h 1222148"/>
                  <a:gd name="connsiteX4" fmla="*/ 1076325 w 1939511"/>
                  <a:gd name="connsiteY4" fmla="*/ 1222148 h 1222148"/>
                  <a:gd name="connsiteX5" fmla="*/ 1845582 w 1939511"/>
                  <a:gd name="connsiteY5" fmla="*/ 583519 h 1222148"/>
                  <a:gd name="connsiteX6" fmla="*/ 1656896 w 1939511"/>
                  <a:gd name="connsiteY6" fmla="*/ 423862 h 1222148"/>
                  <a:gd name="connsiteX7" fmla="*/ 1925410 w 1939511"/>
                  <a:gd name="connsiteY7" fmla="*/ 385081 h 1222148"/>
                  <a:gd name="connsiteX8" fmla="*/ 1936976 w 1939511"/>
                  <a:gd name="connsiteY8" fmla="*/ 0 h 1222148"/>
                  <a:gd name="connsiteX0" fmla="*/ 0 w 1939511"/>
                  <a:gd name="connsiteY0" fmla="*/ 69169 h 1222148"/>
                  <a:gd name="connsiteX1" fmla="*/ 151039 w 1939511"/>
                  <a:gd name="connsiteY1" fmla="*/ 338137 h 1222148"/>
                  <a:gd name="connsiteX2" fmla="*/ 371475 w 1939511"/>
                  <a:gd name="connsiteY2" fmla="*/ 412976 h 1222148"/>
                  <a:gd name="connsiteX3" fmla="*/ 219982 w 1939511"/>
                  <a:gd name="connsiteY3" fmla="*/ 583519 h 1222148"/>
                  <a:gd name="connsiteX4" fmla="*/ 1076325 w 1939511"/>
                  <a:gd name="connsiteY4" fmla="*/ 1222148 h 1222148"/>
                  <a:gd name="connsiteX5" fmla="*/ 1845582 w 1939511"/>
                  <a:gd name="connsiteY5" fmla="*/ 583519 h 1222148"/>
                  <a:gd name="connsiteX6" fmla="*/ 1656896 w 1939511"/>
                  <a:gd name="connsiteY6" fmla="*/ 423862 h 1222148"/>
                  <a:gd name="connsiteX7" fmla="*/ 1925410 w 1939511"/>
                  <a:gd name="connsiteY7" fmla="*/ 385081 h 1222148"/>
                  <a:gd name="connsiteX8" fmla="*/ 1936976 w 1939511"/>
                  <a:gd name="connsiteY8" fmla="*/ 0 h 1222148"/>
                  <a:gd name="connsiteX0" fmla="*/ 0 w 1939511"/>
                  <a:gd name="connsiteY0" fmla="*/ 69169 h 1222148"/>
                  <a:gd name="connsiteX1" fmla="*/ 89127 w 1939511"/>
                  <a:gd name="connsiteY1" fmla="*/ 476249 h 1222148"/>
                  <a:gd name="connsiteX2" fmla="*/ 371475 w 1939511"/>
                  <a:gd name="connsiteY2" fmla="*/ 412976 h 1222148"/>
                  <a:gd name="connsiteX3" fmla="*/ 219982 w 1939511"/>
                  <a:gd name="connsiteY3" fmla="*/ 583519 h 1222148"/>
                  <a:gd name="connsiteX4" fmla="*/ 1076325 w 1939511"/>
                  <a:gd name="connsiteY4" fmla="*/ 1222148 h 1222148"/>
                  <a:gd name="connsiteX5" fmla="*/ 1845582 w 1939511"/>
                  <a:gd name="connsiteY5" fmla="*/ 583519 h 1222148"/>
                  <a:gd name="connsiteX6" fmla="*/ 1656896 w 1939511"/>
                  <a:gd name="connsiteY6" fmla="*/ 423862 h 1222148"/>
                  <a:gd name="connsiteX7" fmla="*/ 1925410 w 1939511"/>
                  <a:gd name="connsiteY7" fmla="*/ 385081 h 1222148"/>
                  <a:gd name="connsiteX8" fmla="*/ 1936976 w 1939511"/>
                  <a:gd name="connsiteY8" fmla="*/ 0 h 1222148"/>
                  <a:gd name="connsiteX0" fmla="*/ 0 w 1939511"/>
                  <a:gd name="connsiteY0" fmla="*/ 69169 h 1222148"/>
                  <a:gd name="connsiteX1" fmla="*/ 89127 w 1939511"/>
                  <a:gd name="connsiteY1" fmla="*/ 476249 h 1222148"/>
                  <a:gd name="connsiteX2" fmla="*/ 371475 w 1939511"/>
                  <a:gd name="connsiteY2" fmla="*/ 412976 h 1222148"/>
                  <a:gd name="connsiteX3" fmla="*/ 177120 w 1939511"/>
                  <a:gd name="connsiteY3" fmla="*/ 664481 h 1222148"/>
                  <a:gd name="connsiteX4" fmla="*/ 1076325 w 1939511"/>
                  <a:gd name="connsiteY4" fmla="*/ 1222148 h 1222148"/>
                  <a:gd name="connsiteX5" fmla="*/ 1845582 w 1939511"/>
                  <a:gd name="connsiteY5" fmla="*/ 583519 h 1222148"/>
                  <a:gd name="connsiteX6" fmla="*/ 1656896 w 1939511"/>
                  <a:gd name="connsiteY6" fmla="*/ 423862 h 1222148"/>
                  <a:gd name="connsiteX7" fmla="*/ 1925410 w 1939511"/>
                  <a:gd name="connsiteY7" fmla="*/ 385081 h 1222148"/>
                  <a:gd name="connsiteX8" fmla="*/ 1936976 w 1939511"/>
                  <a:gd name="connsiteY8" fmla="*/ 0 h 1222148"/>
                  <a:gd name="connsiteX0" fmla="*/ 0 w 1939511"/>
                  <a:gd name="connsiteY0" fmla="*/ 69169 h 1222148"/>
                  <a:gd name="connsiteX1" fmla="*/ 89127 w 1939511"/>
                  <a:gd name="connsiteY1" fmla="*/ 476249 h 1222148"/>
                  <a:gd name="connsiteX2" fmla="*/ 371475 w 1939511"/>
                  <a:gd name="connsiteY2" fmla="*/ 412976 h 1222148"/>
                  <a:gd name="connsiteX3" fmla="*/ 177120 w 1939511"/>
                  <a:gd name="connsiteY3" fmla="*/ 664481 h 1222148"/>
                  <a:gd name="connsiteX4" fmla="*/ 1076325 w 1939511"/>
                  <a:gd name="connsiteY4" fmla="*/ 1222148 h 1222148"/>
                  <a:gd name="connsiteX5" fmla="*/ 1845582 w 1939511"/>
                  <a:gd name="connsiteY5" fmla="*/ 583519 h 1222148"/>
                  <a:gd name="connsiteX6" fmla="*/ 1656896 w 1939511"/>
                  <a:gd name="connsiteY6" fmla="*/ 423862 h 1222148"/>
                  <a:gd name="connsiteX7" fmla="*/ 1925410 w 1939511"/>
                  <a:gd name="connsiteY7" fmla="*/ 385081 h 1222148"/>
                  <a:gd name="connsiteX8" fmla="*/ 1936976 w 1939511"/>
                  <a:gd name="connsiteY8" fmla="*/ 0 h 1222148"/>
                  <a:gd name="connsiteX0" fmla="*/ 0 w 1939511"/>
                  <a:gd name="connsiteY0" fmla="*/ 69169 h 1222148"/>
                  <a:gd name="connsiteX1" fmla="*/ 89127 w 1939511"/>
                  <a:gd name="connsiteY1" fmla="*/ 476249 h 1222148"/>
                  <a:gd name="connsiteX2" fmla="*/ 371475 w 1939511"/>
                  <a:gd name="connsiteY2" fmla="*/ 412976 h 1222148"/>
                  <a:gd name="connsiteX3" fmla="*/ 177120 w 1939511"/>
                  <a:gd name="connsiteY3" fmla="*/ 664481 h 1222148"/>
                  <a:gd name="connsiteX4" fmla="*/ 1076325 w 1939511"/>
                  <a:gd name="connsiteY4" fmla="*/ 1222148 h 1222148"/>
                  <a:gd name="connsiteX5" fmla="*/ 1845582 w 1939511"/>
                  <a:gd name="connsiteY5" fmla="*/ 583519 h 1222148"/>
                  <a:gd name="connsiteX6" fmla="*/ 1656896 w 1939511"/>
                  <a:gd name="connsiteY6" fmla="*/ 423862 h 1222148"/>
                  <a:gd name="connsiteX7" fmla="*/ 1925410 w 1939511"/>
                  <a:gd name="connsiteY7" fmla="*/ 385081 h 1222148"/>
                  <a:gd name="connsiteX8" fmla="*/ 1936976 w 1939511"/>
                  <a:gd name="connsiteY8" fmla="*/ 0 h 1222148"/>
                  <a:gd name="connsiteX0" fmla="*/ 0 w 1939511"/>
                  <a:gd name="connsiteY0" fmla="*/ 69169 h 1222148"/>
                  <a:gd name="connsiteX1" fmla="*/ 89127 w 1939511"/>
                  <a:gd name="connsiteY1" fmla="*/ 476249 h 1222148"/>
                  <a:gd name="connsiteX2" fmla="*/ 371475 w 1939511"/>
                  <a:gd name="connsiteY2" fmla="*/ 412976 h 1222148"/>
                  <a:gd name="connsiteX3" fmla="*/ 177120 w 1939511"/>
                  <a:gd name="connsiteY3" fmla="*/ 664481 h 1222148"/>
                  <a:gd name="connsiteX4" fmla="*/ 1076325 w 1939511"/>
                  <a:gd name="connsiteY4" fmla="*/ 1222148 h 1222148"/>
                  <a:gd name="connsiteX5" fmla="*/ 1845582 w 1939511"/>
                  <a:gd name="connsiteY5" fmla="*/ 583519 h 1222148"/>
                  <a:gd name="connsiteX6" fmla="*/ 1656896 w 1939511"/>
                  <a:gd name="connsiteY6" fmla="*/ 423862 h 1222148"/>
                  <a:gd name="connsiteX7" fmla="*/ 1925410 w 1939511"/>
                  <a:gd name="connsiteY7" fmla="*/ 385081 h 1222148"/>
                  <a:gd name="connsiteX8" fmla="*/ 1936976 w 1939511"/>
                  <a:gd name="connsiteY8" fmla="*/ 0 h 12221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39511" h="1222148">
                    <a:moveTo>
                      <a:pt x="0" y="69169"/>
                    </a:moveTo>
                    <a:lnTo>
                      <a:pt x="89127" y="476249"/>
                    </a:lnTo>
                    <a:lnTo>
                      <a:pt x="371475" y="412976"/>
                    </a:lnTo>
                    <a:lnTo>
                      <a:pt x="177120" y="664481"/>
                    </a:lnTo>
                    <a:cubicBezTo>
                      <a:pt x="438755" y="959908"/>
                      <a:pt x="776590" y="1036259"/>
                      <a:pt x="1076325" y="1222148"/>
                    </a:cubicBezTo>
                    <a:cubicBezTo>
                      <a:pt x="1332744" y="1009272"/>
                      <a:pt x="1641550" y="853545"/>
                      <a:pt x="1845582" y="583519"/>
                    </a:cubicBezTo>
                    <a:lnTo>
                      <a:pt x="1656896" y="423862"/>
                    </a:lnTo>
                    <a:lnTo>
                      <a:pt x="1925410" y="385081"/>
                    </a:lnTo>
                    <a:cubicBezTo>
                      <a:pt x="1951452" y="333488"/>
                      <a:pt x="1932582" y="25655"/>
                      <a:pt x="1936976" y="0"/>
                    </a:cubicBezTo>
                  </a:path>
                </a:pathLst>
              </a:custGeom>
              <a:noFill/>
              <a:ln w="38100" cap="rnd">
                <a:solidFill>
                  <a:schemeClr val="tx1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" name="フリーフォーム 3"/>
            <p:cNvSpPr/>
            <p:nvPr/>
          </p:nvSpPr>
          <p:spPr>
            <a:xfrm rot="21009870" flipH="1">
              <a:off x="6557887" y="4050874"/>
              <a:ext cx="356572" cy="136834"/>
            </a:xfrm>
            <a:custGeom>
              <a:avLst/>
              <a:gdLst>
                <a:gd name="connsiteX0" fmla="*/ 0 w 647700"/>
                <a:gd name="connsiteY0" fmla="*/ 267738 h 267738"/>
                <a:gd name="connsiteX1" fmla="*/ 335280 w 647700"/>
                <a:gd name="connsiteY1" fmla="*/ 16278 h 267738"/>
                <a:gd name="connsiteX2" fmla="*/ 647700 w 647700"/>
                <a:gd name="connsiteY2" fmla="*/ 23898 h 267738"/>
                <a:gd name="connsiteX3" fmla="*/ 647700 w 647700"/>
                <a:gd name="connsiteY3" fmla="*/ 23898 h 267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7700" h="267738">
                  <a:moveTo>
                    <a:pt x="0" y="267738"/>
                  </a:moveTo>
                  <a:cubicBezTo>
                    <a:pt x="113665" y="162328"/>
                    <a:pt x="227330" y="56918"/>
                    <a:pt x="335280" y="16278"/>
                  </a:cubicBezTo>
                  <a:cubicBezTo>
                    <a:pt x="443230" y="-24362"/>
                    <a:pt x="647700" y="23898"/>
                    <a:pt x="647700" y="23898"/>
                  </a:cubicBezTo>
                  <a:lnTo>
                    <a:pt x="647700" y="23898"/>
                  </a:lnTo>
                </a:path>
              </a:pathLst>
            </a:custGeom>
            <a:noFill/>
            <a:ln w="88900"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1" name="タイトル"/>
          <p:cNvSpPr txBox="1"/>
          <p:nvPr/>
        </p:nvSpPr>
        <p:spPr>
          <a:xfrm>
            <a:off x="0" y="-19197"/>
            <a:ext cx="81746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dirty="0" smtClean="0">
                <a:latin typeface="Castellar" panose="020A0402060406010301" pitchFamily="18" charset="0"/>
              </a:rPr>
              <a:t>　</a:t>
            </a:r>
            <a:r>
              <a:rPr lang="en-US" altLang="ja-JP" sz="3600" dirty="0" smtClean="0">
                <a:latin typeface="Castellar" panose="020A0402060406010301" pitchFamily="18" charset="0"/>
              </a:rPr>
              <a:t>2</a:t>
            </a:r>
            <a:r>
              <a:rPr lang="ja-JP" altLang="en-US" sz="4000" dirty="0" smtClean="0"/>
              <a:t>　　　　　　</a:t>
            </a:r>
            <a:r>
              <a:rPr lang="ja-JP" altLang="en-US" sz="2800" dirty="0" smtClean="0">
                <a:solidFill>
                  <a:srgbClr val="FF0000"/>
                </a:solidFill>
              </a:rPr>
              <a:t>２つ目の鍵のヒントとなる問題</a:t>
            </a:r>
            <a:endParaRPr lang="en-US" altLang="ja-JP" sz="3200" dirty="0" smtClean="0">
              <a:solidFill>
                <a:srgbClr val="FF0000"/>
              </a:solidFill>
            </a:endParaRPr>
          </a:p>
        </p:txBody>
      </p:sp>
      <p:sp>
        <p:nvSpPr>
          <p:cNvPr id="22" name="問題"/>
          <p:cNvSpPr txBox="1"/>
          <p:nvPr/>
        </p:nvSpPr>
        <p:spPr>
          <a:xfrm>
            <a:off x="467555" y="1070671"/>
            <a:ext cx="671707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/>
              <a:t>２枚のコインがあります。</a:t>
            </a:r>
            <a:endParaRPr lang="en-US" altLang="ja-JP" sz="3600" dirty="0" smtClean="0"/>
          </a:p>
          <a:p>
            <a:r>
              <a:rPr kumimoji="1" lang="ja-JP" altLang="en-US" sz="3600" dirty="0"/>
              <a:t>コイン</a:t>
            </a:r>
            <a:r>
              <a:rPr kumimoji="1" lang="ja-JP" altLang="en-US" sz="3600" dirty="0" smtClean="0"/>
              <a:t>には表と裏があります。</a:t>
            </a:r>
            <a:endParaRPr kumimoji="1" lang="en-US" altLang="ja-JP" sz="3600" dirty="0" smtClean="0"/>
          </a:p>
          <a:p>
            <a:r>
              <a:rPr lang="ja-JP" altLang="en-US" sz="3600" dirty="0" smtClean="0"/>
              <a:t>２枚のコインを投げたとき</a:t>
            </a:r>
            <a:endParaRPr lang="en-US" altLang="ja-JP" sz="3600" dirty="0" smtClean="0"/>
          </a:p>
          <a:p>
            <a:r>
              <a:rPr kumimoji="1" lang="ja-JP" altLang="en-US" sz="3600" dirty="0"/>
              <a:t>起</a:t>
            </a:r>
            <a:r>
              <a:rPr kumimoji="1" lang="ja-JP" altLang="en-US" sz="3600" dirty="0" smtClean="0"/>
              <a:t>こりやすいのは</a:t>
            </a:r>
            <a:endParaRPr kumimoji="1" lang="en-US" altLang="ja-JP" sz="3600" dirty="0" smtClean="0"/>
          </a:p>
          <a:p>
            <a:r>
              <a:rPr lang="ja-JP" altLang="en-US" sz="3600" dirty="0" smtClean="0"/>
              <a:t>次のうちどれでしょう。</a:t>
            </a:r>
            <a:endParaRPr kumimoji="1" lang="en-US" altLang="ja-JP" sz="3600" dirty="0" smtClean="0"/>
          </a:p>
        </p:txBody>
      </p:sp>
      <p:pic>
        <p:nvPicPr>
          <p:cNvPr id="24" name="鍵１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88496" y="-515101"/>
            <a:ext cx="739731" cy="2164242"/>
          </a:xfrm>
          <a:prstGeom prst="rect">
            <a:avLst/>
          </a:prstGeom>
        </p:spPr>
      </p:pic>
      <p:grpSp>
        <p:nvGrpSpPr>
          <p:cNvPr id="143" name="グループ化 142"/>
          <p:cNvGrpSpPr/>
          <p:nvPr/>
        </p:nvGrpSpPr>
        <p:grpSpPr>
          <a:xfrm>
            <a:off x="2961448" y="4172655"/>
            <a:ext cx="8536339" cy="2554545"/>
            <a:chOff x="2961448" y="4172655"/>
            <a:chExt cx="8536339" cy="2554545"/>
          </a:xfrm>
        </p:grpSpPr>
        <p:sp>
          <p:nvSpPr>
            <p:cNvPr id="28" name="選択肢Ａ～Ｄ"/>
            <p:cNvSpPr txBox="1"/>
            <p:nvPr/>
          </p:nvSpPr>
          <p:spPr>
            <a:xfrm>
              <a:off x="3182756" y="4172655"/>
              <a:ext cx="8315031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000" dirty="0" smtClean="0"/>
                <a:t>Ａ．２枚とも表 </a:t>
              </a:r>
              <a:endParaRPr kumimoji="1" lang="en-US" altLang="ja-JP" sz="4000" dirty="0" smtClean="0"/>
            </a:p>
            <a:p>
              <a:r>
                <a:rPr lang="ja-JP" altLang="en-US" sz="4000" dirty="0" smtClean="0"/>
                <a:t>Ｂ．２枚とも裏</a:t>
              </a:r>
              <a:endParaRPr lang="en-US" altLang="ja-JP" sz="4000" dirty="0" smtClean="0"/>
            </a:p>
            <a:p>
              <a:r>
                <a:rPr kumimoji="1" lang="ja-JP" altLang="en-US" sz="4000" dirty="0" smtClean="0"/>
                <a:t>Ｃ．１枚が表</a:t>
              </a:r>
              <a:r>
                <a:rPr lang="ja-JP" altLang="en-US" sz="4000" dirty="0" smtClean="0"/>
                <a:t>でもう１枚が</a:t>
              </a:r>
              <a:r>
                <a:rPr kumimoji="1" lang="ja-JP" altLang="en-US" sz="4000" dirty="0" smtClean="0"/>
                <a:t>裏</a:t>
              </a:r>
              <a:endParaRPr lang="en-US" altLang="ja-JP" sz="4000" dirty="0"/>
            </a:p>
            <a:p>
              <a:r>
                <a:rPr lang="ja-JP" altLang="en-US" sz="4000" dirty="0" smtClean="0"/>
                <a:t>Ｄ．どの場合も同じ</a:t>
              </a:r>
              <a:endParaRPr kumimoji="1" lang="ja-JP" altLang="en-US" sz="4000" dirty="0"/>
            </a:p>
          </p:txBody>
        </p:sp>
        <p:sp>
          <p:nvSpPr>
            <p:cNvPr id="141" name="選択肢枠"/>
            <p:cNvSpPr/>
            <p:nvPr/>
          </p:nvSpPr>
          <p:spPr>
            <a:xfrm>
              <a:off x="2961448" y="4214220"/>
              <a:ext cx="6889134" cy="2449392"/>
            </a:xfrm>
            <a:prstGeom prst="wedgeRectCallout">
              <a:avLst>
                <a:gd name="adj1" fmla="val -60402"/>
                <a:gd name="adj2" fmla="val 34774"/>
              </a:avLst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23" name="図 2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9926" y="197154"/>
            <a:ext cx="3175781" cy="3175465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6015" y="904133"/>
            <a:ext cx="3165432" cy="3165432"/>
          </a:xfrm>
          <a:prstGeom prst="rect">
            <a:avLst/>
          </a:prstGeom>
        </p:spPr>
      </p:pic>
      <p:grpSp>
        <p:nvGrpSpPr>
          <p:cNvPr id="29" name="グループ化 28"/>
          <p:cNvGrpSpPr/>
          <p:nvPr/>
        </p:nvGrpSpPr>
        <p:grpSpPr>
          <a:xfrm>
            <a:off x="3143567" y="6007660"/>
            <a:ext cx="4850682" cy="707886"/>
            <a:chOff x="3143567" y="6007660"/>
            <a:chExt cx="4850682" cy="707886"/>
          </a:xfrm>
        </p:grpSpPr>
        <p:sp>
          <p:nvSpPr>
            <p:cNvPr id="26" name="円/楕円 25"/>
            <p:cNvSpPr/>
            <p:nvPr/>
          </p:nvSpPr>
          <p:spPr>
            <a:xfrm>
              <a:off x="3143567" y="6055666"/>
              <a:ext cx="643335" cy="587392"/>
            </a:xfrm>
            <a:prstGeom prst="ellipse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3899837" y="6007660"/>
              <a:ext cx="409441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000" dirty="0" smtClean="0">
                  <a:solidFill>
                    <a:srgbClr val="FF0000"/>
                  </a:solidFill>
                </a:rPr>
                <a:t>どの場合も同じ</a:t>
              </a:r>
              <a:endParaRPr kumimoji="1" lang="ja-JP" altLang="en-US" sz="40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9532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円/楕円 9"/>
          <p:cNvSpPr/>
          <p:nvPr/>
        </p:nvSpPr>
        <p:spPr>
          <a:xfrm>
            <a:off x="6459508" y="223074"/>
            <a:ext cx="5046336" cy="4330596"/>
          </a:xfrm>
          <a:prstGeom prst="ellipse">
            <a:avLst/>
          </a:prstGeom>
          <a:gradFill flip="none" rotWithShape="1">
            <a:gsLst>
              <a:gs pos="0">
                <a:schemeClr val="accent2"/>
              </a:gs>
              <a:gs pos="53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007325" y="1623333"/>
            <a:ext cx="6253820" cy="1938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表２枚</a:t>
            </a:r>
            <a:r>
              <a:rPr lang="ja-JP" altLang="en-US" sz="4000" dirty="0"/>
              <a:t>・・</a:t>
            </a:r>
            <a:r>
              <a:rPr lang="ja-JP" altLang="en-US" sz="4000" dirty="0" smtClean="0"/>
              <a:t>・・・・・・</a:t>
            </a:r>
            <a:r>
              <a:rPr lang="en-US" altLang="ja-JP" sz="4000" dirty="0" smtClean="0"/>
              <a:t>0.25</a:t>
            </a:r>
          </a:p>
          <a:p>
            <a:r>
              <a:rPr kumimoji="1" lang="ja-JP" altLang="en-US" sz="4000" dirty="0" smtClean="0"/>
              <a:t>裏２枚・・・・・・・・</a:t>
            </a:r>
            <a:r>
              <a:rPr kumimoji="1" lang="en-US" altLang="ja-JP" sz="4000" dirty="0" smtClean="0"/>
              <a:t>0.25</a:t>
            </a:r>
          </a:p>
          <a:p>
            <a:r>
              <a:rPr lang="ja-JP" altLang="en-US" sz="4000" dirty="0" smtClean="0"/>
              <a:t>表１枚裏１枚・・・</a:t>
            </a:r>
            <a:r>
              <a:rPr lang="en-US" altLang="ja-JP" sz="4000" dirty="0" smtClean="0"/>
              <a:t>0.5</a:t>
            </a:r>
            <a:endParaRPr kumimoji="1" lang="ja-JP" altLang="en-US" sz="4000" dirty="0"/>
          </a:p>
        </p:txBody>
      </p:sp>
      <p:sp>
        <p:nvSpPr>
          <p:cNvPr id="8" name="円/楕円 7"/>
          <p:cNvSpPr/>
          <p:nvPr/>
        </p:nvSpPr>
        <p:spPr>
          <a:xfrm>
            <a:off x="281779" y="195943"/>
            <a:ext cx="5046336" cy="4454769"/>
          </a:xfrm>
          <a:prstGeom prst="ellipse">
            <a:avLst/>
          </a:prstGeom>
          <a:gradFill flip="none" rotWithShape="1">
            <a:gsLst>
              <a:gs pos="0">
                <a:srgbClr val="00B0F0"/>
              </a:gs>
              <a:gs pos="53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90944" y="4604741"/>
            <a:ext cx="10058401" cy="175432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5400" dirty="0"/>
              <a:t>予想</a:t>
            </a:r>
            <a:r>
              <a:rPr lang="ja-JP" altLang="en-US" sz="5400" dirty="0" smtClean="0"/>
              <a:t>と実験結果が大きく違ったのはなぜだろう？</a:t>
            </a:r>
            <a:endParaRPr kumimoji="1" lang="ja-JP" altLang="en-US" sz="5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85070" y="223074"/>
            <a:ext cx="16318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予想</a:t>
            </a:r>
            <a:endParaRPr kumimoji="1" lang="ja-JP" altLang="en-US" sz="54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595015" y="206997"/>
            <a:ext cx="29401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実験結果</a:t>
            </a:r>
            <a:endParaRPr kumimoji="1" lang="en-US" altLang="ja-JP" sz="5400" dirty="0" smtClean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90013" y="1623333"/>
            <a:ext cx="6253820" cy="1938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表２枚</a:t>
            </a:r>
            <a:r>
              <a:rPr lang="ja-JP" altLang="en-US" sz="4000" dirty="0"/>
              <a:t>・・</a:t>
            </a:r>
            <a:r>
              <a:rPr lang="ja-JP" altLang="en-US" sz="4000" dirty="0" smtClean="0"/>
              <a:t>・・・・・・</a:t>
            </a:r>
            <a:r>
              <a:rPr lang="en-US" altLang="ja-JP" sz="4000" dirty="0" smtClean="0"/>
              <a:t>0.33</a:t>
            </a:r>
          </a:p>
          <a:p>
            <a:r>
              <a:rPr kumimoji="1" lang="ja-JP" altLang="en-US" sz="4000" dirty="0" smtClean="0"/>
              <a:t>裏２枚・・・・・・・・</a:t>
            </a:r>
            <a:r>
              <a:rPr kumimoji="1" lang="en-US" altLang="ja-JP" sz="4000" dirty="0" smtClean="0"/>
              <a:t>0.33</a:t>
            </a:r>
          </a:p>
          <a:p>
            <a:r>
              <a:rPr lang="ja-JP" altLang="en-US" sz="4000" dirty="0" smtClean="0"/>
              <a:t>表１枚裏１枚・・・</a:t>
            </a:r>
            <a:r>
              <a:rPr lang="en-US" altLang="ja-JP" sz="4000" dirty="0" smtClean="0"/>
              <a:t>0.33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161734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95" y="1"/>
            <a:ext cx="12192000" cy="11132618"/>
          </a:xfrm>
          <a:prstGeom prst="rect">
            <a:avLst/>
          </a:prstGeom>
          <a:ln>
            <a:noFill/>
          </a:ln>
        </p:spPr>
      </p:pic>
      <p:grpSp>
        <p:nvGrpSpPr>
          <p:cNvPr id="5" name="グループ化 4"/>
          <p:cNvGrpSpPr/>
          <p:nvPr/>
        </p:nvGrpSpPr>
        <p:grpSpPr>
          <a:xfrm>
            <a:off x="203200" y="4648200"/>
            <a:ext cx="4676653" cy="3465589"/>
            <a:chOff x="1007745" y="4397511"/>
            <a:chExt cx="7979639" cy="5860572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1007745" y="5105397"/>
              <a:ext cx="6743698" cy="51526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600" b="1" dirty="0" smtClean="0">
                  <a:solidFill>
                    <a:srgbClr val="FF0000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樹形図</a:t>
              </a:r>
              <a:endParaRPr kumimoji="1" lang="en-US" altLang="ja-JP" sz="9600" b="1" dirty="0" smtClean="0">
                <a:solidFill>
                  <a:srgbClr val="FF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  <a:p>
              <a:endParaRPr kumimoji="1" lang="ja-JP" altLang="en-US" sz="9600" dirty="0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405484" y="4397511"/>
              <a:ext cx="7581900" cy="1197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000" b="1" dirty="0" smtClean="0">
                  <a:solidFill>
                    <a:srgbClr val="FF0000"/>
                  </a:solidFill>
                  <a:latin typeface="+mn-ea"/>
                </a:rPr>
                <a:t>じゅ　けい　ず</a:t>
              </a:r>
              <a:endParaRPr kumimoji="1" lang="ja-JP" altLang="en-US" sz="4000" b="1" dirty="0">
                <a:solidFill>
                  <a:srgbClr val="FF0000"/>
                </a:solidFill>
                <a:latin typeface="+mn-ea"/>
              </a:endParaRPr>
            </a:p>
          </p:txBody>
        </p:sp>
      </p:grp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>
            <a:off x="2607189" y="-2667001"/>
            <a:ext cx="6857999" cy="12192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54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グループ化 47"/>
          <p:cNvGrpSpPr/>
          <p:nvPr/>
        </p:nvGrpSpPr>
        <p:grpSpPr>
          <a:xfrm>
            <a:off x="2854498" y="1284430"/>
            <a:ext cx="2714870" cy="3268545"/>
            <a:chOff x="1670720" y="1435299"/>
            <a:chExt cx="2714870" cy="4191875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1670720" y="1999969"/>
              <a:ext cx="1712893" cy="3101764"/>
              <a:chOff x="1596980" y="3026535"/>
              <a:chExt cx="1712893" cy="1503924"/>
            </a:xfrm>
          </p:grpSpPr>
          <p:cxnSp>
            <p:nvCxnSpPr>
              <p:cNvPr id="3" name="直線コネクタ 2"/>
              <p:cNvCxnSpPr/>
              <p:nvPr/>
            </p:nvCxnSpPr>
            <p:spPr>
              <a:xfrm flipV="1">
                <a:off x="1596980" y="3026535"/>
                <a:ext cx="1712893" cy="746976"/>
              </a:xfrm>
              <a:prstGeom prst="line">
                <a:avLst/>
              </a:prstGeom>
              <a:ln w="76200" cap="rnd">
                <a:solidFill>
                  <a:schemeClr val="tx1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直線コネクタ 6"/>
              <p:cNvCxnSpPr/>
              <p:nvPr/>
            </p:nvCxnSpPr>
            <p:spPr>
              <a:xfrm>
                <a:off x="1596980" y="3783483"/>
                <a:ext cx="1712893" cy="746976"/>
              </a:xfrm>
              <a:prstGeom prst="line">
                <a:avLst/>
              </a:prstGeom>
              <a:ln w="76200" cap="rnd">
                <a:solidFill>
                  <a:schemeClr val="tx1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テキスト ボックス 8"/>
            <p:cNvSpPr txBox="1"/>
            <p:nvPr/>
          </p:nvSpPr>
          <p:spPr>
            <a:xfrm>
              <a:off x="3413110" y="1435299"/>
              <a:ext cx="94389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5400" dirty="0" smtClean="0"/>
                <a:t>表</a:t>
              </a:r>
              <a:endParaRPr kumimoji="1" lang="ja-JP" altLang="en-US" sz="5400" dirty="0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3441693" y="4703844"/>
              <a:ext cx="94389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400" dirty="0"/>
                <a:t>裏</a:t>
              </a:r>
              <a:endParaRPr kumimoji="1" lang="ja-JP" altLang="en-US" sz="5400" dirty="0"/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5599913" y="3270137"/>
            <a:ext cx="2661621" cy="2139368"/>
            <a:chOff x="4527074" y="3859868"/>
            <a:chExt cx="2661621" cy="2679993"/>
          </a:xfrm>
        </p:grpSpPr>
        <p:sp>
          <p:nvSpPr>
            <p:cNvPr id="18" name="テキスト ボックス 17"/>
            <p:cNvSpPr txBox="1"/>
            <p:nvPr/>
          </p:nvSpPr>
          <p:spPr>
            <a:xfrm>
              <a:off x="6239967" y="3859868"/>
              <a:ext cx="94389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5400" dirty="0" smtClean="0"/>
                <a:t>表</a:t>
              </a:r>
              <a:endParaRPr kumimoji="1" lang="ja-JP" altLang="en-US" sz="5400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6244798" y="5616531"/>
              <a:ext cx="94389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400" dirty="0"/>
                <a:t>裏</a:t>
              </a:r>
              <a:endParaRPr kumimoji="1" lang="ja-JP" altLang="en-US" sz="5400" dirty="0"/>
            </a:p>
          </p:txBody>
        </p:sp>
        <p:grpSp>
          <p:nvGrpSpPr>
            <p:cNvPr id="40" name="グループ化 39"/>
            <p:cNvGrpSpPr/>
            <p:nvPr/>
          </p:nvGrpSpPr>
          <p:grpSpPr>
            <a:xfrm>
              <a:off x="4527074" y="4400493"/>
              <a:ext cx="1712893" cy="1619693"/>
              <a:chOff x="1596980" y="3026535"/>
              <a:chExt cx="1712893" cy="1503924"/>
            </a:xfrm>
          </p:grpSpPr>
          <p:cxnSp>
            <p:nvCxnSpPr>
              <p:cNvPr id="41" name="直線コネクタ 40"/>
              <p:cNvCxnSpPr/>
              <p:nvPr/>
            </p:nvCxnSpPr>
            <p:spPr>
              <a:xfrm flipV="1">
                <a:off x="1596980" y="3026535"/>
                <a:ext cx="1712893" cy="746976"/>
              </a:xfrm>
              <a:prstGeom prst="line">
                <a:avLst/>
              </a:prstGeom>
              <a:ln w="76200" cap="rnd">
                <a:solidFill>
                  <a:schemeClr val="tx1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線コネクタ 41"/>
              <p:cNvCxnSpPr/>
              <p:nvPr/>
            </p:nvCxnSpPr>
            <p:spPr>
              <a:xfrm>
                <a:off x="1596980" y="3783483"/>
                <a:ext cx="1712893" cy="746976"/>
              </a:xfrm>
              <a:prstGeom prst="line">
                <a:avLst/>
              </a:prstGeom>
              <a:ln w="76200" cap="rnd">
                <a:solidFill>
                  <a:schemeClr val="tx1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9" name="グループ化 48"/>
          <p:cNvGrpSpPr/>
          <p:nvPr/>
        </p:nvGrpSpPr>
        <p:grpSpPr>
          <a:xfrm>
            <a:off x="5599912" y="532046"/>
            <a:ext cx="2661622" cy="2089823"/>
            <a:chOff x="4527074" y="439580"/>
            <a:chExt cx="2661622" cy="2586955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6244799" y="439580"/>
              <a:ext cx="94389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5400" dirty="0" smtClean="0"/>
                <a:t>表</a:t>
              </a:r>
              <a:endParaRPr kumimoji="1" lang="ja-JP" altLang="en-US" sz="5400" dirty="0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6244799" y="2103205"/>
              <a:ext cx="94389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400" dirty="0"/>
                <a:t>裏</a:t>
              </a:r>
              <a:endParaRPr kumimoji="1" lang="ja-JP" altLang="en-US" sz="5400" dirty="0"/>
            </a:p>
          </p:txBody>
        </p:sp>
        <p:grpSp>
          <p:nvGrpSpPr>
            <p:cNvPr id="45" name="グループ化 44"/>
            <p:cNvGrpSpPr/>
            <p:nvPr/>
          </p:nvGrpSpPr>
          <p:grpSpPr>
            <a:xfrm>
              <a:off x="4527074" y="945177"/>
              <a:ext cx="1712893" cy="1619693"/>
              <a:chOff x="1596980" y="3026535"/>
              <a:chExt cx="1712893" cy="1503924"/>
            </a:xfrm>
          </p:grpSpPr>
          <p:cxnSp>
            <p:nvCxnSpPr>
              <p:cNvPr id="46" name="直線コネクタ 45"/>
              <p:cNvCxnSpPr/>
              <p:nvPr/>
            </p:nvCxnSpPr>
            <p:spPr>
              <a:xfrm flipV="1">
                <a:off x="1596980" y="3026535"/>
                <a:ext cx="1712893" cy="746976"/>
              </a:xfrm>
              <a:prstGeom prst="line">
                <a:avLst/>
              </a:prstGeom>
              <a:ln w="76200" cap="rnd">
                <a:solidFill>
                  <a:schemeClr val="tx1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/>
              <p:cNvCxnSpPr/>
              <p:nvPr/>
            </p:nvCxnSpPr>
            <p:spPr>
              <a:xfrm>
                <a:off x="1596980" y="3783483"/>
                <a:ext cx="1712893" cy="746976"/>
              </a:xfrm>
              <a:prstGeom prst="line">
                <a:avLst/>
              </a:prstGeom>
              <a:ln w="76200" cap="rnd">
                <a:solidFill>
                  <a:schemeClr val="tx1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4" name="テキスト ボックス 63"/>
          <p:cNvSpPr txBox="1"/>
          <p:nvPr/>
        </p:nvSpPr>
        <p:spPr>
          <a:xfrm>
            <a:off x="146305" y="219456"/>
            <a:ext cx="1753252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樹形図</a:t>
            </a:r>
            <a:endParaRPr kumimoji="1" lang="en-US" altLang="ja-JP" sz="4000" b="1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759952" y="576544"/>
            <a:ext cx="3017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solidFill>
                  <a:schemeClr val="accent5">
                    <a:lumMod val="50000"/>
                  </a:schemeClr>
                </a:solidFill>
              </a:rPr>
              <a:t>・・・表と表</a:t>
            </a:r>
            <a:endParaRPr lang="en-US" altLang="ja-JP" sz="40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8759952" y="1963942"/>
            <a:ext cx="2505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solidFill>
                  <a:schemeClr val="accent5">
                    <a:lumMod val="50000"/>
                  </a:schemeClr>
                </a:solidFill>
              </a:rPr>
              <a:t>・・・表と裏</a:t>
            </a:r>
            <a:endParaRPr lang="en-US" altLang="ja-JP" sz="40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8759952" y="3351340"/>
            <a:ext cx="3017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solidFill>
                  <a:schemeClr val="accent5">
                    <a:lumMod val="50000"/>
                  </a:schemeClr>
                </a:solidFill>
              </a:rPr>
              <a:t>・・・裏と表</a:t>
            </a:r>
            <a:endParaRPr lang="en-US" altLang="ja-JP" sz="40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8759952" y="4738739"/>
            <a:ext cx="2505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solidFill>
                  <a:schemeClr val="accent5">
                    <a:lumMod val="50000"/>
                  </a:schemeClr>
                </a:solidFill>
              </a:rPr>
              <a:t>・・・裏と</a:t>
            </a:r>
            <a:r>
              <a:rPr lang="ja-JP" altLang="en-US" sz="4000" dirty="0">
                <a:solidFill>
                  <a:schemeClr val="accent5">
                    <a:lumMod val="50000"/>
                  </a:schemeClr>
                </a:solidFill>
              </a:rPr>
              <a:t>裏</a:t>
            </a:r>
            <a:endParaRPr lang="en-US" altLang="ja-JP" sz="40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377440" y="219456"/>
            <a:ext cx="6382512" cy="550468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26405" y="274320"/>
            <a:ext cx="477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→</a:t>
            </a:r>
            <a:endParaRPr kumimoji="1" lang="ja-JP" altLang="en-US" sz="3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11896" y="5852160"/>
            <a:ext cx="39136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 smtClean="0">
                <a:solidFill>
                  <a:srgbClr val="FF0000"/>
                </a:solidFill>
              </a:rPr>
              <a:t>全部で４通り</a:t>
            </a:r>
            <a:endParaRPr kumimoji="1" lang="ja-JP" altLang="en-US" sz="4800" b="1" dirty="0">
              <a:solidFill>
                <a:srgbClr val="FF0000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842245" y="91753"/>
            <a:ext cx="512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 smtClean="0">
                <a:solidFill>
                  <a:srgbClr val="FF0000"/>
                </a:solidFill>
              </a:rPr>
              <a:t>A</a:t>
            </a:r>
            <a:endParaRPr kumimoji="1" lang="ja-JP" altLang="en-US" sz="3600" b="1" dirty="0">
              <a:solidFill>
                <a:srgbClr val="FF000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512374" y="91753"/>
            <a:ext cx="512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 smtClean="0">
                <a:solidFill>
                  <a:srgbClr val="FF0000"/>
                </a:solidFill>
              </a:rPr>
              <a:t>B</a:t>
            </a:r>
            <a:endParaRPr kumimoji="1" lang="ja-JP" alt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614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7" grpId="0"/>
      <p:bldP spid="68" grpId="0"/>
      <p:bldP spid="69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0985" y="4626760"/>
            <a:ext cx="2238535" cy="2238312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502276" y="244699"/>
            <a:ext cx="11307651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 smtClean="0"/>
              <a:t>【</a:t>
            </a:r>
            <a:r>
              <a:rPr kumimoji="1" lang="ja-JP" altLang="en-US" sz="4800" dirty="0" smtClean="0"/>
              <a:t>練習問題</a:t>
            </a:r>
            <a:r>
              <a:rPr kumimoji="1" lang="en-US" altLang="ja-JP" sz="4800" dirty="0" smtClean="0"/>
              <a:t>】</a:t>
            </a:r>
          </a:p>
          <a:p>
            <a:r>
              <a:rPr lang="ja-JP" altLang="en-US" sz="4400" dirty="0" smtClean="0"/>
              <a:t>３枚のコインＡ，Ｂ，Ｃを同時に投げるとき，</a:t>
            </a:r>
            <a:endParaRPr lang="en-US" altLang="ja-JP" sz="4400" dirty="0" smtClean="0"/>
          </a:p>
          <a:p>
            <a:r>
              <a:rPr lang="ja-JP" altLang="en-US" sz="4400" dirty="0" smtClean="0"/>
              <a:t>２枚が表で１枚が裏になる確率を，樹形図を</a:t>
            </a:r>
            <a:endParaRPr lang="en-US" altLang="ja-JP" sz="4400" dirty="0" smtClean="0"/>
          </a:p>
          <a:p>
            <a:r>
              <a:rPr lang="ja-JP" altLang="en-US" sz="4400" dirty="0" smtClean="0"/>
              <a:t>かいて求めなさい。</a:t>
            </a:r>
            <a:endParaRPr lang="en-US" altLang="ja-JP" sz="4400" dirty="0" smtClean="0"/>
          </a:p>
          <a:p>
            <a:r>
              <a:rPr lang="ja-JP" altLang="en-US" sz="4400" dirty="0" smtClean="0"/>
              <a:t>ただし，このコインで表，裏が出ることは同様に確からしいとします。</a:t>
            </a:r>
            <a:endParaRPr kumimoji="1" lang="ja-JP" altLang="en-US" sz="4400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912" y="4626760"/>
            <a:ext cx="2231240" cy="223124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1544" y="4626760"/>
            <a:ext cx="2238535" cy="223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60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グループ化 47"/>
          <p:cNvGrpSpPr/>
          <p:nvPr/>
        </p:nvGrpSpPr>
        <p:grpSpPr>
          <a:xfrm>
            <a:off x="171654" y="1803762"/>
            <a:ext cx="1858424" cy="3646647"/>
            <a:chOff x="1670720" y="1435299"/>
            <a:chExt cx="2714870" cy="4099542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1670720" y="1999969"/>
              <a:ext cx="1712893" cy="3101764"/>
              <a:chOff x="1596980" y="3026535"/>
              <a:chExt cx="1712893" cy="1503924"/>
            </a:xfrm>
          </p:grpSpPr>
          <p:cxnSp>
            <p:nvCxnSpPr>
              <p:cNvPr id="3" name="直線コネクタ 2"/>
              <p:cNvCxnSpPr/>
              <p:nvPr/>
            </p:nvCxnSpPr>
            <p:spPr>
              <a:xfrm flipV="1">
                <a:off x="1596980" y="3026535"/>
                <a:ext cx="1712893" cy="746976"/>
              </a:xfrm>
              <a:prstGeom prst="line">
                <a:avLst/>
              </a:prstGeom>
              <a:ln w="76200" cap="rnd">
                <a:solidFill>
                  <a:schemeClr val="tx1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直線コネクタ 6"/>
              <p:cNvCxnSpPr/>
              <p:nvPr/>
            </p:nvCxnSpPr>
            <p:spPr>
              <a:xfrm>
                <a:off x="1596980" y="3783483"/>
                <a:ext cx="1712893" cy="746976"/>
              </a:xfrm>
              <a:prstGeom prst="line">
                <a:avLst/>
              </a:prstGeom>
              <a:ln w="76200" cap="rnd">
                <a:solidFill>
                  <a:schemeClr val="tx1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テキスト ボックス 8"/>
            <p:cNvSpPr txBox="1"/>
            <p:nvPr/>
          </p:nvSpPr>
          <p:spPr>
            <a:xfrm>
              <a:off x="3413110" y="1435299"/>
              <a:ext cx="94389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800" dirty="0" smtClean="0"/>
                <a:t>表</a:t>
              </a:r>
              <a:endParaRPr kumimoji="1" lang="ja-JP" altLang="en-US" sz="4800" dirty="0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3441693" y="4703844"/>
              <a:ext cx="94389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800" dirty="0"/>
                <a:t>裏</a:t>
              </a:r>
              <a:endParaRPr kumimoji="1" lang="ja-JP" altLang="en-US" sz="4800" dirty="0"/>
            </a:p>
          </p:txBody>
        </p:sp>
      </p:grpSp>
      <p:grpSp>
        <p:nvGrpSpPr>
          <p:cNvPr id="51" name="グループ化 50"/>
          <p:cNvGrpSpPr/>
          <p:nvPr/>
        </p:nvGrpSpPr>
        <p:grpSpPr>
          <a:xfrm>
            <a:off x="4419577" y="337330"/>
            <a:ext cx="2194779" cy="1197976"/>
            <a:chOff x="7290793" y="26433"/>
            <a:chExt cx="2657931" cy="1521143"/>
          </a:xfrm>
        </p:grpSpPr>
        <p:grpSp>
          <p:nvGrpSpPr>
            <p:cNvPr id="11" name="グループ化 10"/>
            <p:cNvGrpSpPr/>
            <p:nvPr/>
          </p:nvGrpSpPr>
          <p:grpSpPr>
            <a:xfrm>
              <a:off x="7290793" y="380376"/>
              <a:ext cx="1712893" cy="954082"/>
              <a:chOff x="1596980" y="3026535"/>
              <a:chExt cx="1712893" cy="1503924"/>
            </a:xfrm>
          </p:grpSpPr>
          <p:cxnSp>
            <p:nvCxnSpPr>
              <p:cNvPr id="12" name="直線コネクタ 11"/>
              <p:cNvCxnSpPr/>
              <p:nvPr/>
            </p:nvCxnSpPr>
            <p:spPr>
              <a:xfrm flipV="1">
                <a:off x="1596980" y="3026535"/>
                <a:ext cx="1712893" cy="746976"/>
              </a:xfrm>
              <a:prstGeom prst="line">
                <a:avLst/>
              </a:prstGeom>
              <a:ln w="76200" cap="rnd">
                <a:solidFill>
                  <a:schemeClr val="tx1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コネクタ 12"/>
              <p:cNvCxnSpPr/>
              <p:nvPr/>
            </p:nvCxnSpPr>
            <p:spPr>
              <a:xfrm>
                <a:off x="1596980" y="3783483"/>
                <a:ext cx="1712893" cy="746976"/>
              </a:xfrm>
              <a:prstGeom prst="line">
                <a:avLst/>
              </a:prstGeom>
              <a:ln w="76200" cap="rnd">
                <a:solidFill>
                  <a:schemeClr val="tx1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テキスト ボックス 22"/>
            <p:cNvSpPr txBox="1"/>
            <p:nvPr/>
          </p:nvSpPr>
          <p:spPr>
            <a:xfrm>
              <a:off x="9004827" y="26433"/>
              <a:ext cx="9438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 smtClean="0"/>
                <a:t>表</a:t>
              </a:r>
              <a:endParaRPr kumimoji="1" lang="ja-JP" altLang="en-US" sz="3600" dirty="0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9004826" y="901245"/>
              <a:ext cx="9438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600" dirty="0"/>
                <a:t>裏</a:t>
              </a:r>
              <a:endParaRPr kumimoji="1" lang="ja-JP" altLang="en-US" sz="3600" dirty="0"/>
            </a:p>
          </p:txBody>
        </p:sp>
      </p:grpSp>
      <p:grpSp>
        <p:nvGrpSpPr>
          <p:cNvPr id="52" name="グループ化 51"/>
          <p:cNvGrpSpPr/>
          <p:nvPr/>
        </p:nvGrpSpPr>
        <p:grpSpPr>
          <a:xfrm>
            <a:off x="4420719" y="2105242"/>
            <a:ext cx="2193835" cy="1197976"/>
            <a:chOff x="7291935" y="1776057"/>
            <a:chExt cx="2656788" cy="1521143"/>
          </a:xfrm>
        </p:grpSpPr>
        <p:sp>
          <p:nvSpPr>
            <p:cNvPr id="24" name="テキスト ボックス 23"/>
            <p:cNvSpPr txBox="1"/>
            <p:nvPr/>
          </p:nvSpPr>
          <p:spPr>
            <a:xfrm>
              <a:off x="9004826" y="1776057"/>
              <a:ext cx="9438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 smtClean="0"/>
                <a:t>表</a:t>
              </a:r>
              <a:endParaRPr kumimoji="1" lang="ja-JP" altLang="en-US" sz="3600" dirty="0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9004826" y="2650869"/>
              <a:ext cx="9438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600" dirty="0"/>
                <a:t>裏</a:t>
              </a:r>
              <a:endParaRPr kumimoji="1" lang="ja-JP" altLang="en-US" sz="3600" dirty="0"/>
            </a:p>
          </p:txBody>
        </p:sp>
        <p:grpSp>
          <p:nvGrpSpPr>
            <p:cNvPr id="31" name="グループ化 30"/>
            <p:cNvGrpSpPr/>
            <p:nvPr/>
          </p:nvGrpSpPr>
          <p:grpSpPr>
            <a:xfrm>
              <a:off x="7291935" y="2121690"/>
              <a:ext cx="1712893" cy="954082"/>
              <a:chOff x="1596980" y="3026535"/>
              <a:chExt cx="1712893" cy="1503924"/>
            </a:xfrm>
          </p:grpSpPr>
          <p:cxnSp>
            <p:nvCxnSpPr>
              <p:cNvPr id="32" name="直線コネクタ 31"/>
              <p:cNvCxnSpPr/>
              <p:nvPr/>
            </p:nvCxnSpPr>
            <p:spPr>
              <a:xfrm flipV="1">
                <a:off x="1596980" y="3026535"/>
                <a:ext cx="1712893" cy="746976"/>
              </a:xfrm>
              <a:prstGeom prst="line">
                <a:avLst/>
              </a:prstGeom>
              <a:ln w="76200" cap="rnd">
                <a:solidFill>
                  <a:schemeClr val="tx1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コネクタ 32"/>
              <p:cNvCxnSpPr/>
              <p:nvPr/>
            </p:nvCxnSpPr>
            <p:spPr>
              <a:xfrm>
                <a:off x="1596980" y="3783483"/>
                <a:ext cx="1712893" cy="746976"/>
              </a:xfrm>
              <a:prstGeom prst="line">
                <a:avLst/>
              </a:prstGeom>
              <a:ln w="76200" cap="rnd">
                <a:solidFill>
                  <a:schemeClr val="tx1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3" name="グループ化 52"/>
          <p:cNvGrpSpPr/>
          <p:nvPr/>
        </p:nvGrpSpPr>
        <p:grpSpPr>
          <a:xfrm>
            <a:off x="4369098" y="3854866"/>
            <a:ext cx="2236461" cy="1197976"/>
            <a:chOff x="7240314" y="3525681"/>
            <a:chExt cx="2708409" cy="1521143"/>
          </a:xfrm>
        </p:grpSpPr>
        <p:sp>
          <p:nvSpPr>
            <p:cNvPr id="27" name="テキスト ボックス 26"/>
            <p:cNvSpPr txBox="1"/>
            <p:nvPr/>
          </p:nvSpPr>
          <p:spPr>
            <a:xfrm>
              <a:off x="9004826" y="3525681"/>
              <a:ext cx="9438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 smtClean="0"/>
                <a:t>表</a:t>
              </a:r>
              <a:endParaRPr kumimoji="1" lang="ja-JP" altLang="en-US" sz="3600" dirty="0"/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9004825" y="4400493"/>
              <a:ext cx="9438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600" dirty="0"/>
                <a:t>裏</a:t>
              </a:r>
              <a:endParaRPr kumimoji="1" lang="ja-JP" altLang="en-US" sz="3600" dirty="0"/>
            </a:p>
          </p:txBody>
        </p:sp>
        <p:grpSp>
          <p:nvGrpSpPr>
            <p:cNvPr id="34" name="グループ化 33"/>
            <p:cNvGrpSpPr/>
            <p:nvPr/>
          </p:nvGrpSpPr>
          <p:grpSpPr>
            <a:xfrm>
              <a:off x="7240314" y="3863004"/>
              <a:ext cx="1712893" cy="954082"/>
              <a:chOff x="1596980" y="3026535"/>
              <a:chExt cx="1712893" cy="1503924"/>
            </a:xfrm>
          </p:grpSpPr>
          <p:cxnSp>
            <p:nvCxnSpPr>
              <p:cNvPr id="35" name="直線コネクタ 34"/>
              <p:cNvCxnSpPr/>
              <p:nvPr/>
            </p:nvCxnSpPr>
            <p:spPr>
              <a:xfrm flipV="1">
                <a:off x="1596980" y="3026535"/>
                <a:ext cx="1712893" cy="746976"/>
              </a:xfrm>
              <a:prstGeom prst="line">
                <a:avLst/>
              </a:prstGeom>
              <a:ln w="76200" cap="rnd">
                <a:solidFill>
                  <a:schemeClr val="tx1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コネクタ 35"/>
              <p:cNvCxnSpPr/>
              <p:nvPr/>
            </p:nvCxnSpPr>
            <p:spPr>
              <a:xfrm>
                <a:off x="1596980" y="3783483"/>
                <a:ext cx="1712893" cy="746976"/>
              </a:xfrm>
              <a:prstGeom prst="line">
                <a:avLst/>
              </a:prstGeom>
              <a:ln w="76200" cap="rnd">
                <a:solidFill>
                  <a:schemeClr val="tx1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5" name="グループ化 54"/>
          <p:cNvGrpSpPr/>
          <p:nvPr/>
        </p:nvGrpSpPr>
        <p:grpSpPr>
          <a:xfrm>
            <a:off x="4369099" y="5604489"/>
            <a:ext cx="2236459" cy="1197974"/>
            <a:chOff x="7240315" y="5275305"/>
            <a:chExt cx="2708407" cy="1521140"/>
          </a:xfrm>
        </p:grpSpPr>
        <p:sp>
          <p:nvSpPr>
            <p:cNvPr id="28" name="テキスト ボックス 27"/>
            <p:cNvSpPr txBox="1"/>
            <p:nvPr/>
          </p:nvSpPr>
          <p:spPr>
            <a:xfrm>
              <a:off x="9004825" y="5275305"/>
              <a:ext cx="9438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 smtClean="0"/>
                <a:t>表</a:t>
              </a:r>
              <a:endParaRPr kumimoji="1" lang="ja-JP" altLang="en-US" sz="3600" dirty="0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9004825" y="6150114"/>
              <a:ext cx="9438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600" dirty="0"/>
                <a:t>裏</a:t>
              </a:r>
              <a:endParaRPr kumimoji="1" lang="ja-JP" altLang="en-US" sz="3600" dirty="0"/>
            </a:p>
          </p:txBody>
        </p:sp>
        <p:grpSp>
          <p:nvGrpSpPr>
            <p:cNvPr id="37" name="グループ化 36"/>
            <p:cNvGrpSpPr/>
            <p:nvPr/>
          </p:nvGrpSpPr>
          <p:grpSpPr>
            <a:xfrm>
              <a:off x="7240315" y="5604318"/>
              <a:ext cx="1712893" cy="954082"/>
              <a:chOff x="1596980" y="3026535"/>
              <a:chExt cx="1712893" cy="1503924"/>
            </a:xfrm>
          </p:grpSpPr>
          <p:cxnSp>
            <p:nvCxnSpPr>
              <p:cNvPr id="38" name="直線コネクタ 37"/>
              <p:cNvCxnSpPr/>
              <p:nvPr/>
            </p:nvCxnSpPr>
            <p:spPr>
              <a:xfrm flipV="1">
                <a:off x="1596980" y="3026535"/>
                <a:ext cx="1712893" cy="746976"/>
              </a:xfrm>
              <a:prstGeom prst="line">
                <a:avLst/>
              </a:prstGeom>
              <a:ln w="76200" cap="rnd">
                <a:solidFill>
                  <a:schemeClr val="tx1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線コネクタ 38"/>
              <p:cNvCxnSpPr/>
              <p:nvPr/>
            </p:nvCxnSpPr>
            <p:spPr>
              <a:xfrm>
                <a:off x="1596980" y="3783483"/>
                <a:ext cx="1712893" cy="746976"/>
              </a:xfrm>
              <a:prstGeom prst="line">
                <a:avLst/>
              </a:prstGeom>
              <a:ln w="76200" cap="rnd">
                <a:solidFill>
                  <a:schemeClr val="tx1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0" name="グループ化 49"/>
          <p:cNvGrpSpPr/>
          <p:nvPr/>
        </p:nvGrpSpPr>
        <p:grpSpPr>
          <a:xfrm>
            <a:off x="2176272" y="4119639"/>
            <a:ext cx="2117444" cy="2242618"/>
            <a:chOff x="4527074" y="3859868"/>
            <a:chExt cx="2661621" cy="2587660"/>
          </a:xfrm>
        </p:grpSpPr>
        <p:sp>
          <p:nvSpPr>
            <p:cNvPr id="18" name="テキスト ボックス 17"/>
            <p:cNvSpPr txBox="1"/>
            <p:nvPr/>
          </p:nvSpPr>
          <p:spPr>
            <a:xfrm>
              <a:off x="6239967" y="3859868"/>
              <a:ext cx="94389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800" dirty="0" smtClean="0"/>
                <a:t>表</a:t>
              </a:r>
              <a:endParaRPr kumimoji="1" lang="ja-JP" altLang="en-US" sz="4800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6244798" y="5616531"/>
              <a:ext cx="94389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800" dirty="0"/>
                <a:t>裏</a:t>
              </a:r>
              <a:endParaRPr kumimoji="1" lang="ja-JP" altLang="en-US" sz="4800" dirty="0"/>
            </a:p>
          </p:txBody>
        </p:sp>
        <p:grpSp>
          <p:nvGrpSpPr>
            <p:cNvPr id="40" name="グループ化 39"/>
            <p:cNvGrpSpPr/>
            <p:nvPr/>
          </p:nvGrpSpPr>
          <p:grpSpPr>
            <a:xfrm>
              <a:off x="4527074" y="4400493"/>
              <a:ext cx="1712893" cy="1619693"/>
              <a:chOff x="1596980" y="3026535"/>
              <a:chExt cx="1712893" cy="1503924"/>
            </a:xfrm>
          </p:grpSpPr>
          <p:cxnSp>
            <p:nvCxnSpPr>
              <p:cNvPr id="41" name="直線コネクタ 40"/>
              <p:cNvCxnSpPr/>
              <p:nvPr/>
            </p:nvCxnSpPr>
            <p:spPr>
              <a:xfrm flipV="1">
                <a:off x="1596980" y="3026535"/>
                <a:ext cx="1712893" cy="746976"/>
              </a:xfrm>
              <a:prstGeom prst="line">
                <a:avLst/>
              </a:prstGeom>
              <a:ln w="76200" cap="rnd">
                <a:solidFill>
                  <a:schemeClr val="tx1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線コネクタ 41"/>
              <p:cNvCxnSpPr/>
              <p:nvPr/>
            </p:nvCxnSpPr>
            <p:spPr>
              <a:xfrm>
                <a:off x="1596980" y="3783483"/>
                <a:ext cx="1712893" cy="746976"/>
              </a:xfrm>
              <a:prstGeom prst="line">
                <a:avLst/>
              </a:prstGeom>
              <a:ln w="76200" cap="rnd">
                <a:solidFill>
                  <a:schemeClr val="tx1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9" name="グループ化 48"/>
          <p:cNvGrpSpPr/>
          <p:nvPr/>
        </p:nvGrpSpPr>
        <p:grpSpPr>
          <a:xfrm>
            <a:off x="2176271" y="710853"/>
            <a:ext cx="2117445" cy="2316925"/>
            <a:chOff x="4527074" y="439580"/>
            <a:chExt cx="2661622" cy="2494622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6244799" y="439580"/>
              <a:ext cx="94389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800" dirty="0" smtClean="0"/>
                <a:t>表</a:t>
              </a:r>
              <a:endParaRPr kumimoji="1" lang="ja-JP" altLang="en-US" sz="4800" dirty="0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6244799" y="2103205"/>
              <a:ext cx="94389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800" dirty="0"/>
                <a:t>裏</a:t>
              </a:r>
              <a:endParaRPr kumimoji="1" lang="ja-JP" altLang="en-US" sz="4800" dirty="0"/>
            </a:p>
          </p:txBody>
        </p:sp>
        <p:grpSp>
          <p:nvGrpSpPr>
            <p:cNvPr id="45" name="グループ化 44"/>
            <p:cNvGrpSpPr/>
            <p:nvPr/>
          </p:nvGrpSpPr>
          <p:grpSpPr>
            <a:xfrm>
              <a:off x="4527074" y="945177"/>
              <a:ext cx="1712893" cy="1619693"/>
              <a:chOff x="1596980" y="3026535"/>
              <a:chExt cx="1712893" cy="1503924"/>
            </a:xfrm>
          </p:grpSpPr>
          <p:cxnSp>
            <p:nvCxnSpPr>
              <p:cNvPr id="46" name="直線コネクタ 45"/>
              <p:cNvCxnSpPr/>
              <p:nvPr/>
            </p:nvCxnSpPr>
            <p:spPr>
              <a:xfrm flipV="1">
                <a:off x="1596980" y="3026535"/>
                <a:ext cx="1712893" cy="746976"/>
              </a:xfrm>
              <a:prstGeom prst="line">
                <a:avLst/>
              </a:prstGeom>
              <a:ln w="76200" cap="rnd">
                <a:solidFill>
                  <a:schemeClr val="tx1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/>
              <p:cNvCxnSpPr/>
              <p:nvPr/>
            </p:nvCxnSpPr>
            <p:spPr>
              <a:xfrm>
                <a:off x="1596980" y="3783483"/>
                <a:ext cx="1712893" cy="746976"/>
              </a:xfrm>
              <a:prstGeom prst="line">
                <a:avLst/>
              </a:prstGeom>
              <a:ln w="76200" cap="rnd">
                <a:solidFill>
                  <a:schemeClr val="tx1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6" name="テキスト ボックス 55"/>
          <p:cNvSpPr txBox="1"/>
          <p:nvPr/>
        </p:nvSpPr>
        <p:spPr>
          <a:xfrm>
            <a:off x="6796117" y="2846595"/>
            <a:ext cx="783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/>
              <a:t>×</a:t>
            </a:r>
            <a:endParaRPr kumimoji="1" lang="ja-JP" altLang="en-US" sz="40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796117" y="1096971"/>
            <a:ext cx="783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solidFill>
                  <a:srgbClr val="FF0000"/>
                </a:solidFill>
              </a:rPr>
              <a:t>○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796117" y="5471031"/>
            <a:ext cx="783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 smtClean="0"/>
              <a:t>×</a:t>
            </a:r>
            <a:endParaRPr kumimoji="1" lang="ja-JP" altLang="en-US" sz="4000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6796117" y="222159"/>
            <a:ext cx="783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×</a:t>
            </a:r>
            <a:endParaRPr kumimoji="1" lang="ja-JP" altLang="en-US" sz="400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796117" y="1971783"/>
            <a:ext cx="783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solidFill>
                  <a:srgbClr val="FF0000"/>
                </a:solidFill>
              </a:rPr>
              <a:t>○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6796117" y="6293349"/>
            <a:ext cx="783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×</a:t>
            </a:r>
            <a:endParaRPr kumimoji="1" lang="ja-JP" altLang="en-US" sz="40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6796117" y="3721407"/>
            <a:ext cx="783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solidFill>
                  <a:srgbClr val="FF0000"/>
                </a:solidFill>
              </a:rPr>
              <a:t>○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796117" y="4543824"/>
            <a:ext cx="783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×</a:t>
            </a:r>
            <a:endParaRPr kumimoji="1" lang="ja-JP" altLang="en-US" sz="40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0496495" y="5653225"/>
            <a:ext cx="12409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/>
              <a:t>８</a:t>
            </a:r>
            <a:endParaRPr kumimoji="1" lang="en-US" altLang="ja-JP" sz="5400" dirty="0" smtClean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10491801" y="4769916"/>
            <a:ext cx="12409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/>
              <a:t>３</a:t>
            </a:r>
            <a:endParaRPr kumimoji="1" lang="en-US" altLang="ja-JP" sz="5400" dirty="0" smtClean="0"/>
          </a:p>
        </p:txBody>
      </p:sp>
      <p:cxnSp>
        <p:nvCxnSpPr>
          <p:cNvPr id="70" name="直線コネクタ 69"/>
          <p:cNvCxnSpPr/>
          <p:nvPr/>
        </p:nvCxnSpPr>
        <p:spPr>
          <a:xfrm>
            <a:off x="10338599" y="5693246"/>
            <a:ext cx="86288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8092310" y="724520"/>
            <a:ext cx="40996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b="1" dirty="0">
                <a:solidFill>
                  <a:srgbClr val="002060"/>
                </a:solidFill>
              </a:rPr>
              <a:t>全部</a:t>
            </a:r>
            <a:r>
              <a:rPr lang="ja-JP" altLang="en-US" sz="4400" b="1" dirty="0" smtClean="0">
                <a:solidFill>
                  <a:srgbClr val="002060"/>
                </a:solidFill>
              </a:rPr>
              <a:t>で　　　通り</a:t>
            </a:r>
            <a:endParaRPr lang="ja-JP" altLang="en-US" sz="4400" b="1" dirty="0">
              <a:solidFill>
                <a:srgbClr val="002060"/>
              </a:solidFill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8092310" y="2166367"/>
            <a:ext cx="178003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b="1" dirty="0" smtClean="0">
                <a:solidFill>
                  <a:srgbClr val="002060"/>
                </a:solidFill>
              </a:rPr>
              <a:t>２枚表</a:t>
            </a:r>
            <a:endParaRPr lang="en-US" altLang="ja-JP" sz="4400" b="1" dirty="0" smtClean="0">
              <a:solidFill>
                <a:srgbClr val="002060"/>
              </a:solidFill>
            </a:endParaRPr>
          </a:p>
          <a:p>
            <a:r>
              <a:rPr lang="ja-JP" altLang="en-US" sz="4400" b="1" dirty="0" smtClean="0">
                <a:solidFill>
                  <a:srgbClr val="002060"/>
                </a:solidFill>
              </a:rPr>
              <a:t>１枚裏　</a:t>
            </a:r>
            <a:endParaRPr lang="ja-JP" altLang="en-US" sz="4400" b="1" dirty="0">
              <a:solidFill>
                <a:srgbClr val="00206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762583" y="2557979"/>
            <a:ext cx="30206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solidFill>
                  <a:srgbClr val="002060"/>
                </a:solidFill>
              </a:rPr>
              <a:t>は　　  通り</a:t>
            </a:r>
            <a:endParaRPr kumimoji="1" lang="ja-JP" altLang="en-US" sz="4000" b="1" dirty="0">
              <a:solidFill>
                <a:srgbClr val="002060"/>
              </a:solidFill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9957027" y="641056"/>
            <a:ext cx="980398" cy="93636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二等辺三角形 5"/>
          <p:cNvSpPr/>
          <p:nvPr/>
        </p:nvSpPr>
        <p:spPr>
          <a:xfrm>
            <a:off x="10254057" y="2229718"/>
            <a:ext cx="1090157" cy="1107147"/>
          </a:xfrm>
          <a:prstGeom prst="triangle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0117115" y="635805"/>
            <a:ext cx="12409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/>
              <a:t>８</a:t>
            </a:r>
            <a:endParaRPr kumimoji="1" lang="en-US" altLang="ja-JP" sz="5400" dirty="0" smtClean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0474702" y="2483304"/>
            <a:ext cx="12409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/>
              <a:t>３</a:t>
            </a:r>
            <a:endParaRPr kumimoji="1" lang="en-US" altLang="ja-JP" sz="5400" dirty="0" smtClean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371482" y="5403300"/>
            <a:ext cx="17684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確率は，</a:t>
            </a:r>
            <a:endParaRPr kumimoji="1" lang="ja-JP" altLang="en-US" sz="4000" dirty="0"/>
          </a:p>
        </p:txBody>
      </p:sp>
      <p:sp>
        <p:nvSpPr>
          <p:cNvPr id="69" name="円/楕円 68"/>
          <p:cNvSpPr/>
          <p:nvPr/>
        </p:nvSpPr>
        <p:spPr>
          <a:xfrm>
            <a:off x="10407858" y="5758572"/>
            <a:ext cx="786611" cy="75128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二等辺三角形 70"/>
          <p:cNvSpPr/>
          <p:nvPr/>
        </p:nvSpPr>
        <p:spPr>
          <a:xfrm>
            <a:off x="10373148" y="4642124"/>
            <a:ext cx="901488" cy="915538"/>
          </a:xfrm>
          <a:prstGeom prst="triangle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576495" y="-143381"/>
            <a:ext cx="512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 smtClean="0">
                <a:solidFill>
                  <a:srgbClr val="FF0000"/>
                </a:solidFill>
              </a:rPr>
              <a:t>A</a:t>
            </a:r>
            <a:endParaRPr kumimoji="1" lang="ja-JP" altLang="en-US" sz="3600" b="1" dirty="0">
              <a:solidFill>
                <a:srgbClr val="FF0000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3745076" y="-143381"/>
            <a:ext cx="512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 smtClean="0">
                <a:solidFill>
                  <a:srgbClr val="FF0000"/>
                </a:solidFill>
              </a:rPr>
              <a:t>B</a:t>
            </a:r>
            <a:endParaRPr kumimoji="1" lang="ja-JP" altLang="en-US" sz="3600" b="1" dirty="0">
              <a:solidFill>
                <a:srgbClr val="FF0000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5889389" y="-143381"/>
            <a:ext cx="512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FF0000"/>
                </a:solidFill>
              </a:rPr>
              <a:t>C</a:t>
            </a:r>
            <a:endParaRPr kumimoji="1" lang="ja-JP" alt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520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5" grpId="0"/>
      <p:bldP spid="66" grpId="0"/>
      <p:bldP spid="2" grpId="0"/>
      <p:bldP spid="64" grpId="0"/>
      <p:bldP spid="4" grpId="0"/>
      <p:bldP spid="5" grpId="0" animBg="1"/>
      <p:bldP spid="6" grpId="0" animBg="1"/>
      <p:bldP spid="67" grpId="0"/>
      <p:bldP spid="68" grpId="0"/>
      <p:bldP spid="19" grpId="0"/>
      <p:bldP spid="69" grpId="0" animBg="1"/>
      <p:bldP spid="7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745968" y="1995517"/>
            <a:ext cx="3705190" cy="6428495"/>
            <a:chOff x="5486198" y="1995517"/>
            <a:chExt cx="3705190" cy="6428495"/>
          </a:xfrm>
        </p:grpSpPr>
        <p:grpSp>
          <p:nvGrpSpPr>
            <p:cNvPr id="3" name="ARAKI"/>
            <p:cNvGrpSpPr/>
            <p:nvPr/>
          </p:nvGrpSpPr>
          <p:grpSpPr>
            <a:xfrm>
              <a:off x="5486198" y="1995517"/>
              <a:ext cx="3705190" cy="6428495"/>
              <a:chOff x="3974213" y="250532"/>
              <a:chExt cx="4211904" cy="7580523"/>
            </a:xfrm>
          </p:grpSpPr>
          <p:sp>
            <p:nvSpPr>
              <p:cNvPr id="5" name="髪"/>
              <p:cNvSpPr/>
              <p:nvPr/>
            </p:nvSpPr>
            <p:spPr>
              <a:xfrm>
                <a:off x="3974213" y="250532"/>
                <a:ext cx="4211904" cy="4982875"/>
              </a:xfrm>
              <a:custGeom>
                <a:avLst/>
                <a:gdLst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990600 w 2768600"/>
                  <a:gd name="connsiteY12" fmla="*/ 1403350 h 2743200"/>
                  <a:gd name="connsiteX13" fmla="*/ 952500 w 2768600"/>
                  <a:gd name="connsiteY13" fmla="*/ 19113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558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479550 w 2768600"/>
                  <a:gd name="connsiteY26" fmla="*/ 101600 h 2743200"/>
                  <a:gd name="connsiteX27" fmla="*/ 1295400 w 2768600"/>
                  <a:gd name="connsiteY27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990600 w 2768600"/>
                  <a:gd name="connsiteY12" fmla="*/ 1403350 h 2743200"/>
                  <a:gd name="connsiteX13" fmla="*/ 952500 w 2768600"/>
                  <a:gd name="connsiteY13" fmla="*/ 19113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558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479550 w 2768600"/>
                  <a:gd name="connsiteY26" fmla="*/ 101600 h 2743200"/>
                  <a:gd name="connsiteX27" fmla="*/ 1295400 w 2768600"/>
                  <a:gd name="connsiteY27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990600 w 2768600"/>
                  <a:gd name="connsiteY12" fmla="*/ 1403350 h 2743200"/>
                  <a:gd name="connsiteX13" fmla="*/ 952500 w 2768600"/>
                  <a:gd name="connsiteY13" fmla="*/ 19113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558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479550 w 2768600"/>
                  <a:gd name="connsiteY26" fmla="*/ 101600 h 2743200"/>
                  <a:gd name="connsiteX27" fmla="*/ 1295400 w 2768600"/>
                  <a:gd name="connsiteY27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990600 w 2768600"/>
                  <a:gd name="connsiteY12" fmla="*/ 1403350 h 2743200"/>
                  <a:gd name="connsiteX13" fmla="*/ 952500 w 2768600"/>
                  <a:gd name="connsiteY13" fmla="*/ 19113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558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479550 w 2768600"/>
                  <a:gd name="connsiteY26" fmla="*/ 101600 h 2743200"/>
                  <a:gd name="connsiteX27" fmla="*/ 1295400 w 2768600"/>
                  <a:gd name="connsiteY27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990600 w 2768600"/>
                  <a:gd name="connsiteY12" fmla="*/ 1403350 h 2743200"/>
                  <a:gd name="connsiteX13" fmla="*/ 952500 w 2768600"/>
                  <a:gd name="connsiteY13" fmla="*/ 19113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558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479550 w 2768600"/>
                  <a:gd name="connsiteY26" fmla="*/ 101600 h 2743200"/>
                  <a:gd name="connsiteX27" fmla="*/ 1295400 w 2768600"/>
                  <a:gd name="connsiteY27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990600 w 2768600"/>
                  <a:gd name="connsiteY12" fmla="*/ 1403350 h 2743200"/>
                  <a:gd name="connsiteX13" fmla="*/ 952500 w 2768600"/>
                  <a:gd name="connsiteY13" fmla="*/ 19113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558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479550 w 2768600"/>
                  <a:gd name="connsiteY26" fmla="*/ 101600 h 2743200"/>
                  <a:gd name="connsiteX27" fmla="*/ 1295400 w 2768600"/>
                  <a:gd name="connsiteY27" fmla="*/ 292100 h 2743200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990600 w 2768600"/>
                  <a:gd name="connsiteY12" fmla="*/ 1403350 h 2743200"/>
                  <a:gd name="connsiteX13" fmla="*/ 977900 w 2768600"/>
                  <a:gd name="connsiteY13" fmla="*/ 19240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558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990600 w 2768600"/>
                  <a:gd name="connsiteY12" fmla="*/ 1403350 h 2743200"/>
                  <a:gd name="connsiteX13" fmla="*/ 977900 w 2768600"/>
                  <a:gd name="connsiteY13" fmla="*/ 19240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558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990600 w 2768600"/>
                  <a:gd name="connsiteY12" fmla="*/ 1403350 h 2743200"/>
                  <a:gd name="connsiteX13" fmla="*/ 977900 w 2768600"/>
                  <a:gd name="connsiteY13" fmla="*/ 19240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558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990600 w 2768600"/>
                  <a:gd name="connsiteY12" fmla="*/ 1403350 h 2743200"/>
                  <a:gd name="connsiteX13" fmla="*/ 977900 w 2768600"/>
                  <a:gd name="connsiteY13" fmla="*/ 19240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431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498260 w 2768600"/>
                  <a:gd name="connsiteY12" fmla="*/ 2197850 h 2743200"/>
                  <a:gd name="connsiteX13" fmla="*/ 977900 w 2768600"/>
                  <a:gd name="connsiteY13" fmla="*/ 19240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431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561552 w 2768600"/>
                  <a:gd name="connsiteY10" fmla="*/ 2053511 h 2743200"/>
                  <a:gd name="connsiteX11" fmla="*/ 749300 w 2768600"/>
                  <a:gd name="connsiteY11" fmla="*/ 2044700 h 2743200"/>
                  <a:gd name="connsiteX12" fmla="*/ 498260 w 2768600"/>
                  <a:gd name="connsiteY12" fmla="*/ 2197850 h 2743200"/>
                  <a:gd name="connsiteX13" fmla="*/ 977900 w 2768600"/>
                  <a:gd name="connsiteY13" fmla="*/ 19240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431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561552 w 2768600"/>
                  <a:gd name="connsiteY10" fmla="*/ 2053511 h 2743200"/>
                  <a:gd name="connsiteX11" fmla="*/ 749300 w 2768600"/>
                  <a:gd name="connsiteY11" fmla="*/ 2044700 h 2743200"/>
                  <a:gd name="connsiteX12" fmla="*/ 498260 w 2768600"/>
                  <a:gd name="connsiteY12" fmla="*/ 2197850 h 2743200"/>
                  <a:gd name="connsiteX13" fmla="*/ 977900 w 2768600"/>
                  <a:gd name="connsiteY13" fmla="*/ 1924050 h 2743200"/>
                  <a:gd name="connsiteX14" fmla="*/ 928295 w 2768600"/>
                  <a:gd name="connsiteY14" fmla="*/ 2265989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431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561552 w 2768600"/>
                  <a:gd name="connsiteY10" fmla="*/ 2053511 h 2743200"/>
                  <a:gd name="connsiteX11" fmla="*/ 749300 w 2768600"/>
                  <a:gd name="connsiteY11" fmla="*/ 2044700 h 2743200"/>
                  <a:gd name="connsiteX12" fmla="*/ 498260 w 2768600"/>
                  <a:gd name="connsiteY12" fmla="*/ 2197850 h 2743200"/>
                  <a:gd name="connsiteX13" fmla="*/ 977900 w 2768600"/>
                  <a:gd name="connsiteY13" fmla="*/ 1924050 h 2743200"/>
                  <a:gd name="connsiteX14" fmla="*/ 928295 w 2768600"/>
                  <a:gd name="connsiteY14" fmla="*/ 2265989 h 2743200"/>
                  <a:gd name="connsiteX15" fmla="*/ 1366047 w 2768600"/>
                  <a:gd name="connsiteY15" fmla="*/ 1405916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431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561552 w 2768600"/>
                  <a:gd name="connsiteY10" fmla="*/ 2053511 h 2743200"/>
                  <a:gd name="connsiteX11" fmla="*/ 749300 w 2768600"/>
                  <a:gd name="connsiteY11" fmla="*/ 2044700 h 2743200"/>
                  <a:gd name="connsiteX12" fmla="*/ 498260 w 2768600"/>
                  <a:gd name="connsiteY12" fmla="*/ 2197850 h 2743200"/>
                  <a:gd name="connsiteX13" fmla="*/ 977900 w 2768600"/>
                  <a:gd name="connsiteY13" fmla="*/ 1924050 h 2743200"/>
                  <a:gd name="connsiteX14" fmla="*/ 928295 w 2768600"/>
                  <a:gd name="connsiteY14" fmla="*/ 2265989 h 2743200"/>
                  <a:gd name="connsiteX15" fmla="*/ 1366047 w 2768600"/>
                  <a:gd name="connsiteY15" fmla="*/ 1405916 h 2743200"/>
                  <a:gd name="connsiteX16" fmla="*/ 1175357 w 2768600"/>
                  <a:gd name="connsiteY16" fmla="*/ 1936952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431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561552 w 2768600"/>
                  <a:gd name="connsiteY10" fmla="*/ 2053511 h 2743200"/>
                  <a:gd name="connsiteX11" fmla="*/ 749300 w 2768600"/>
                  <a:gd name="connsiteY11" fmla="*/ 2044700 h 2743200"/>
                  <a:gd name="connsiteX12" fmla="*/ 498260 w 2768600"/>
                  <a:gd name="connsiteY12" fmla="*/ 2197850 h 2743200"/>
                  <a:gd name="connsiteX13" fmla="*/ 977900 w 2768600"/>
                  <a:gd name="connsiteY13" fmla="*/ 1924050 h 2743200"/>
                  <a:gd name="connsiteX14" fmla="*/ 928295 w 2768600"/>
                  <a:gd name="connsiteY14" fmla="*/ 2265989 h 2743200"/>
                  <a:gd name="connsiteX15" fmla="*/ 1366047 w 2768600"/>
                  <a:gd name="connsiteY15" fmla="*/ 1405916 h 2743200"/>
                  <a:gd name="connsiteX16" fmla="*/ 1175357 w 2768600"/>
                  <a:gd name="connsiteY16" fmla="*/ 1936952 h 2743200"/>
                  <a:gd name="connsiteX17" fmla="*/ 1134940 w 2768600"/>
                  <a:gd name="connsiteY17" fmla="*/ 2195857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431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561552 w 2768600"/>
                  <a:gd name="connsiteY10" fmla="*/ 2053511 h 2743200"/>
                  <a:gd name="connsiteX11" fmla="*/ 749300 w 2768600"/>
                  <a:gd name="connsiteY11" fmla="*/ 2044700 h 2743200"/>
                  <a:gd name="connsiteX12" fmla="*/ 498260 w 2768600"/>
                  <a:gd name="connsiteY12" fmla="*/ 2197850 h 2743200"/>
                  <a:gd name="connsiteX13" fmla="*/ 977900 w 2768600"/>
                  <a:gd name="connsiteY13" fmla="*/ 1924050 h 2743200"/>
                  <a:gd name="connsiteX14" fmla="*/ 928295 w 2768600"/>
                  <a:gd name="connsiteY14" fmla="*/ 2265989 h 2743200"/>
                  <a:gd name="connsiteX15" fmla="*/ 1366047 w 2768600"/>
                  <a:gd name="connsiteY15" fmla="*/ 1405916 h 2743200"/>
                  <a:gd name="connsiteX16" fmla="*/ 1175357 w 2768600"/>
                  <a:gd name="connsiteY16" fmla="*/ 1936952 h 2743200"/>
                  <a:gd name="connsiteX17" fmla="*/ 1134940 w 2768600"/>
                  <a:gd name="connsiteY17" fmla="*/ 2195857 h 2743200"/>
                  <a:gd name="connsiteX18" fmla="*/ 1708064 w 2768600"/>
                  <a:gd name="connsiteY18" fmla="*/ 1013499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431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561552 w 2768600"/>
                  <a:gd name="connsiteY10" fmla="*/ 2053511 h 2743200"/>
                  <a:gd name="connsiteX11" fmla="*/ 749300 w 2768600"/>
                  <a:gd name="connsiteY11" fmla="*/ 2044700 h 2743200"/>
                  <a:gd name="connsiteX12" fmla="*/ 498260 w 2768600"/>
                  <a:gd name="connsiteY12" fmla="*/ 2197850 h 2743200"/>
                  <a:gd name="connsiteX13" fmla="*/ 977900 w 2768600"/>
                  <a:gd name="connsiteY13" fmla="*/ 1924050 h 2743200"/>
                  <a:gd name="connsiteX14" fmla="*/ 928295 w 2768600"/>
                  <a:gd name="connsiteY14" fmla="*/ 2265989 h 2743200"/>
                  <a:gd name="connsiteX15" fmla="*/ 1366047 w 2768600"/>
                  <a:gd name="connsiteY15" fmla="*/ 1405916 h 2743200"/>
                  <a:gd name="connsiteX16" fmla="*/ 1175357 w 2768600"/>
                  <a:gd name="connsiteY16" fmla="*/ 1936952 h 2743200"/>
                  <a:gd name="connsiteX17" fmla="*/ 1134940 w 2768600"/>
                  <a:gd name="connsiteY17" fmla="*/ 2195857 h 2743200"/>
                  <a:gd name="connsiteX18" fmla="*/ 1708064 w 2768600"/>
                  <a:gd name="connsiteY18" fmla="*/ 1013499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431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322633"/>
                  <a:gd name="connsiteX1" fmla="*/ 450850 w 2768600"/>
                  <a:gd name="connsiteY1" fmla="*/ 323850 h 2322633"/>
                  <a:gd name="connsiteX2" fmla="*/ 850900 w 2768600"/>
                  <a:gd name="connsiteY2" fmla="*/ 425450 h 2322633"/>
                  <a:gd name="connsiteX3" fmla="*/ 0 w 2768600"/>
                  <a:gd name="connsiteY3" fmla="*/ 1143000 h 2322633"/>
                  <a:gd name="connsiteX4" fmla="*/ 508000 w 2768600"/>
                  <a:gd name="connsiteY4" fmla="*/ 876300 h 2322633"/>
                  <a:gd name="connsiteX5" fmla="*/ 12700 w 2768600"/>
                  <a:gd name="connsiteY5" fmla="*/ 1695450 h 2322633"/>
                  <a:gd name="connsiteX6" fmla="*/ 260350 w 2768600"/>
                  <a:gd name="connsiteY6" fmla="*/ 1466850 h 2322633"/>
                  <a:gd name="connsiteX7" fmla="*/ 120650 w 2768600"/>
                  <a:gd name="connsiteY7" fmla="*/ 2019300 h 2322633"/>
                  <a:gd name="connsiteX8" fmla="*/ 558800 w 2768600"/>
                  <a:gd name="connsiteY8" fmla="*/ 1517650 h 2322633"/>
                  <a:gd name="connsiteX9" fmla="*/ 317500 w 2768600"/>
                  <a:gd name="connsiteY9" fmla="*/ 2260600 h 2322633"/>
                  <a:gd name="connsiteX10" fmla="*/ 561552 w 2768600"/>
                  <a:gd name="connsiteY10" fmla="*/ 2053511 h 2322633"/>
                  <a:gd name="connsiteX11" fmla="*/ 749300 w 2768600"/>
                  <a:gd name="connsiteY11" fmla="*/ 2044700 h 2322633"/>
                  <a:gd name="connsiteX12" fmla="*/ 498260 w 2768600"/>
                  <a:gd name="connsiteY12" fmla="*/ 2197850 h 2322633"/>
                  <a:gd name="connsiteX13" fmla="*/ 977900 w 2768600"/>
                  <a:gd name="connsiteY13" fmla="*/ 1924050 h 2322633"/>
                  <a:gd name="connsiteX14" fmla="*/ 928295 w 2768600"/>
                  <a:gd name="connsiteY14" fmla="*/ 2265989 h 2322633"/>
                  <a:gd name="connsiteX15" fmla="*/ 1366047 w 2768600"/>
                  <a:gd name="connsiteY15" fmla="*/ 1405916 h 2322633"/>
                  <a:gd name="connsiteX16" fmla="*/ 1175357 w 2768600"/>
                  <a:gd name="connsiteY16" fmla="*/ 1936952 h 2322633"/>
                  <a:gd name="connsiteX17" fmla="*/ 1134940 w 2768600"/>
                  <a:gd name="connsiteY17" fmla="*/ 2195857 h 2322633"/>
                  <a:gd name="connsiteX18" fmla="*/ 1708064 w 2768600"/>
                  <a:gd name="connsiteY18" fmla="*/ 1013499 h 2322633"/>
                  <a:gd name="connsiteX19" fmla="*/ 2159000 w 2768600"/>
                  <a:gd name="connsiteY19" fmla="*/ 1949450 h 2322633"/>
                  <a:gd name="connsiteX20" fmla="*/ 2551315 w 2768600"/>
                  <a:gd name="connsiteY20" fmla="*/ 2210962 h 2322633"/>
                  <a:gd name="connsiteX21" fmla="*/ 2343150 w 2768600"/>
                  <a:gd name="connsiteY21" fmla="*/ 1936750 h 2322633"/>
                  <a:gd name="connsiteX22" fmla="*/ 2768600 w 2768600"/>
                  <a:gd name="connsiteY22" fmla="*/ 1492250 h 2322633"/>
                  <a:gd name="connsiteX23" fmla="*/ 2686050 w 2768600"/>
                  <a:gd name="connsiteY23" fmla="*/ 635000 h 2322633"/>
                  <a:gd name="connsiteX24" fmla="*/ 1993900 w 2768600"/>
                  <a:gd name="connsiteY24" fmla="*/ 158750 h 2322633"/>
                  <a:gd name="connsiteX25" fmla="*/ 2095500 w 2768600"/>
                  <a:gd name="connsiteY25" fmla="*/ 0 h 2322633"/>
                  <a:gd name="connsiteX26" fmla="*/ 1295400 w 2768600"/>
                  <a:gd name="connsiteY26" fmla="*/ 292100 h 2322633"/>
                  <a:gd name="connsiteX0" fmla="*/ 1295669 w 2768869"/>
                  <a:gd name="connsiteY0" fmla="*/ 292100 h 2322633"/>
                  <a:gd name="connsiteX1" fmla="*/ 451119 w 2768869"/>
                  <a:gd name="connsiteY1" fmla="*/ 323850 h 2322633"/>
                  <a:gd name="connsiteX2" fmla="*/ 269 w 2768869"/>
                  <a:gd name="connsiteY2" fmla="*/ 1143000 h 2322633"/>
                  <a:gd name="connsiteX3" fmla="*/ 508269 w 2768869"/>
                  <a:gd name="connsiteY3" fmla="*/ 876300 h 2322633"/>
                  <a:gd name="connsiteX4" fmla="*/ 12969 w 2768869"/>
                  <a:gd name="connsiteY4" fmla="*/ 1695450 h 2322633"/>
                  <a:gd name="connsiteX5" fmla="*/ 260619 w 2768869"/>
                  <a:gd name="connsiteY5" fmla="*/ 1466850 h 2322633"/>
                  <a:gd name="connsiteX6" fmla="*/ 120919 w 2768869"/>
                  <a:gd name="connsiteY6" fmla="*/ 2019300 h 2322633"/>
                  <a:gd name="connsiteX7" fmla="*/ 559069 w 2768869"/>
                  <a:gd name="connsiteY7" fmla="*/ 1517650 h 2322633"/>
                  <a:gd name="connsiteX8" fmla="*/ 317769 w 2768869"/>
                  <a:gd name="connsiteY8" fmla="*/ 2260600 h 2322633"/>
                  <a:gd name="connsiteX9" fmla="*/ 561821 w 2768869"/>
                  <a:gd name="connsiteY9" fmla="*/ 2053511 h 2322633"/>
                  <a:gd name="connsiteX10" fmla="*/ 749569 w 2768869"/>
                  <a:gd name="connsiteY10" fmla="*/ 2044700 h 2322633"/>
                  <a:gd name="connsiteX11" fmla="*/ 498529 w 2768869"/>
                  <a:gd name="connsiteY11" fmla="*/ 2197850 h 2322633"/>
                  <a:gd name="connsiteX12" fmla="*/ 978169 w 2768869"/>
                  <a:gd name="connsiteY12" fmla="*/ 1924050 h 2322633"/>
                  <a:gd name="connsiteX13" fmla="*/ 928564 w 2768869"/>
                  <a:gd name="connsiteY13" fmla="*/ 2265989 h 2322633"/>
                  <a:gd name="connsiteX14" fmla="*/ 1366316 w 2768869"/>
                  <a:gd name="connsiteY14" fmla="*/ 1405916 h 2322633"/>
                  <a:gd name="connsiteX15" fmla="*/ 1175626 w 2768869"/>
                  <a:gd name="connsiteY15" fmla="*/ 1936952 h 2322633"/>
                  <a:gd name="connsiteX16" fmla="*/ 1135209 w 2768869"/>
                  <a:gd name="connsiteY16" fmla="*/ 2195857 h 2322633"/>
                  <a:gd name="connsiteX17" fmla="*/ 1708333 w 2768869"/>
                  <a:gd name="connsiteY17" fmla="*/ 1013499 h 2322633"/>
                  <a:gd name="connsiteX18" fmla="*/ 2159269 w 2768869"/>
                  <a:gd name="connsiteY18" fmla="*/ 1949450 h 2322633"/>
                  <a:gd name="connsiteX19" fmla="*/ 2551584 w 2768869"/>
                  <a:gd name="connsiteY19" fmla="*/ 2210962 h 2322633"/>
                  <a:gd name="connsiteX20" fmla="*/ 2343419 w 2768869"/>
                  <a:gd name="connsiteY20" fmla="*/ 1936750 h 2322633"/>
                  <a:gd name="connsiteX21" fmla="*/ 2768869 w 2768869"/>
                  <a:gd name="connsiteY21" fmla="*/ 1492250 h 2322633"/>
                  <a:gd name="connsiteX22" fmla="*/ 2686319 w 2768869"/>
                  <a:gd name="connsiteY22" fmla="*/ 635000 h 2322633"/>
                  <a:gd name="connsiteX23" fmla="*/ 1994169 w 2768869"/>
                  <a:gd name="connsiteY23" fmla="*/ 158750 h 2322633"/>
                  <a:gd name="connsiteX24" fmla="*/ 2095769 w 2768869"/>
                  <a:gd name="connsiteY24" fmla="*/ 0 h 2322633"/>
                  <a:gd name="connsiteX25" fmla="*/ 1295669 w 2768869"/>
                  <a:gd name="connsiteY25" fmla="*/ 292100 h 2322633"/>
                  <a:gd name="connsiteX0" fmla="*/ 1334983 w 2808183"/>
                  <a:gd name="connsiteY0" fmla="*/ 292100 h 2322633"/>
                  <a:gd name="connsiteX1" fmla="*/ 490433 w 2808183"/>
                  <a:gd name="connsiteY1" fmla="*/ 323850 h 2322633"/>
                  <a:gd name="connsiteX2" fmla="*/ 39583 w 2808183"/>
                  <a:gd name="connsiteY2" fmla="*/ 1143000 h 2322633"/>
                  <a:gd name="connsiteX3" fmla="*/ 52283 w 2808183"/>
                  <a:gd name="connsiteY3" fmla="*/ 1695450 h 2322633"/>
                  <a:gd name="connsiteX4" fmla="*/ 299933 w 2808183"/>
                  <a:gd name="connsiteY4" fmla="*/ 1466850 h 2322633"/>
                  <a:gd name="connsiteX5" fmla="*/ 160233 w 2808183"/>
                  <a:gd name="connsiteY5" fmla="*/ 2019300 h 2322633"/>
                  <a:gd name="connsiteX6" fmla="*/ 598383 w 2808183"/>
                  <a:gd name="connsiteY6" fmla="*/ 1517650 h 2322633"/>
                  <a:gd name="connsiteX7" fmla="*/ 357083 w 2808183"/>
                  <a:gd name="connsiteY7" fmla="*/ 2260600 h 2322633"/>
                  <a:gd name="connsiteX8" fmla="*/ 601135 w 2808183"/>
                  <a:gd name="connsiteY8" fmla="*/ 2053511 h 2322633"/>
                  <a:gd name="connsiteX9" fmla="*/ 788883 w 2808183"/>
                  <a:gd name="connsiteY9" fmla="*/ 2044700 h 2322633"/>
                  <a:gd name="connsiteX10" fmla="*/ 537843 w 2808183"/>
                  <a:gd name="connsiteY10" fmla="*/ 2197850 h 2322633"/>
                  <a:gd name="connsiteX11" fmla="*/ 1017483 w 2808183"/>
                  <a:gd name="connsiteY11" fmla="*/ 1924050 h 2322633"/>
                  <a:gd name="connsiteX12" fmla="*/ 967878 w 2808183"/>
                  <a:gd name="connsiteY12" fmla="*/ 2265989 h 2322633"/>
                  <a:gd name="connsiteX13" fmla="*/ 1405630 w 2808183"/>
                  <a:gd name="connsiteY13" fmla="*/ 1405916 h 2322633"/>
                  <a:gd name="connsiteX14" fmla="*/ 1214940 w 2808183"/>
                  <a:gd name="connsiteY14" fmla="*/ 1936952 h 2322633"/>
                  <a:gd name="connsiteX15" fmla="*/ 1174523 w 2808183"/>
                  <a:gd name="connsiteY15" fmla="*/ 2195857 h 2322633"/>
                  <a:gd name="connsiteX16" fmla="*/ 1747647 w 2808183"/>
                  <a:gd name="connsiteY16" fmla="*/ 1013499 h 2322633"/>
                  <a:gd name="connsiteX17" fmla="*/ 2198583 w 2808183"/>
                  <a:gd name="connsiteY17" fmla="*/ 1949450 h 2322633"/>
                  <a:gd name="connsiteX18" fmla="*/ 2590898 w 2808183"/>
                  <a:gd name="connsiteY18" fmla="*/ 2210962 h 2322633"/>
                  <a:gd name="connsiteX19" fmla="*/ 2382733 w 2808183"/>
                  <a:gd name="connsiteY19" fmla="*/ 1936750 h 2322633"/>
                  <a:gd name="connsiteX20" fmla="*/ 2808183 w 2808183"/>
                  <a:gd name="connsiteY20" fmla="*/ 1492250 h 2322633"/>
                  <a:gd name="connsiteX21" fmla="*/ 2725633 w 2808183"/>
                  <a:gd name="connsiteY21" fmla="*/ 635000 h 2322633"/>
                  <a:gd name="connsiteX22" fmla="*/ 2033483 w 2808183"/>
                  <a:gd name="connsiteY22" fmla="*/ 158750 h 2322633"/>
                  <a:gd name="connsiteX23" fmla="*/ 2135083 w 2808183"/>
                  <a:gd name="connsiteY23" fmla="*/ 0 h 2322633"/>
                  <a:gd name="connsiteX24" fmla="*/ 1334983 w 2808183"/>
                  <a:gd name="connsiteY24" fmla="*/ 292100 h 2322633"/>
                  <a:gd name="connsiteX0" fmla="*/ 1334983 w 2808183"/>
                  <a:gd name="connsiteY0" fmla="*/ 292100 h 2322633"/>
                  <a:gd name="connsiteX1" fmla="*/ 490433 w 2808183"/>
                  <a:gd name="connsiteY1" fmla="*/ 323850 h 2322633"/>
                  <a:gd name="connsiteX2" fmla="*/ 39583 w 2808183"/>
                  <a:gd name="connsiteY2" fmla="*/ 1143000 h 2322633"/>
                  <a:gd name="connsiteX3" fmla="*/ 52283 w 2808183"/>
                  <a:gd name="connsiteY3" fmla="*/ 1695450 h 2322633"/>
                  <a:gd name="connsiteX4" fmla="*/ 160233 w 2808183"/>
                  <a:gd name="connsiteY4" fmla="*/ 2019300 h 2322633"/>
                  <a:gd name="connsiteX5" fmla="*/ 598383 w 2808183"/>
                  <a:gd name="connsiteY5" fmla="*/ 1517650 h 2322633"/>
                  <a:gd name="connsiteX6" fmla="*/ 357083 w 2808183"/>
                  <a:gd name="connsiteY6" fmla="*/ 2260600 h 2322633"/>
                  <a:gd name="connsiteX7" fmla="*/ 601135 w 2808183"/>
                  <a:gd name="connsiteY7" fmla="*/ 2053511 h 2322633"/>
                  <a:gd name="connsiteX8" fmla="*/ 788883 w 2808183"/>
                  <a:gd name="connsiteY8" fmla="*/ 2044700 h 2322633"/>
                  <a:gd name="connsiteX9" fmla="*/ 537843 w 2808183"/>
                  <a:gd name="connsiteY9" fmla="*/ 2197850 h 2322633"/>
                  <a:gd name="connsiteX10" fmla="*/ 1017483 w 2808183"/>
                  <a:gd name="connsiteY10" fmla="*/ 1924050 h 2322633"/>
                  <a:gd name="connsiteX11" fmla="*/ 967878 w 2808183"/>
                  <a:gd name="connsiteY11" fmla="*/ 2265989 h 2322633"/>
                  <a:gd name="connsiteX12" fmla="*/ 1405630 w 2808183"/>
                  <a:gd name="connsiteY12" fmla="*/ 1405916 h 2322633"/>
                  <a:gd name="connsiteX13" fmla="*/ 1214940 w 2808183"/>
                  <a:gd name="connsiteY13" fmla="*/ 1936952 h 2322633"/>
                  <a:gd name="connsiteX14" fmla="*/ 1174523 w 2808183"/>
                  <a:gd name="connsiteY14" fmla="*/ 2195857 h 2322633"/>
                  <a:gd name="connsiteX15" fmla="*/ 1747647 w 2808183"/>
                  <a:gd name="connsiteY15" fmla="*/ 1013499 h 2322633"/>
                  <a:gd name="connsiteX16" fmla="*/ 2198583 w 2808183"/>
                  <a:gd name="connsiteY16" fmla="*/ 1949450 h 2322633"/>
                  <a:gd name="connsiteX17" fmla="*/ 2590898 w 2808183"/>
                  <a:gd name="connsiteY17" fmla="*/ 2210962 h 2322633"/>
                  <a:gd name="connsiteX18" fmla="*/ 2382733 w 2808183"/>
                  <a:gd name="connsiteY18" fmla="*/ 1936750 h 2322633"/>
                  <a:gd name="connsiteX19" fmla="*/ 2808183 w 2808183"/>
                  <a:gd name="connsiteY19" fmla="*/ 1492250 h 2322633"/>
                  <a:gd name="connsiteX20" fmla="*/ 2725633 w 2808183"/>
                  <a:gd name="connsiteY20" fmla="*/ 635000 h 2322633"/>
                  <a:gd name="connsiteX21" fmla="*/ 2033483 w 2808183"/>
                  <a:gd name="connsiteY21" fmla="*/ 158750 h 2322633"/>
                  <a:gd name="connsiteX22" fmla="*/ 2135083 w 2808183"/>
                  <a:gd name="connsiteY22" fmla="*/ 0 h 2322633"/>
                  <a:gd name="connsiteX23" fmla="*/ 1334983 w 2808183"/>
                  <a:gd name="connsiteY23" fmla="*/ 292100 h 2322633"/>
                  <a:gd name="connsiteX0" fmla="*/ 1334983 w 2808183"/>
                  <a:gd name="connsiteY0" fmla="*/ 292100 h 3701806"/>
                  <a:gd name="connsiteX1" fmla="*/ 490433 w 2808183"/>
                  <a:gd name="connsiteY1" fmla="*/ 323850 h 3701806"/>
                  <a:gd name="connsiteX2" fmla="*/ 39583 w 2808183"/>
                  <a:gd name="connsiteY2" fmla="*/ 1143000 h 3701806"/>
                  <a:gd name="connsiteX3" fmla="*/ 52283 w 2808183"/>
                  <a:gd name="connsiteY3" fmla="*/ 1695450 h 3701806"/>
                  <a:gd name="connsiteX4" fmla="*/ 160233 w 2808183"/>
                  <a:gd name="connsiteY4" fmla="*/ 2019300 h 3701806"/>
                  <a:gd name="connsiteX5" fmla="*/ 748429 w 2808183"/>
                  <a:gd name="connsiteY5" fmla="*/ 3677455 h 3701806"/>
                  <a:gd name="connsiteX6" fmla="*/ 357083 w 2808183"/>
                  <a:gd name="connsiteY6" fmla="*/ 2260600 h 3701806"/>
                  <a:gd name="connsiteX7" fmla="*/ 601135 w 2808183"/>
                  <a:gd name="connsiteY7" fmla="*/ 2053511 h 3701806"/>
                  <a:gd name="connsiteX8" fmla="*/ 788883 w 2808183"/>
                  <a:gd name="connsiteY8" fmla="*/ 2044700 h 3701806"/>
                  <a:gd name="connsiteX9" fmla="*/ 537843 w 2808183"/>
                  <a:gd name="connsiteY9" fmla="*/ 2197850 h 3701806"/>
                  <a:gd name="connsiteX10" fmla="*/ 1017483 w 2808183"/>
                  <a:gd name="connsiteY10" fmla="*/ 1924050 h 3701806"/>
                  <a:gd name="connsiteX11" fmla="*/ 967878 w 2808183"/>
                  <a:gd name="connsiteY11" fmla="*/ 2265989 h 3701806"/>
                  <a:gd name="connsiteX12" fmla="*/ 1405630 w 2808183"/>
                  <a:gd name="connsiteY12" fmla="*/ 1405916 h 3701806"/>
                  <a:gd name="connsiteX13" fmla="*/ 1214940 w 2808183"/>
                  <a:gd name="connsiteY13" fmla="*/ 1936952 h 3701806"/>
                  <a:gd name="connsiteX14" fmla="*/ 1174523 w 2808183"/>
                  <a:gd name="connsiteY14" fmla="*/ 2195857 h 3701806"/>
                  <a:gd name="connsiteX15" fmla="*/ 1747647 w 2808183"/>
                  <a:gd name="connsiteY15" fmla="*/ 1013499 h 3701806"/>
                  <a:gd name="connsiteX16" fmla="*/ 2198583 w 2808183"/>
                  <a:gd name="connsiteY16" fmla="*/ 1949450 h 3701806"/>
                  <a:gd name="connsiteX17" fmla="*/ 2590898 w 2808183"/>
                  <a:gd name="connsiteY17" fmla="*/ 2210962 h 3701806"/>
                  <a:gd name="connsiteX18" fmla="*/ 2382733 w 2808183"/>
                  <a:gd name="connsiteY18" fmla="*/ 1936750 h 3701806"/>
                  <a:gd name="connsiteX19" fmla="*/ 2808183 w 2808183"/>
                  <a:gd name="connsiteY19" fmla="*/ 1492250 h 3701806"/>
                  <a:gd name="connsiteX20" fmla="*/ 2725633 w 2808183"/>
                  <a:gd name="connsiteY20" fmla="*/ 635000 h 3701806"/>
                  <a:gd name="connsiteX21" fmla="*/ 2033483 w 2808183"/>
                  <a:gd name="connsiteY21" fmla="*/ 158750 h 3701806"/>
                  <a:gd name="connsiteX22" fmla="*/ 2135083 w 2808183"/>
                  <a:gd name="connsiteY22" fmla="*/ 0 h 3701806"/>
                  <a:gd name="connsiteX23" fmla="*/ 1334983 w 2808183"/>
                  <a:gd name="connsiteY23" fmla="*/ 292100 h 3701806"/>
                  <a:gd name="connsiteX0" fmla="*/ 1334983 w 2808183"/>
                  <a:gd name="connsiteY0" fmla="*/ 292100 h 3701806"/>
                  <a:gd name="connsiteX1" fmla="*/ 490433 w 2808183"/>
                  <a:gd name="connsiteY1" fmla="*/ 323850 h 3701806"/>
                  <a:gd name="connsiteX2" fmla="*/ 39583 w 2808183"/>
                  <a:gd name="connsiteY2" fmla="*/ 1143000 h 3701806"/>
                  <a:gd name="connsiteX3" fmla="*/ 52283 w 2808183"/>
                  <a:gd name="connsiteY3" fmla="*/ 1695450 h 3701806"/>
                  <a:gd name="connsiteX4" fmla="*/ 160233 w 2808183"/>
                  <a:gd name="connsiteY4" fmla="*/ 2019300 h 3701806"/>
                  <a:gd name="connsiteX5" fmla="*/ 748429 w 2808183"/>
                  <a:gd name="connsiteY5" fmla="*/ 3677455 h 3701806"/>
                  <a:gd name="connsiteX6" fmla="*/ 357083 w 2808183"/>
                  <a:gd name="connsiteY6" fmla="*/ 2260600 h 3701806"/>
                  <a:gd name="connsiteX7" fmla="*/ 807449 w 2808183"/>
                  <a:gd name="connsiteY7" fmla="*/ 3441957 h 3701806"/>
                  <a:gd name="connsiteX8" fmla="*/ 788883 w 2808183"/>
                  <a:gd name="connsiteY8" fmla="*/ 2044700 h 3701806"/>
                  <a:gd name="connsiteX9" fmla="*/ 537843 w 2808183"/>
                  <a:gd name="connsiteY9" fmla="*/ 2197850 h 3701806"/>
                  <a:gd name="connsiteX10" fmla="*/ 1017483 w 2808183"/>
                  <a:gd name="connsiteY10" fmla="*/ 1924050 h 3701806"/>
                  <a:gd name="connsiteX11" fmla="*/ 967878 w 2808183"/>
                  <a:gd name="connsiteY11" fmla="*/ 2265989 h 3701806"/>
                  <a:gd name="connsiteX12" fmla="*/ 1405630 w 2808183"/>
                  <a:gd name="connsiteY12" fmla="*/ 1405916 h 3701806"/>
                  <a:gd name="connsiteX13" fmla="*/ 1214940 w 2808183"/>
                  <a:gd name="connsiteY13" fmla="*/ 1936952 h 3701806"/>
                  <a:gd name="connsiteX14" fmla="*/ 1174523 w 2808183"/>
                  <a:gd name="connsiteY14" fmla="*/ 2195857 h 3701806"/>
                  <a:gd name="connsiteX15" fmla="*/ 1747647 w 2808183"/>
                  <a:gd name="connsiteY15" fmla="*/ 1013499 h 3701806"/>
                  <a:gd name="connsiteX16" fmla="*/ 2198583 w 2808183"/>
                  <a:gd name="connsiteY16" fmla="*/ 1949450 h 3701806"/>
                  <a:gd name="connsiteX17" fmla="*/ 2590898 w 2808183"/>
                  <a:gd name="connsiteY17" fmla="*/ 2210962 h 3701806"/>
                  <a:gd name="connsiteX18" fmla="*/ 2382733 w 2808183"/>
                  <a:gd name="connsiteY18" fmla="*/ 1936750 h 3701806"/>
                  <a:gd name="connsiteX19" fmla="*/ 2808183 w 2808183"/>
                  <a:gd name="connsiteY19" fmla="*/ 1492250 h 3701806"/>
                  <a:gd name="connsiteX20" fmla="*/ 2725633 w 2808183"/>
                  <a:gd name="connsiteY20" fmla="*/ 635000 h 3701806"/>
                  <a:gd name="connsiteX21" fmla="*/ 2033483 w 2808183"/>
                  <a:gd name="connsiteY21" fmla="*/ 158750 h 3701806"/>
                  <a:gd name="connsiteX22" fmla="*/ 2135083 w 2808183"/>
                  <a:gd name="connsiteY22" fmla="*/ 0 h 3701806"/>
                  <a:gd name="connsiteX23" fmla="*/ 1334983 w 2808183"/>
                  <a:gd name="connsiteY23" fmla="*/ 292100 h 3701806"/>
                  <a:gd name="connsiteX0" fmla="*/ 1334983 w 2808183"/>
                  <a:gd name="connsiteY0" fmla="*/ 292100 h 3843806"/>
                  <a:gd name="connsiteX1" fmla="*/ 490433 w 2808183"/>
                  <a:gd name="connsiteY1" fmla="*/ 323850 h 3843806"/>
                  <a:gd name="connsiteX2" fmla="*/ 39583 w 2808183"/>
                  <a:gd name="connsiteY2" fmla="*/ 1143000 h 3843806"/>
                  <a:gd name="connsiteX3" fmla="*/ 52283 w 2808183"/>
                  <a:gd name="connsiteY3" fmla="*/ 1695450 h 3843806"/>
                  <a:gd name="connsiteX4" fmla="*/ 160233 w 2808183"/>
                  <a:gd name="connsiteY4" fmla="*/ 2019300 h 3843806"/>
                  <a:gd name="connsiteX5" fmla="*/ 748429 w 2808183"/>
                  <a:gd name="connsiteY5" fmla="*/ 3677455 h 3843806"/>
                  <a:gd name="connsiteX6" fmla="*/ 357083 w 2808183"/>
                  <a:gd name="connsiteY6" fmla="*/ 2260600 h 3843806"/>
                  <a:gd name="connsiteX7" fmla="*/ 807449 w 2808183"/>
                  <a:gd name="connsiteY7" fmla="*/ 3441957 h 3843806"/>
                  <a:gd name="connsiteX8" fmla="*/ 788883 w 2808183"/>
                  <a:gd name="connsiteY8" fmla="*/ 2044700 h 3843806"/>
                  <a:gd name="connsiteX9" fmla="*/ 537843 w 2808183"/>
                  <a:gd name="connsiteY9" fmla="*/ 2197850 h 3843806"/>
                  <a:gd name="connsiteX10" fmla="*/ 1002098 w 2808183"/>
                  <a:gd name="connsiteY10" fmla="*/ 3842904 h 3843806"/>
                  <a:gd name="connsiteX11" fmla="*/ 1017483 w 2808183"/>
                  <a:gd name="connsiteY11" fmla="*/ 1924050 h 3843806"/>
                  <a:gd name="connsiteX12" fmla="*/ 967878 w 2808183"/>
                  <a:gd name="connsiteY12" fmla="*/ 2265989 h 3843806"/>
                  <a:gd name="connsiteX13" fmla="*/ 1405630 w 2808183"/>
                  <a:gd name="connsiteY13" fmla="*/ 1405916 h 3843806"/>
                  <a:gd name="connsiteX14" fmla="*/ 1214940 w 2808183"/>
                  <a:gd name="connsiteY14" fmla="*/ 1936952 h 3843806"/>
                  <a:gd name="connsiteX15" fmla="*/ 1174523 w 2808183"/>
                  <a:gd name="connsiteY15" fmla="*/ 2195857 h 3843806"/>
                  <a:gd name="connsiteX16" fmla="*/ 1747647 w 2808183"/>
                  <a:gd name="connsiteY16" fmla="*/ 1013499 h 3843806"/>
                  <a:gd name="connsiteX17" fmla="*/ 2198583 w 2808183"/>
                  <a:gd name="connsiteY17" fmla="*/ 1949450 h 3843806"/>
                  <a:gd name="connsiteX18" fmla="*/ 2590898 w 2808183"/>
                  <a:gd name="connsiteY18" fmla="*/ 2210962 h 3843806"/>
                  <a:gd name="connsiteX19" fmla="*/ 2382733 w 2808183"/>
                  <a:gd name="connsiteY19" fmla="*/ 1936750 h 3843806"/>
                  <a:gd name="connsiteX20" fmla="*/ 2808183 w 2808183"/>
                  <a:gd name="connsiteY20" fmla="*/ 1492250 h 3843806"/>
                  <a:gd name="connsiteX21" fmla="*/ 2725633 w 2808183"/>
                  <a:gd name="connsiteY21" fmla="*/ 635000 h 3843806"/>
                  <a:gd name="connsiteX22" fmla="*/ 2033483 w 2808183"/>
                  <a:gd name="connsiteY22" fmla="*/ 158750 h 3843806"/>
                  <a:gd name="connsiteX23" fmla="*/ 2135083 w 2808183"/>
                  <a:gd name="connsiteY23" fmla="*/ 0 h 3843806"/>
                  <a:gd name="connsiteX24" fmla="*/ 1334983 w 2808183"/>
                  <a:gd name="connsiteY24" fmla="*/ 292100 h 3843806"/>
                  <a:gd name="connsiteX0" fmla="*/ 1334983 w 2808183"/>
                  <a:gd name="connsiteY0" fmla="*/ 292100 h 3843806"/>
                  <a:gd name="connsiteX1" fmla="*/ 490433 w 2808183"/>
                  <a:gd name="connsiteY1" fmla="*/ 323850 h 3843806"/>
                  <a:gd name="connsiteX2" fmla="*/ 39583 w 2808183"/>
                  <a:gd name="connsiteY2" fmla="*/ 1143000 h 3843806"/>
                  <a:gd name="connsiteX3" fmla="*/ 52283 w 2808183"/>
                  <a:gd name="connsiteY3" fmla="*/ 1695450 h 3843806"/>
                  <a:gd name="connsiteX4" fmla="*/ 160233 w 2808183"/>
                  <a:gd name="connsiteY4" fmla="*/ 2019300 h 3843806"/>
                  <a:gd name="connsiteX5" fmla="*/ 748429 w 2808183"/>
                  <a:gd name="connsiteY5" fmla="*/ 3677455 h 3843806"/>
                  <a:gd name="connsiteX6" fmla="*/ 357083 w 2808183"/>
                  <a:gd name="connsiteY6" fmla="*/ 2260600 h 3843806"/>
                  <a:gd name="connsiteX7" fmla="*/ 807449 w 2808183"/>
                  <a:gd name="connsiteY7" fmla="*/ 3441957 h 3843806"/>
                  <a:gd name="connsiteX8" fmla="*/ 854528 w 2808183"/>
                  <a:gd name="connsiteY8" fmla="*/ 2823773 h 3843806"/>
                  <a:gd name="connsiteX9" fmla="*/ 537843 w 2808183"/>
                  <a:gd name="connsiteY9" fmla="*/ 2197850 h 3843806"/>
                  <a:gd name="connsiteX10" fmla="*/ 1002098 w 2808183"/>
                  <a:gd name="connsiteY10" fmla="*/ 3842904 h 3843806"/>
                  <a:gd name="connsiteX11" fmla="*/ 1017483 w 2808183"/>
                  <a:gd name="connsiteY11" fmla="*/ 1924050 h 3843806"/>
                  <a:gd name="connsiteX12" fmla="*/ 967878 w 2808183"/>
                  <a:gd name="connsiteY12" fmla="*/ 2265989 h 3843806"/>
                  <a:gd name="connsiteX13" fmla="*/ 1405630 w 2808183"/>
                  <a:gd name="connsiteY13" fmla="*/ 1405916 h 3843806"/>
                  <a:gd name="connsiteX14" fmla="*/ 1214940 w 2808183"/>
                  <a:gd name="connsiteY14" fmla="*/ 1936952 h 3843806"/>
                  <a:gd name="connsiteX15" fmla="*/ 1174523 w 2808183"/>
                  <a:gd name="connsiteY15" fmla="*/ 2195857 h 3843806"/>
                  <a:gd name="connsiteX16" fmla="*/ 1747647 w 2808183"/>
                  <a:gd name="connsiteY16" fmla="*/ 1013499 h 3843806"/>
                  <a:gd name="connsiteX17" fmla="*/ 2198583 w 2808183"/>
                  <a:gd name="connsiteY17" fmla="*/ 1949450 h 3843806"/>
                  <a:gd name="connsiteX18" fmla="*/ 2590898 w 2808183"/>
                  <a:gd name="connsiteY18" fmla="*/ 2210962 h 3843806"/>
                  <a:gd name="connsiteX19" fmla="*/ 2382733 w 2808183"/>
                  <a:gd name="connsiteY19" fmla="*/ 1936750 h 3843806"/>
                  <a:gd name="connsiteX20" fmla="*/ 2808183 w 2808183"/>
                  <a:gd name="connsiteY20" fmla="*/ 1492250 h 3843806"/>
                  <a:gd name="connsiteX21" fmla="*/ 2725633 w 2808183"/>
                  <a:gd name="connsiteY21" fmla="*/ 635000 h 3843806"/>
                  <a:gd name="connsiteX22" fmla="*/ 2033483 w 2808183"/>
                  <a:gd name="connsiteY22" fmla="*/ 158750 h 3843806"/>
                  <a:gd name="connsiteX23" fmla="*/ 2135083 w 2808183"/>
                  <a:gd name="connsiteY23" fmla="*/ 0 h 3843806"/>
                  <a:gd name="connsiteX24" fmla="*/ 1334983 w 2808183"/>
                  <a:gd name="connsiteY24" fmla="*/ 292100 h 3843806"/>
                  <a:gd name="connsiteX0" fmla="*/ 1334983 w 2808183"/>
                  <a:gd name="connsiteY0" fmla="*/ 292100 h 3843806"/>
                  <a:gd name="connsiteX1" fmla="*/ 490433 w 2808183"/>
                  <a:gd name="connsiteY1" fmla="*/ 323850 h 3843806"/>
                  <a:gd name="connsiteX2" fmla="*/ 39583 w 2808183"/>
                  <a:gd name="connsiteY2" fmla="*/ 1143000 h 3843806"/>
                  <a:gd name="connsiteX3" fmla="*/ 52283 w 2808183"/>
                  <a:gd name="connsiteY3" fmla="*/ 1695450 h 3843806"/>
                  <a:gd name="connsiteX4" fmla="*/ 160233 w 2808183"/>
                  <a:gd name="connsiteY4" fmla="*/ 2019300 h 3843806"/>
                  <a:gd name="connsiteX5" fmla="*/ 748429 w 2808183"/>
                  <a:gd name="connsiteY5" fmla="*/ 3677455 h 3843806"/>
                  <a:gd name="connsiteX6" fmla="*/ 357083 w 2808183"/>
                  <a:gd name="connsiteY6" fmla="*/ 2260600 h 3843806"/>
                  <a:gd name="connsiteX7" fmla="*/ 807449 w 2808183"/>
                  <a:gd name="connsiteY7" fmla="*/ 3441957 h 3843806"/>
                  <a:gd name="connsiteX8" fmla="*/ 537843 w 2808183"/>
                  <a:gd name="connsiteY8" fmla="*/ 2197850 h 3843806"/>
                  <a:gd name="connsiteX9" fmla="*/ 1002098 w 2808183"/>
                  <a:gd name="connsiteY9" fmla="*/ 3842904 h 3843806"/>
                  <a:gd name="connsiteX10" fmla="*/ 1017483 w 2808183"/>
                  <a:gd name="connsiteY10" fmla="*/ 1924050 h 3843806"/>
                  <a:gd name="connsiteX11" fmla="*/ 967878 w 2808183"/>
                  <a:gd name="connsiteY11" fmla="*/ 2265989 h 3843806"/>
                  <a:gd name="connsiteX12" fmla="*/ 1405630 w 2808183"/>
                  <a:gd name="connsiteY12" fmla="*/ 1405916 h 3843806"/>
                  <a:gd name="connsiteX13" fmla="*/ 1214940 w 2808183"/>
                  <a:gd name="connsiteY13" fmla="*/ 1936952 h 3843806"/>
                  <a:gd name="connsiteX14" fmla="*/ 1174523 w 2808183"/>
                  <a:gd name="connsiteY14" fmla="*/ 2195857 h 3843806"/>
                  <a:gd name="connsiteX15" fmla="*/ 1747647 w 2808183"/>
                  <a:gd name="connsiteY15" fmla="*/ 1013499 h 3843806"/>
                  <a:gd name="connsiteX16" fmla="*/ 2198583 w 2808183"/>
                  <a:gd name="connsiteY16" fmla="*/ 1949450 h 3843806"/>
                  <a:gd name="connsiteX17" fmla="*/ 2590898 w 2808183"/>
                  <a:gd name="connsiteY17" fmla="*/ 2210962 h 3843806"/>
                  <a:gd name="connsiteX18" fmla="*/ 2382733 w 2808183"/>
                  <a:gd name="connsiteY18" fmla="*/ 1936750 h 3843806"/>
                  <a:gd name="connsiteX19" fmla="*/ 2808183 w 2808183"/>
                  <a:gd name="connsiteY19" fmla="*/ 1492250 h 3843806"/>
                  <a:gd name="connsiteX20" fmla="*/ 2725633 w 2808183"/>
                  <a:gd name="connsiteY20" fmla="*/ 635000 h 3843806"/>
                  <a:gd name="connsiteX21" fmla="*/ 2033483 w 2808183"/>
                  <a:gd name="connsiteY21" fmla="*/ 158750 h 3843806"/>
                  <a:gd name="connsiteX22" fmla="*/ 2135083 w 2808183"/>
                  <a:gd name="connsiteY22" fmla="*/ 0 h 3843806"/>
                  <a:gd name="connsiteX23" fmla="*/ 1334983 w 2808183"/>
                  <a:gd name="connsiteY23" fmla="*/ 292100 h 3843806"/>
                  <a:gd name="connsiteX0" fmla="*/ 1363117 w 2808183"/>
                  <a:gd name="connsiteY0" fmla="*/ 130115 h 3843806"/>
                  <a:gd name="connsiteX1" fmla="*/ 490433 w 2808183"/>
                  <a:gd name="connsiteY1" fmla="*/ 323850 h 3843806"/>
                  <a:gd name="connsiteX2" fmla="*/ 39583 w 2808183"/>
                  <a:gd name="connsiteY2" fmla="*/ 1143000 h 3843806"/>
                  <a:gd name="connsiteX3" fmla="*/ 52283 w 2808183"/>
                  <a:gd name="connsiteY3" fmla="*/ 1695450 h 3843806"/>
                  <a:gd name="connsiteX4" fmla="*/ 160233 w 2808183"/>
                  <a:gd name="connsiteY4" fmla="*/ 2019300 h 3843806"/>
                  <a:gd name="connsiteX5" fmla="*/ 748429 w 2808183"/>
                  <a:gd name="connsiteY5" fmla="*/ 3677455 h 3843806"/>
                  <a:gd name="connsiteX6" fmla="*/ 357083 w 2808183"/>
                  <a:gd name="connsiteY6" fmla="*/ 2260600 h 3843806"/>
                  <a:gd name="connsiteX7" fmla="*/ 807449 w 2808183"/>
                  <a:gd name="connsiteY7" fmla="*/ 3441957 h 3843806"/>
                  <a:gd name="connsiteX8" fmla="*/ 537843 w 2808183"/>
                  <a:gd name="connsiteY8" fmla="*/ 2197850 h 3843806"/>
                  <a:gd name="connsiteX9" fmla="*/ 1002098 w 2808183"/>
                  <a:gd name="connsiteY9" fmla="*/ 3842904 h 3843806"/>
                  <a:gd name="connsiteX10" fmla="*/ 1017483 w 2808183"/>
                  <a:gd name="connsiteY10" fmla="*/ 1924050 h 3843806"/>
                  <a:gd name="connsiteX11" fmla="*/ 967878 w 2808183"/>
                  <a:gd name="connsiteY11" fmla="*/ 2265989 h 3843806"/>
                  <a:gd name="connsiteX12" fmla="*/ 1405630 w 2808183"/>
                  <a:gd name="connsiteY12" fmla="*/ 1405916 h 3843806"/>
                  <a:gd name="connsiteX13" fmla="*/ 1214940 w 2808183"/>
                  <a:gd name="connsiteY13" fmla="*/ 1936952 h 3843806"/>
                  <a:gd name="connsiteX14" fmla="*/ 1174523 w 2808183"/>
                  <a:gd name="connsiteY14" fmla="*/ 2195857 h 3843806"/>
                  <a:gd name="connsiteX15" fmla="*/ 1747647 w 2808183"/>
                  <a:gd name="connsiteY15" fmla="*/ 1013499 h 3843806"/>
                  <a:gd name="connsiteX16" fmla="*/ 2198583 w 2808183"/>
                  <a:gd name="connsiteY16" fmla="*/ 1949450 h 3843806"/>
                  <a:gd name="connsiteX17" fmla="*/ 2590898 w 2808183"/>
                  <a:gd name="connsiteY17" fmla="*/ 2210962 h 3843806"/>
                  <a:gd name="connsiteX18" fmla="*/ 2382733 w 2808183"/>
                  <a:gd name="connsiteY18" fmla="*/ 1936750 h 3843806"/>
                  <a:gd name="connsiteX19" fmla="*/ 2808183 w 2808183"/>
                  <a:gd name="connsiteY19" fmla="*/ 1492250 h 3843806"/>
                  <a:gd name="connsiteX20" fmla="*/ 2725633 w 2808183"/>
                  <a:gd name="connsiteY20" fmla="*/ 635000 h 3843806"/>
                  <a:gd name="connsiteX21" fmla="*/ 2033483 w 2808183"/>
                  <a:gd name="connsiteY21" fmla="*/ 158750 h 3843806"/>
                  <a:gd name="connsiteX22" fmla="*/ 2135083 w 2808183"/>
                  <a:gd name="connsiteY22" fmla="*/ 0 h 3843806"/>
                  <a:gd name="connsiteX23" fmla="*/ 1363117 w 2808183"/>
                  <a:gd name="connsiteY23" fmla="*/ 130115 h 3843806"/>
                  <a:gd name="connsiteX0" fmla="*/ 1363117 w 2741049"/>
                  <a:gd name="connsiteY0" fmla="*/ 130115 h 3991453"/>
                  <a:gd name="connsiteX1" fmla="*/ 490433 w 2741049"/>
                  <a:gd name="connsiteY1" fmla="*/ 323850 h 3991453"/>
                  <a:gd name="connsiteX2" fmla="*/ 39583 w 2741049"/>
                  <a:gd name="connsiteY2" fmla="*/ 1143000 h 3991453"/>
                  <a:gd name="connsiteX3" fmla="*/ 52283 w 2741049"/>
                  <a:gd name="connsiteY3" fmla="*/ 1695450 h 3991453"/>
                  <a:gd name="connsiteX4" fmla="*/ 160233 w 2741049"/>
                  <a:gd name="connsiteY4" fmla="*/ 2019300 h 3991453"/>
                  <a:gd name="connsiteX5" fmla="*/ 748429 w 2741049"/>
                  <a:gd name="connsiteY5" fmla="*/ 3677455 h 3991453"/>
                  <a:gd name="connsiteX6" fmla="*/ 357083 w 2741049"/>
                  <a:gd name="connsiteY6" fmla="*/ 2260600 h 3991453"/>
                  <a:gd name="connsiteX7" fmla="*/ 807449 w 2741049"/>
                  <a:gd name="connsiteY7" fmla="*/ 3441957 h 3991453"/>
                  <a:gd name="connsiteX8" fmla="*/ 537843 w 2741049"/>
                  <a:gd name="connsiteY8" fmla="*/ 2197850 h 3991453"/>
                  <a:gd name="connsiteX9" fmla="*/ 1002098 w 2741049"/>
                  <a:gd name="connsiteY9" fmla="*/ 3842904 h 3991453"/>
                  <a:gd name="connsiteX10" fmla="*/ 1017483 w 2741049"/>
                  <a:gd name="connsiteY10" fmla="*/ 1924050 h 3991453"/>
                  <a:gd name="connsiteX11" fmla="*/ 967878 w 2741049"/>
                  <a:gd name="connsiteY11" fmla="*/ 2265989 h 3991453"/>
                  <a:gd name="connsiteX12" fmla="*/ 1405630 w 2741049"/>
                  <a:gd name="connsiteY12" fmla="*/ 1405916 h 3991453"/>
                  <a:gd name="connsiteX13" fmla="*/ 1214940 w 2741049"/>
                  <a:gd name="connsiteY13" fmla="*/ 1936952 h 3991453"/>
                  <a:gd name="connsiteX14" fmla="*/ 1174523 w 2741049"/>
                  <a:gd name="connsiteY14" fmla="*/ 2195857 h 3991453"/>
                  <a:gd name="connsiteX15" fmla="*/ 1747647 w 2741049"/>
                  <a:gd name="connsiteY15" fmla="*/ 1013499 h 3991453"/>
                  <a:gd name="connsiteX16" fmla="*/ 2198583 w 2741049"/>
                  <a:gd name="connsiteY16" fmla="*/ 1949450 h 3991453"/>
                  <a:gd name="connsiteX17" fmla="*/ 2590898 w 2741049"/>
                  <a:gd name="connsiteY17" fmla="*/ 2210962 h 3991453"/>
                  <a:gd name="connsiteX18" fmla="*/ 2382733 w 2741049"/>
                  <a:gd name="connsiteY18" fmla="*/ 1936750 h 3991453"/>
                  <a:gd name="connsiteX19" fmla="*/ 2700337 w 2741049"/>
                  <a:gd name="connsiteY19" fmla="*/ 3991453 h 3991453"/>
                  <a:gd name="connsiteX20" fmla="*/ 2725633 w 2741049"/>
                  <a:gd name="connsiteY20" fmla="*/ 635000 h 3991453"/>
                  <a:gd name="connsiteX21" fmla="*/ 2033483 w 2741049"/>
                  <a:gd name="connsiteY21" fmla="*/ 158750 h 3991453"/>
                  <a:gd name="connsiteX22" fmla="*/ 2135083 w 2741049"/>
                  <a:gd name="connsiteY22" fmla="*/ 0 h 3991453"/>
                  <a:gd name="connsiteX23" fmla="*/ 1363117 w 2741049"/>
                  <a:gd name="connsiteY23" fmla="*/ 130115 h 3991453"/>
                  <a:gd name="connsiteX0" fmla="*/ 1363117 w 2741049"/>
                  <a:gd name="connsiteY0" fmla="*/ 130115 h 3991453"/>
                  <a:gd name="connsiteX1" fmla="*/ 490433 w 2741049"/>
                  <a:gd name="connsiteY1" fmla="*/ 323850 h 3991453"/>
                  <a:gd name="connsiteX2" fmla="*/ 39583 w 2741049"/>
                  <a:gd name="connsiteY2" fmla="*/ 1143000 h 3991453"/>
                  <a:gd name="connsiteX3" fmla="*/ 52283 w 2741049"/>
                  <a:gd name="connsiteY3" fmla="*/ 1695450 h 3991453"/>
                  <a:gd name="connsiteX4" fmla="*/ 160233 w 2741049"/>
                  <a:gd name="connsiteY4" fmla="*/ 2019300 h 3991453"/>
                  <a:gd name="connsiteX5" fmla="*/ 748429 w 2741049"/>
                  <a:gd name="connsiteY5" fmla="*/ 3677455 h 3991453"/>
                  <a:gd name="connsiteX6" fmla="*/ 357083 w 2741049"/>
                  <a:gd name="connsiteY6" fmla="*/ 2260600 h 3991453"/>
                  <a:gd name="connsiteX7" fmla="*/ 807449 w 2741049"/>
                  <a:gd name="connsiteY7" fmla="*/ 3441957 h 3991453"/>
                  <a:gd name="connsiteX8" fmla="*/ 537843 w 2741049"/>
                  <a:gd name="connsiteY8" fmla="*/ 2197850 h 3991453"/>
                  <a:gd name="connsiteX9" fmla="*/ 1002098 w 2741049"/>
                  <a:gd name="connsiteY9" fmla="*/ 3842904 h 3991453"/>
                  <a:gd name="connsiteX10" fmla="*/ 1017483 w 2741049"/>
                  <a:gd name="connsiteY10" fmla="*/ 1924050 h 3991453"/>
                  <a:gd name="connsiteX11" fmla="*/ 967878 w 2741049"/>
                  <a:gd name="connsiteY11" fmla="*/ 2265989 h 3991453"/>
                  <a:gd name="connsiteX12" fmla="*/ 1405630 w 2741049"/>
                  <a:gd name="connsiteY12" fmla="*/ 1405916 h 3991453"/>
                  <a:gd name="connsiteX13" fmla="*/ 1214940 w 2741049"/>
                  <a:gd name="connsiteY13" fmla="*/ 1936952 h 3991453"/>
                  <a:gd name="connsiteX14" fmla="*/ 1174523 w 2741049"/>
                  <a:gd name="connsiteY14" fmla="*/ 2195857 h 3991453"/>
                  <a:gd name="connsiteX15" fmla="*/ 1747647 w 2741049"/>
                  <a:gd name="connsiteY15" fmla="*/ 1013499 h 3991453"/>
                  <a:gd name="connsiteX16" fmla="*/ 2198583 w 2741049"/>
                  <a:gd name="connsiteY16" fmla="*/ 1949450 h 3991453"/>
                  <a:gd name="connsiteX17" fmla="*/ 2511186 w 2741049"/>
                  <a:gd name="connsiteY17" fmla="*/ 2612069 h 3991453"/>
                  <a:gd name="connsiteX18" fmla="*/ 2382733 w 2741049"/>
                  <a:gd name="connsiteY18" fmla="*/ 1936750 h 3991453"/>
                  <a:gd name="connsiteX19" fmla="*/ 2700337 w 2741049"/>
                  <a:gd name="connsiteY19" fmla="*/ 3991453 h 3991453"/>
                  <a:gd name="connsiteX20" fmla="*/ 2725633 w 2741049"/>
                  <a:gd name="connsiteY20" fmla="*/ 635000 h 3991453"/>
                  <a:gd name="connsiteX21" fmla="*/ 2033483 w 2741049"/>
                  <a:gd name="connsiteY21" fmla="*/ 158750 h 3991453"/>
                  <a:gd name="connsiteX22" fmla="*/ 2135083 w 2741049"/>
                  <a:gd name="connsiteY22" fmla="*/ 0 h 3991453"/>
                  <a:gd name="connsiteX23" fmla="*/ 1363117 w 2741049"/>
                  <a:gd name="connsiteY23" fmla="*/ 130115 h 3991453"/>
                  <a:gd name="connsiteX0" fmla="*/ 1363117 w 2741049"/>
                  <a:gd name="connsiteY0" fmla="*/ 130115 h 5315048"/>
                  <a:gd name="connsiteX1" fmla="*/ 490433 w 2741049"/>
                  <a:gd name="connsiteY1" fmla="*/ 323850 h 5315048"/>
                  <a:gd name="connsiteX2" fmla="*/ 39583 w 2741049"/>
                  <a:gd name="connsiteY2" fmla="*/ 1143000 h 5315048"/>
                  <a:gd name="connsiteX3" fmla="*/ 52283 w 2741049"/>
                  <a:gd name="connsiteY3" fmla="*/ 1695450 h 5315048"/>
                  <a:gd name="connsiteX4" fmla="*/ 160233 w 2741049"/>
                  <a:gd name="connsiteY4" fmla="*/ 2019300 h 5315048"/>
                  <a:gd name="connsiteX5" fmla="*/ 748429 w 2741049"/>
                  <a:gd name="connsiteY5" fmla="*/ 3677455 h 5315048"/>
                  <a:gd name="connsiteX6" fmla="*/ 357083 w 2741049"/>
                  <a:gd name="connsiteY6" fmla="*/ 2260600 h 5315048"/>
                  <a:gd name="connsiteX7" fmla="*/ 807449 w 2741049"/>
                  <a:gd name="connsiteY7" fmla="*/ 3441957 h 5315048"/>
                  <a:gd name="connsiteX8" fmla="*/ 976398 w 2741049"/>
                  <a:gd name="connsiteY8" fmla="*/ 5315048 h 5315048"/>
                  <a:gd name="connsiteX9" fmla="*/ 1002098 w 2741049"/>
                  <a:gd name="connsiteY9" fmla="*/ 3842904 h 5315048"/>
                  <a:gd name="connsiteX10" fmla="*/ 1017483 w 2741049"/>
                  <a:gd name="connsiteY10" fmla="*/ 1924050 h 5315048"/>
                  <a:gd name="connsiteX11" fmla="*/ 967878 w 2741049"/>
                  <a:gd name="connsiteY11" fmla="*/ 2265989 h 5315048"/>
                  <a:gd name="connsiteX12" fmla="*/ 1405630 w 2741049"/>
                  <a:gd name="connsiteY12" fmla="*/ 1405916 h 5315048"/>
                  <a:gd name="connsiteX13" fmla="*/ 1214940 w 2741049"/>
                  <a:gd name="connsiteY13" fmla="*/ 1936952 h 5315048"/>
                  <a:gd name="connsiteX14" fmla="*/ 1174523 w 2741049"/>
                  <a:gd name="connsiteY14" fmla="*/ 2195857 h 5315048"/>
                  <a:gd name="connsiteX15" fmla="*/ 1747647 w 2741049"/>
                  <a:gd name="connsiteY15" fmla="*/ 1013499 h 5315048"/>
                  <a:gd name="connsiteX16" fmla="*/ 2198583 w 2741049"/>
                  <a:gd name="connsiteY16" fmla="*/ 1949450 h 5315048"/>
                  <a:gd name="connsiteX17" fmla="*/ 2511186 w 2741049"/>
                  <a:gd name="connsiteY17" fmla="*/ 2612069 h 5315048"/>
                  <a:gd name="connsiteX18" fmla="*/ 2382733 w 2741049"/>
                  <a:gd name="connsiteY18" fmla="*/ 1936750 h 5315048"/>
                  <a:gd name="connsiteX19" fmla="*/ 2700337 w 2741049"/>
                  <a:gd name="connsiteY19" fmla="*/ 3991453 h 5315048"/>
                  <a:gd name="connsiteX20" fmla="*/ 2725633 w 2741049"/>
                  <a:gd name="connsiteY20" fmla="*/ 635000 h 5315048"/>
                  <a:gd name="connsiteX21" fmla="*/ 2033483 w 2741049"/>
                  <a:gd name="connsiteY21" fmla="*/ 158750 h 5315048"/>
                  <a:gd name="connsiteX22" fmla="*/ 2135083 w 2741049"/>
                  <a:gd name="connsiteY22" fmla="*/ 0 h 5315048"/>
                  <a:gd name="connsiteX23" fmla="*/ 1363117 w 2741049"/>
                  <a:gd name="connsiteY23" fmla="*/ 130115 h 5315048"/>
                  <a:gd name="connsiteX0" fmla="*/ 1363117 w 2741049"/>
                  <a:gd name="connsiteY0" fmla="*/ 130115 h 5315048"/>
                  <a:gd name="connsiteX1" fmla="*/ 490433 w 2741049"/>
                  <a:gd name="connsiteY1" fmla="*/ 323850 h 5315048"/>
                  <a:gd name="connsiteX2" fmla="*/ 39583 w 2741049"/>
                  <a:gd name="connsiteY2" fmla="*/ 1143000 h 5315048"/>
                  <a:gd name="connsiteX3" fmla="*/ 52283 w 2741049"/>
                  <a:gd name="connsiteY3" fmla="*/ 1695450 h 5315048"/>
                  <a:gd name="connsiteX4" fmla="*/ 160233 w 2741049"/>
                  <a:gd name="connsiteY4" fmla="*/ 2019300 h 5315048"/>
                  <a:gd name="connsiteX5" fmla="*/ 748429 w 2741049"/>
                  <a:gd name="connsiteY5" fmla="*/ 3677455 h 5315048"/>
                  <a:gd name="connsiteX6" fmla="*/ 357083 w 2741049"/>
                  <a:gd name="connsiteY6" fmla="*/ 2260600 h 5315048"/>
                  <a:gd name="connsiteX7" fmla="*/ 807449 w 2741049"/>
                  <a:gd name="connsiteY7" fmla="*/ 3441957 h 5315048"/>
                  <a:gd name="connsiteX8" fmla="*/ 976398 w 2741049"/>
                  <a:gd name="connsiteY8" fmla="*/ 5315048 h 5315048"/>
                  <a:gd name="connsiteX9" fmla="*/ 911077 w 2741049"/>
                  <a:gd name="connsiteY9" fmla="*/ 4305720 h 5315048"/>
                  <a:gd name="connsiteX10" fmla="*/ 1017483 w 2741049"/>
                  <a:gd name="connsiteY10" fmla="*/ 1924050 h 5315048"/>
                  <a:gd name="connsiteX11" fmla="*/ 967878 w 2741049"/>
                  <a:gd name="connsiteY11" fmla="*/ 2265989 h 5315048"/>
                  <a:gd name="connsiteX12" fmla="*/ 1405630 w 2741049"/>
                  <a:gd name="connsiteY12" fmla="*/ 1405916 h 5315048"/>
                  <a:gd name="connsiteX13" fmla="*/ 1214940 w 2741049"/>
                  <a:gd name="connsiteY13" fmla="*/ 1936952 h 5315048"/>
                  <a:gd name="connsiteX14" fmla="*/ 1174523 w 2741049"/>
                  <a:gd name="connsiteY14" fmla="*/ 2195857 h 5315048"/>
                  <a:gd name="connsiteX15" fmla="*/ 1747647 w 2741049"/>
                  <a:gd name="connsiteY15" fmla="*/ 1013499 h 5315048"/>
                  <a:gd name="connsiteX16" fmla="*/ 2198583 w 2741049"/>
                  <a:gd name="connsiteY16" fmla="*/ 1949450 h 5315048"/>
                  <a:gd name="connsiteX17" fmla="*/ 2511186 w 2741049"/>
                  <a:gd name="connsiteY17" fmla="*/ 2612069 h 5315048"/>
                  <a:gd name="connsiteX18" fmla="*/ 2382733 w 2741049"/>
                  <a:gd name="connsiteY18" fmla="*/ 1936750 h 5315048"/>
                  <a:gd name="connsiteX19" fmla="*/ 2700337 w 2741049"/>
                  <a:gd name="connsiteY19" fmla="*/ 3991453 h 5315048"/>
                  <a:gd name="connsiteX20" fmla="*/ 2725633 w 2741049"/>
                  <a:gd name="connsiteY20" fmla="*/ 635000 h 5315048"/>
                  <a:gd name="connsiteX21" fmla="*/ 2033483 w 2741049"/>
                  <a:gd name="connsiteY21" fmla="*/ 158750 h 5315048"/>
                  <a:gd name="connsiteX22" fmla="*/ 2135083 w 2741049"/>
                  <a:gd name="connsiteY22" fmla="*/ 0 h 5315048"/>
                  <a:gd name="connsiteX23" fmla="*/ 1363117 w 2741049"/>
                  <a:gd name="connsiteY23" fmla="*/ 130115 h 5315048"/>
                  <a:gd name="connsiteX0" fmla="*/ 1363117 w 2741049"/>
                  <a:gd name="connsiteY0" fmla="*/ 130115 h 5315048"/>
                  <a:gd name="connsiteX1" fmla="*/ 490433 w 2741049"/>
                  <a:gd name="connsiteY1" fmla="*/ 323850 h 5315048"/>
                  <a:gd name="connsiteX2" fmla="*/ 39583 w 2741049"/>
                  <a:gd name="connsiteY2" fmla="*/ 1143000 h 5315048"/>
                  <a:gd name="connsiteX3" fmla="*/ 52283 w 2741049"/>
                  <a:gd name="connsiteY3" fmla="*/ 1695450 h 5315048"/>
                  <a:gd name="connsiteX4" fmla="*/ 160233 w 2741049"/>
                  <a:gd name="connsiteY4" fmla="*/ 2019300 h 5315048"/>
                  <a:gd name="connsiteX5" fmla="*/ 748429 w 2741049"/>
                  <a:gd name="connsiteY5" fmla="*/ 3677455 h 5315048"/>
                  <a:gd name="connsiteX6" fmla="*/ 630145 w 2741049"/>
                  <a:gd name="connsiteY6" fmla="*/ 4669963 h 5315048"/>
                  <a:gd name="connsiteX7" fmla="*/ 807449 w 2741049"/>
                  <a:gd name="connsiteY7" fmla="*/ 3441957 h 5315048"/>
                  <a:gd name="connsiteX8" fmla="*/ 976398 w 2741049"/>
                  <a:gd name="connsiteY8" fmla="*/ 5315048 h 5315048"/>
                  <a:gd name="connsiteX9" fmla="*/ 911077 w 2741049"/>
                  <a:gd name="connsiteY9" fmla="*/ 4305720 h 5315048"/>
                  <a:gd name="connsiteX10" fmla="*/ 1017483 w 2741049"/>
                  <a:gd name="connsiteY10" fmla="*/ 1924050 h 5315048"/>
                  <a:gd name="connsiteX11" fmla="*/ 967878 w 2741049"/>
                  <a:gd name="connsiteY11" fmla="*/ 2265989 h 5315048"/>
                  <a:gd name="connsiteX12" fmla="*/ 1405630 w 2741049"/>
                  <a:gd name="connsiteY12" fmla="*/ 1405916 h 5315048"/>
                  <a:gd name="connsiteX13" fmla="*/ 1214940 w 2741049"/>
                  <a:gd name="connsiteY13" fmla="*/ 1936952 h 5315048"/>
                  <a:gd name="connsiteX14" fmla="*/ 1174523 w 2741049"/>
                  <a:gd name="connsiteY14" fmla="*/ 2195857 h 5315048"/>
                  <a:gd name="connsiteX15" fmla="*/ 1747647 w 2741049"/>
                  <a:gd name="connsiteY15" fmla="*/ 1013499 h 5315048"/>
                  <a:gd name="connsiteX16" fmla="*/ 2198583 w 2741049"/>
                  <a:gd name="connsiteY16" fmla="*/ 1949450 h 5315048"/>
                  <a:gd name="connsiteX17" fmla="*/ 2511186 w 2741049"/>
                  <a:gd name="connsiteY17" fmla="*/ 2612069 h 5315048"/>
                  <a:gd name="connsiteX18" fmla="*/ 2382733 w 2741049"/>
                  <a:gd name="connsiteY18" fmla="*/ 1936750 h 5315048"/>
                  <a:gd name="connsiteX19" fmla="*/ 2700337 w 2741049"/>
                  <a:gd name="connsiteY19" fmla="*/ 3991453 h 5315048"/>
                  <a:gd name="connsiteX20" fmla="*/ 2725633 w 2741049"/>
                  <a:gd name="connsiteY20" fmla="*/ 635000 h 5315048"/>
                  <a:gd name="connsiteX21" fmla="*/ 2033483 w 2741049"/>
                  <a:gd name="connsiteY21" fmla="*/ 158750 h 5315048"/>
                  <a:gd name="connsiteX22" fmla="*/ 2135083 w 2741049"/>
                  <a:gd name="connsiteY22" fmla="*/ 0 h 5315048"/>
                  <a:gd name="connsiteX23" fmla="*/ 1363117 w 2741049"/>
                  <a:gd name="connsiteY23" fmla="*/ 130115 h 5315048"/>
                  <a:gd name="connsiteX0" fmla="*/ 1363117 w 2741049"/>
                  <a:gd name="connsiteY0" fmla="*/ 130115 h 5315048"/>
                  <a:gd name="connsiteX1" fmla="*/ 490433 w 2741049"/>
                  <a:gd name="connsiteY1" fmla="*/ 323850 h 5315048"/>
                  <a:gd name="connsiteX2" fmla="*/ 39583 w 2741049"/>
                  <a:gd name="connsiteY2" fmla="*/ 1143000 h 5315048"/>
                  <a:gd name="connsiteX3" fmla="*/ 52283 w 2741049"/>
                  <a:gd name="connsiteY3" fmla="*/ 1695450 h 5315048"/>
                  <a:gd name="connsiteX4" fmla="*/ 160233 w 2741049"/>
                  <a:gd name="connsiteY4" fmla="*/ 2019300 h 5315048"/>
                  <a:gd name="connsiteX5" fmla="*/ 450543 w 2741049"/>
                  <a:gd name="connsiteY5" fmla="*/ 4834493 h 5315048"/>
                  <a:gd name="connsiteX6" fmla="*/ 630145 w 2741049"/>
                  <a:gd name="connsiteY6" fmla="*/ 4669963 h 5315048"/>
                  <a:gd name="connsiteX7" fmla="*/ 807449 w 2741049"/>
                  <a:gd name="connsiteY7" fmla="*/ 3441957 h 5315048"/>
                  <a:gd name="connsiteX8" fmla="*/ 976398 w 2741049"/>
                  <a:gd name="connsiteY8" fmla="*/ 5315048 h 5315048"/>
                  <a:gd name="connsiteX9" fmla="*/ 911077 w 2741049"/>
                  <a:gd name="connsiteY9" fmla="*/ 4305720 h 5315048"/>
                  <a:gd name="connsiteX10" fmla="*/ 1017483 w 2741049"/>
                  <a:gd name="connsiteY10" fmla="*/ 1924050 h 5315048"/>
                  <a:gd name="connsiteX11" fmla="*/ 967878 w 2741049"/>
                  <a:gd name="connsiteY11" fmla="*/ 2265989 h 5315048"/>
                  <a:gd name="connsiteX12" fmla="*/ 1405630 w 2741049"/>
                  <a:gd name="connsiteY12" fmla="*/ 1405916 h 5315048"/>
                  <a:gd name="connsiteX13" fmla="*/ 1214940 w 2741049"/>
                  <a:gd name="connsiteY13" fmla="*/ 1936952 h 5315048"/>
                  <a:gd name="connsiteX14" fmla="*/ 1174523 w 2741049"/>
                  <a:gd name="connsiteY14" fmla="*/ 2195857 h 5315048"/>
                  <a:gd name="connsiteX15" fmla="*/ 1747647 w 2741049"/>
                  <a:gd name="connsiteY15" fmla="*/ 1013499 h 5315048"/>
                  <a:gd name="connsiteX16" fmla="*/ 2198583 w 2741049"/>
                  <a:gd name="connsiteY16" fmla="*/ 1949450 h 5315048"/>
                  <a:gd name="connsiteX17" fmla="*/ 2511186 w 2741049"/>
                  <a:gd name="connsiteY17" fmla="*/ 2612069 h 5315048"/>
                  <a:gd name="connsiteX18" fmla="*/ 2382733 w 2741049"/>
                  <a:gd name="connsiteY18" fmla="*/ 1936750 h 5315048"/>
                  <a:gd name="connsiteX19" fmla="*/ 2700337 w 2741049"/>
                  <a:gd name="connsiteY19" fmla="*/ 3991453 h 5315048"/>
                  <a:gd name="connsiteX20" fmla="*/ 2725633 w 2741049"/>
                  <a:gd name="connsiteY20" fmla="*/ 635000 h 5315048"/>
                  <a:gd name="connsiteX21" fmla="*/ 2033483 w 2741049"/>
                  <a:gd name="connsiteY21" fmla="*/ 158750 h 5315048"/>
                  <a:gd name="connsiteX22" fmla="*/ 2135083 w 2741049"/>
                  <a:gd name="connsiteY22" fmla="*/ 0 h 5315048"/>
                  <a:gd name="connsiteX23" fmla="*/ 1363117 w 2741049"/>
                  <a:gd name="connsiteY23" fmla="*/ 130115 h 5315048"/>
                  <a:gd name="connsiteX0" fmla="*/ 1363117 w 2741049"/>
                  <a:gd name="connsiteY0" fmla="*/ 130115 h 5315048"/>
                  <a:gd name="connsiteX1" fmla="*/ 490433 w 2741049"/>
                  <a:gd name="connsiteY1" fmla="*/ 323850 h 5315048"/>
                  <a:gd name="connsiteX2" fmla="*/ 39583 w 2741049"/>
                  <a:gd name="connsiteY2" fmla="*/ 1143000 h 5315048"/>
                  <a:gd name="connsiteX3" fmla="*/ 52283 w 2741049"/>
                  <a:gd name="connsiteY3" fmla="*/ 1695450 h 5315048"/>
                  <a:gd name="connsiteX4" fmla="*/ 160233 w 2741049"/>
                  <a:gd name="connsiteY4" fmla="*/ 2019300 h 5315048"/>
                  <a:gd name="connsiteX5" fmla="*/ 450543 w 2741049"/>
                  <a:gd name="connsiteY5" fmla="*/ 4834493 h 5315048"/>
                  <a:gd name="connsiteX6" fmla="*/ 630145 w 2741049"/>
                  <a:gd name="connsiteY6" fmla="*/ 4669963 h 5315048"/>
                  <a:gd name="connsiteX7" fmla="*/ 757801 w 2741049"/>
                  <a:gd name="connsiteY7" fmla="*/ 5238770 h 5315048"/>
                  <a:gd name="connsiteX8" fmla="*/ 976398 w 2741049"/>
                  <a:gd name="connsiteY8" fmla="*/ 5315048 h 5315048"/>
                  <a:gd name="connsiteX9" fmla="*/ 911077 w 2741049"/>
                  <a:gd name="connsiteY9" fmla="*/ 4305720 h 5315048"/>
                  <a:gd name="connsiteX10" fmla="*/ 1017483 w 2741049"/>
                  <a:gd name="connsiteY10" fmla="*/ 1924050 h 5315048"/>
                  <a:gd name="connsiteX11" fmla="*/ 967878 w 2741049"/>
                  <a:gd name="connsiteY11" fmla="*/ 2265989 h 5315048"/>
                  <a:gd name="connsiteX12" fmla="*/ 1405630 w 2741049"/>
                  <a:gd name="connsiteY12" fmla="*/ 1405916 h 5315048"/>
                  <a:gd name="connsiteX13" fmla="*/ 1214940 w 2741049"/>
                  <a:gd name="connsiteY13" fmla="*/ 1936952 h 5315048"/>
                  <a:gd name="connsiteX14" fmla="*/ 1174523 w 2741049"/>
                  <a:gd name="connsiteY14" fmla="*/ 2195857 h 5315048"/>
                  <a:gd name="connsiteX15" fmla="*/ 1747647 w 2741049"/>
                  <a:gd name="connsiteY15" fmla="*/ 1013499 h 5315048"/>
                  <a:gd name="connsiteX16" fmla="*/ 2198583 w 2741049"/>
                  <a:gd name="connsiteY16" fmla="*/ 1949450 h 5315048"/>
                  <a:gd name="connsiteX17" fmla="*/ 2511186 w 2741049"/>
                  <a:gd name="connsiteY17" fmla="*/ 2612069 h 5315048"/>
                  <a:gd name="connsiteX18" fmla="*/ 2382733 w 2741049"/>
                  <a:gd name="connsiteY18" fmla="*/ 1936750 h 5315048"/>
                  <a:gd name="connsiteX19" fmla="*/ 2700337 w 2741049"/>
                  <a:gd name="connsiteY19" fmla="*/ 3991453 h 5315048"/>
                  <a:gd name="connsiteX20" fmla="*/ 2725633 w 2741049"/>
                  <a:gd name="connsiteY20" fmla="*/ 635000 h 5315048"/>
                  <a:gd name="connsiteX21" fmla="*/ 2033483 w 2741049"/>
                  <a:gd name="connsiteY21" fmla="*/ 158750 h 5315048"/>
                  <a:gd name="connsiteX22" fmla="*/ 2135083 w 2741049"/>
                  <a:gd name="connsiteY22" fmla="*/ 0 h 5315048"/>
                  <a:gd name="connsiteX23" fmla="*/ 1363117 w 2741049"/>
                  <a:gd name="connsiteY23" fmla="*/ 130115 h 5315048"/>
                  <a:gd name="connsiteX0" fmla="*/ 1363117 w 2741049"/>
                  <a:gd name="connsiteY0" fmla="*/ 130115 h 5315048"/>
                  <a:gd name="connsiteX1" fmla="*/ 614553 w 2741049"/>
                  <a:gd name="connsiteY1" fmla="*/ 922788 h 5315048"/>
                  <a:gd name="connsiteX2" fmla="*/ 39583 w 2741049"/>
                  <a:gd name="connsiteY2" fmla="*/ 1143000 h 5315048"/>
                  <a:gd name="connsiteX3" fmla="*/ 52283 w 2741049"/>
                  <a:gd name="connsiteY3" fmla="*/ 1695450 h 5315048"/>
                  <a:gd name="connsiteX4" fmla="*/ 160233 w 2741049"/>
                  <a:gd name="connsiteY4" fmla="*/ 2019300 h 5315048"/>
                  <a:gd name="connsiteX5" fmla="*/ 450543 w 2741049"/>
                  <a:gd name="connsiteY5" fmla="*/ 4834493 h 5315048"/>
                  <a:gd name="connsiteX6" fmla="*/ 630145 w 2741049"/>
                  <a:gd name="connsiteY6" fmla="*/ 4669963 h 5315048"/>
                  <a:gd name="connsiteX7" fmla="*/ 757801 w 2741049"/>
                  <a:gd name="connsiteY7" fmla="*/ 5238770 h 5315048"/>
                  <a:gd name="connsiteX8" fmla="*/ 976398 w 2741049"/>
                  <a:gd name="connsiteY8" fmla="*/ 5315048 h 5315048"/>
                  <a:gd name="connsiteX9" fmla="*/ 911077 w 2741049"/>
                  <a:gd name="connsiteY9" fmla="*/ 4305720 h 5315048"/>
                  <a:gd name="connsiteX10" fmla="*/ 1017483 w 2741049"/>
                  <a:gd name="connsiteY10" fmla="*/ 1924050 h 5315048"/>
                  <a:gd name="connsiteX11" fmla="*/ 967878 w 2741049"/>
                  <a:gd name="connsiteY11" fmla="*/ 2265989 h 5315048"/>
                  <a:gd name="connsiteX12" fmla="*/ 1405630 w 2741049"/>
                  <a:gd name="connsiteY12" fmla="*/ 1405916 h 5315048"/>
                  <a:gd name="connsiteX13" fmla="*/ 1214940 w 2741049"/>
                  <a:gd name="connsiteY13" fmla="*/ 1936952 h 5315048"/>
                  <a:gd name="connsiteX14" fmla="*/ 1174523 w 2741049"/>
                  <a:gd name="connsiteY14" fmla="*/ 2195857 h 5315048"/>
                  <a:gd name="connsiteX15" fmla="*/ 1747647 w 2741049"/>
                  <a:gd name="connsiteY15" fmla="*/ 1013499 h 5315048"/>
                  <a:gd name="connsiteX16" fmla="*/ 2198583 w 2741049"/>
                  <a:gd name="connsiteY16" fmla="*/ 1949450 h 5315048"/>
                  <a:gd name="connsiteX17" fmla="*/ 2511186 w 2741049"/>
                  <a:gd name="connsiteY17" fmla="*/ 2612069 h 5315048"/>
                  <a:gd name="connsiteX18" fmla="*/ 2382733 w 2741049"/>
                  <a:gd name="connsiteY18" fmla="*/ 1936750 h 5315048"/>
                  <a:gd name="connsiteX19" fmla="*/ 2700337 w 2741049"/>
                  <a:gd name="connsiteY19" fmla="*/ 3991453 h 5315048"/>
                  <a:gd name="connsiteX20" fmla="*/ 2725633 w 2741049"/>
                  <a:gd name="connsiteY20" fmla="*/ 635000 h 5315048"/>
                  <a:gd name="connsiteX21" fmla="*/ 2033483 w 2741049"/>
                  <a:gd name="connsiteY21" fmla="*/ 158750 h 5315048"/>
                  <a:gd name="connsiteX22" fmla="*/ 2135083 w 2741049"/>
                  <a:gd name="connsiteY22" fmla="*/ 0 h 5315048"/>
                  <a:gd name="connsiteX23" fmla="*/ 1363117 w 2741049"/>
                  <a:gd name="connsiteY23" fmla="*/ 130115 h 5315048"/>
                  <a:gd name="connsiteX0" fmla="*/ 1315761 w 2693693"/>
                  <a:gd name="connsiteY0" fmla="*/ 130115 h 5315048"/>
                  <a:gd name="connsiteX1" fmla="*/ 567197 w 2693693"/>
                  <a:gd name="connsiteY1" fmla="*/ 922788 h 5315048"/>
                  <a:gd name="connsiteX2" fmla="*/ 290113 w 2693693"/>
                  <a:gd name="connsiteY2" fmla="*/ 2327263 h 5315048"/>
                  <a:gd name="connsiteX3" fmla="*/ 4927 w 2693693"/>
                  <a:gd name="connsiteY3" fmla="*/ 1695450 h 5315048"/>
                  <a:gd name="connsiteX4" fmla="*/ 112877 w 2693693"/>
                  <a:gd name="connsiteY4" fmla="*/ 2019300 h 5315048"/>
                  <a:gd name="connsiteX5" fmla="*/ 403187 w 2693693"/>
                  <a:gd name="connsiteY5" fmla="*/ 4834493 h 5315048"/>
                  <a:gd name="connsiteX6" fmla="*/ 582789 w 2693693"/>
                  <a:gd name="connsiteY6" fmla="*/ 4669963 h 5315048"/>
                  <a:gd name="connsiteX7" fmla="*/ 710445 w 2693693"/>
                  <a:gd name="connsiteY7" fmla="*/ 5238770 h 5315048"/>
                  <a:gd name="connsiteX8" fmla="*/ 929042 w 2693693"/>
                  <a:gd name="connsiteY8" fmla="*/ 5315048 h 5315048"/>
                  <a:gd name="connsiteX9" fmla="*/ 863721 w 2693693"/>
                  <a:gd name="connsiteY9" fmla="*/ 4305720 h 5315048"/>
                  <a:gd name="connsiteX10" fmla="*/ 970127 w 2693693"/>
                  <a:gd name="connsiteY10" fmla="*/ 1924050 h 5315048"/>
                  <a:gd name="connsiteX11" fmla="*/ 920522 w 2693693"/>
                  <a:gd name="connsiteY11" fmla="*/ 2265989 h 5315048"/>
                  <a:gd name="connsiteX12" fmla="*/ 1358274 w 2693693"/>
                  <a:gd name="connsiteY12" fmla="*/ 1405916 h 5315048"/>
                  <a:gd name="connsiteX13" fmla="*/ 1167584 w 2693693"/>
                  <a:gd name="connsiteY13" fmla="*/ 1936952 h 5315048"/>
                  <a:gd name="connsiteX14" fmla="*/ 1127167 w 2693693"/>
                  <a:gd name="connsiteY14" fmla="*/ 2195857 h 5315048"/>
                  <a:gd name="connsiteX15" fmla="*/ 1700291 w 2693693"/>
                  <a:gd name="connsiteY15" fmla="*/ 1013499 h 5315048"/>
                  <a:gd name="connsiteX16" fmla="*/ 2151227 w 2693693"/>
                  <a:gd name="connsiteY16" fmla="*/ 1949450 h 5315048"/>
                  <a:gd name="connsiteX17" fmla="*/ 2463830 w 2693693"/>
                  <a:gd name="connsiteY17" fmla="*/ 2612069 h 5315048"/>
                  <a:gd name="connsiteX18" fmla="*/ 2335377 w 2693693"/>
                  <a:gd name="connsiteY18" fmla="*/ 1936750 h 5315048"/>
                  <a:gd name="connsiteX19" fmla="*/ 2652981 w 2693693"/>
                  <a:gd name="connsiteY19" fmla="*/ 3991453 h 5315048"/>
                  <a:gd name="connsiteX20" fmla="*/ 2678277 w 2693693"/>
                  <a:gd name="connsiteY20" fmla="*/ 635000 h 5315048"/>
                  <a:gd name="connsiteX21" fmla="*/ 1986127 w 2693693"/>
                  <a:gd name="connsiteY21" fmla="*/ 158750 h 5315048"/>
                  <a:gd name="connsiteX22" fmla="*/ 2087727 w 2693693"/>
                  <a:gd name="connsiteY22" fmla="*/ 0 h 5315048"/>
                  <a:gd name="connsiteX23" fmla="*/ 1315761 w 2693693"/>
                  <a:gd name="connsiteY23" fmla="*/ 130115 h 5315048"/>
                  <a:gd name="connsiteX0" fmla="*/ 1315761 w 2693693"/>
                  <a:gd name="connsiteY0" fmla="*/ 130115 h 5315048"/>
                  <a:gd name="connsiteX1" fmla="*/ 567197 w 2693693"/>
                  <a:gd name="connsiteY1" fmla="*/ 922788 h 5315048"/>
                  <a:gd name="connsiteX2" fmla="*/ 290113 w 2693693"/>
                  <a:gd name="connsiteY2" fmla="*/ 2327263 h 5315048"/>
                  <a:gd name="connsiteX3" fmla="*/ 4927 w 2693693"/>
                  <a:gd name="connsiteY3" fmla="*/ 1695450 h 5315048"/>
                  <a:gd name="connsiteX4" fmla="*/ 88053 w 2693693"/>
                  <a:gd name="connsiteY4" fmla="*/ 3652766 h 5315048"/>
                  <a:gd name="connsiteX5" fmla="*/ 403187 w 2693693"/>
                  <a:gd name="connsiteY5" fmla="*/ 4834493 h 5315048"/>
                  <a:gd name="connsiteX6" fmla="*/ 582789 w 2693693"/>
                  <a:gd name="connsiteY6" fmla="*/ 4669963 h 5315048"/>
                  <a:gd name="connsiteX7" fmla="*/ 710445 w 2693693"/>
                  <a:gd name="connsiteY7" fmla="*/ 5238770 h 5315048"/>
                  <a:gd name="connsiteX8" fmla="*/ 929042 w 2693693"/>
                  <a:gd name="connsiteY8" fmla="*/ 5315048 h 5315048"/>
                  <a:gd name="connsiteX9" fmla="*/ 863721 w 2693693"/>
                  <a:gd name="connsiteY9" fmla="*/ 4305720 h 5315048"/>
                  <a:gd name="connsiteX10" fmla="*/ 970127 w 2693693"/>
                  <a:gd name="connsiteY10" fmla="*/ 1924050 h 5315048"/>
                  <a:gd name="connsiteX11" fmla="*/ 920522 w 2693693"/>
                  <a:gd name="connsiteY11" fmla="*/ 2265989 h 5315048"/>
                  <a:gd name="connsiteX12" fmla="*/ 1358274 w 2693693"/>
                  <a:gd name="connsiteY12" fmla="*/ 1405916 h 5315048"/>
                  <a:gd name="connsiteX13" fmla="*/ 1167584 w 2693693"/>
                  <a:gd name="connsiteY13" fmla="*/ 1936952 h 5315048"/>
                  <a:gd name="connsiteX14" fmla="*/ 1127167 w 2693693"/>
                  <a:gd name="connsiteY14" fmla="*/ 2195857 h 5315048"/>
                  <a:gd name="connsiteX15" fmla="*/ 1700291 w 2693693"/>
                  <a:gd name="connsiteY15" fmla="*/ 1013499 h 5315048"/>
                  <a:gd name="connsiteX16" fmla="*/ 2151227 w 2693693"/>
                  <a:gd name="connsiteY16" fmla="*/ 1949450 h 5315048"/>
                  <a:gd name="connsiteX17" fmla="*/ 2463830 w 2693693"/>
                  <a:gd name="connsiteY17" fmla="*/ 2612069 h 5315048"/>
                  <a:gd name="connsiteX18" fmla="*/ 2335377 w 2693693"/>
                  <a:gd name="connsiteY18" fmla="*/ 1936750 h 5315048"/>
                  <a:gd name="connsiteX19" fmla="*/ 2652981 w 2693693"/>
                  <a:gd name="connsiteY19" fmla="*/ 3991453 h 5315048"/>
                  <a:gd name="connsiteX20" fmla="*/ 2678277 w 2693693"/>
                  <a:gd name="connsiteY20" fmla="*/ 635000 h 5315048"/>
                  <a:gd name="connsiteX21" fmla="*/ 1986127 w 2693693"/>
                  <a:gd name="connsiteY21" fmla="*/ 158750 h 5315048"/>
                  <a:gd name="connsiteX22" fmla="*/ 2087727 w 2693693"/>
                  <a:gd name="connsiteY22" fmla="*/ 0 h 5315048"/>
                  <a:gd name="connsiteX23" fmla="*/ 1315761 w 2693693"/>
                  <a:gd name="connsiteY23" fmla="*/ 130115 h 5315048"/>
                  <a:gd name="connsiteX0" fmla="*/ 1227708 w 2605640"/>
                  <a:gd name="connsiteY0" fmla="*/ 130115 h 5315048"/>
                  <a:gd name="connsiteX1" fmla="*/ 479144 w 2605640"/>
                  <a:gd name="connsiteY1" fmla="*/ 922788 h 5315048"/>
                  <a:gd name="connsiteX2" fmla="*/ 202060 w 2605640"/>
                  <a:gd name="connsiteY2" fmla="*/ 2327263 h 5315048"/>
                  <a:gd name="connsiteX3" fmla="*/ 363704 w 2605640"/>
                  <a:gd name="connsiteY3" fmla="*/ 3587548 h 5315048"/>
                  <a:gd name="connsiteX4" fmla="*/ 0 w 2605640"/>
                  <a:gd name="connsiteY4" fmla="*/ 3652766 h 5315048"/>
                  <a:gd name="connsiteX5" fmla="*/ 315134 w 2605640"/>
                  <a:gd name="connsiteY5" fmla="*/ 4834493 h 5315048"/>
                  <a:gd name="connsiteX6" fmla="*/ 494736 w 2605640"/>
                  <a:gd name="connsiteY6" fmla="*/ 4669963 h 5315048"/>
                  <a:gd name="connsiteX7" fmla="*/ 622392 w 2605640"/>
                  <a:gd name="connsiteY7" fmla="*/ 5238770 h 5315048"/>
                  <a:gd name="connsiteX8" fmla="*/ 840989 w 2605640"/>
                  <a:gd name="connsiteY8" fmla="*/ 5315048 h 5315048"/>
                  <a:gd name="connsiteX9" fmla="*/ 775668 w 2605640"/>
                  <a:gd name="connsiteY9" fmla="*/ 4305720 h 5315048"/>
                  <a:gd name="connsiteX10" fmla="*/ 882074 w 2605640"/>
                  <a:gd name="connsiteY10" fmla="*/ 1924050 h 5315048"/>
                  <a:gd name="connsiteX11" fmla="*/ 832469 w 2605640"/>
                  <a:gd name="connsiteY11" fmla="*/ 2265989 h 5315048"/>
                  <a:gd name="connsiteX12" fmla="*/ 1270221 w 2605640"/>
                  <a:gd name="connsiteY12" fmla="*/ 1405916 h 5315048"/>
                  <a:gd name="connsiteX13" fmla="*/ 1079531 w 2605640"/>
                  <a:gd name="connsiteY13" fmla="*/ 1936952 h 5315048"/>
                  <a:gd name="connsiteX14" fmla="*/ 1039114 w 2605640"/>
                  <a:gd name="connsiteY14" fmla="*/ 2195857 h 5315048"/>
                  <a:gd name="connsiteX15" fmla="*/ 1612238 w 2605640"/>
                  <a:gd name="connsiteY15" fmla="*/ 1013499 h 5315048"/>
                  <a:gd name="connsiteX16" fmla="*/ 2063174 w 2605640"/>
                  <a:gd name="connsiteY16" fmla="*/ 1949450 h 5315048"/>
                  <a:gd name="connsiteX17" fmla="*/ 2375777 w 2605640"/>
                  <a:gd name="connsiteY17" fmla="*/ 2612069 h 5315048"/>
                  <a:gd name="connsiteX18" fmla="*/ 2247324 w 2605640"/>
                  <a:gd name="connsiteY18" fmla="*/ 1936750 h 5315048"/>
                  <a:gd name="connsiteX19" fmla="*/ 2564928 w 2605640"/>
                  <a:gd name="connsiteY19" fmla="*/ 3991453 h 5315048"/>
                  <a:gd name="connsiteX20" fmla="*/ 2590224 w 2605640"/>
                  <a:gd name="connsiteY20" fmla="*/ 635000 h 5315048"/>
                  <a:gd name="connsiteX21" fmla="*/ 1898074 w 2605640"/>
                  <a:gd name="connsiteY21" fmla="*/ 158750 h 5315048"/>
                  <a:gd name="connsiteX22" fmla="*/ 1999674 w 2605640"/>
                  <a:gd name="connsiteY22" fmla="*/ 0 h 5315048"/>
                  <a:gd name="connsiteX23" fmla="*/ 1227708 w 2605640"/>
                  <a:gd name="connsiteY23" fmla="*/ 130115 h 5315048"/>
                  <a:gd name="connsiteX0" fmla="*/ 1227708 w 2605640"/>
                  <a:gd name="connsiteY0" fmla="*/ 130115 h 5315048"/>
                  <a:gd name="connsiteX1" fmla="*/ 479144 w 2605640"/>
                  <a:gd name="connsiteY1" fmla="*/ 922788 h 5315048"/>
                  <a:gd name="connsiteX2" fmla="*/ 202060 w 2605640"/>
                  <a:gd name="connsiteY2" fmla="*/ 2327263 h 5315048"/>
                  <a:gd name="connsiteX3" fmla="*/ 363704 w 2605640"/>
                  <a:gd name="connsiteY3" fmla="*/ 3587548 h 5315048"/>
                  <a:gd name="connsiteX4" fmla="*/ 0 w 2605640"/>
                  <a:gd name="connsiteY4" fmla="*/ 3652766 h 5315048"/>
                  <a:gd name="connsiteX5" fmla="*/ 315134 w 2605640"/>
                  <a:gd name="connsiteY5" fmla="*/ 4834493 h 5315048"/>
                  <a:gd name="connsiteX6" fmla="*/ 494736 w 2605640"/>
                  <a:gd name="connsiteY6" fmla="*/ 4669963 h 5315048"/>
                  <a:gd name="connsiteX7" fmla="*/ 622392 w 2605640"/>
                  <a:gd name="connsiteY7" fmla="*/ 5238770 h 5315048"/>
                  <a:gd name="connsiteX8" fmla="*/ 840989 w 2605640"/>
                  <a:gd name="connsiteY8" fmla="*/ 5315048 h 5315048"/>
                  <a:gd name="connsiteX9" fmla="*/ 775668 w 2605640"/>
                  <a:gd name="connsiteY9" fmla="*/ 4305720 h 5315048"/>
                  <a:gd name="connsiteX10" fmla="*/ 882074 w 2605640"/>
                  <a:gd name="connsiteY10" fmla="*/ 1924050 h 5315048"/>
                  <a:gd name="connsiteX11" fmla="*/ 832469 w 2605640"/>
                  <a:gd name="connsiteY11" fmla="*/ 2265989 h 5315048"/>
                  <a:gd name="connsiteX12" fmla="*/ 1270221 w 2605640"/>
                  <a:gd name="connsiteY12" fmla="*/ 1405916 h 5315048"/>
                  <a:gd name="connsiteX13" fmla="*/ 1079531 w 2605640"/>
                  <a:gd name="connsiteY13" fmla="*/ 1936952 h 5315048"/>
                  <a:gd name="connsiteX14" fmla="*/ 1039114 w 2605640"/>
                  <a:gd name="connsiteY14" fmla="*/ 2195857 h 5315048"/>
                  <a:gd name="connsiteX15" fmla="*/ 1612238 w 2605640"/>
                  <a:gd name="connsiteY15" fmla="*/ 1013499 h 5315048"/>
                  <a:gd name="connsiteX16" fmla="*/ 2063174 w 2605640"/>
                  <a:gd name="connsiteY16" fmla="*/ 1949450 h 5315048"/>
                  <a:gd name="connsiteX17" fmla="*/ 2202010 w 2605640"/>
                  <a:gd name="connsiteY17" fmla="*/ 2516784 h 5315048"/>
                  <a:gd name="connsiteX18" fmla="*/ 2247324 w 2605640"/>
                  <a:gd name="connsiteY18" fmla="*/ 1936750 h 5315048"/>
                  <a:gd name="connsiteX19" fmla="*/ 2564928 w 2605640"/>
                  <a:gd name="connsiteY19" fmla="*/ 3991453 h 5315048"/>
                  <a:gd name="connsiteX20" fmla="*/ 2590224 w 2605640"/>
                  <a:gd name="connsiteY20" fmla="*/ 635000 h 5315048"/>
                  <a:gd name="connsiteX21" fmla="*/ 1898074 w 2605640"/>
                  <a:gd name="connsiteY21" fmla="*/ 158750 h 5315048"/>
                  <a:gd name="connsiteX22" fmla="*/ 1999674 w 2605640"/>
                  <a:gd name="connsiteY22" fmla="*/ 0 h 5315048"/>
                  <a:gd name="connsiteX23" fmla="*/ 1227708 w 2605640"/>
                  <a:gd name="connsiteY23" fmla="*/ 130115 h 5315048"/>
                  <a:gd name="connsiteX0" fmla="*/ 1227708 w 2605640"/>
                  <a:gd name="connsiteY0" fmla="*/ 130115 h 5315048"/>
                  <a:gd name="connsiteX1" fmla="*/ 479144 w 2605640"/>
                  <a:gd name="connsiteY1" fmla="*/ 922788 h 5315048"/>
                  <a:gd name="connsiteX2" fmla="*/ 202060 w 2605640"/>
                  <a:gd name="connsiteY2" fmla="*/ 2327263 h 5315048"/>
                  <a:gd name="connsiteX3" fmla="*/ 363704 w 2605640"/>
                  <a:gd name="connsiteY3" fmla="*/ 3587548 h 5315048"/>
                  <a:gd name="connsiteX4" fmla="*/ 0 w 2605640"/>
                  <a:gd name="connsiteY4" fmla="*/ 3652766 h 5315048"/>
                  <a:gd name="connsiteX5" fmla="*/ 315134 w 2605640"/>
                  <a:gd name="connsiteY5" fmla="*/ 4834493 h 5315048"/>
                  <a:gd name="connsiteX6" fmla="*/ 494736 w 2605640"/>
                  <a:gd name="connsiteY6" fmla="*/ 4669963 h 5315048"/>
                  <a:gd name="connsiteX7" fmla="*/ 622392 w 2605640"/>
                  <a:gd name="connsiteY7" fmla="*/ 5238770 h 5315048"/>
                  <a:gd name="connsiteX8" fmla="*/ 840989 w 2605640"/>
                  <a:gd name="connsiteY8" fmla="*/ 5315048 h 5315048"/>
                  <a:gd name="connsiteX9" fmla="*/ 775668 w 2605640"/>
                  <a:gd name="connsiteY9" fmla="*/ 4305720 h 5315048"/>
                  <a:gd name="connsiteX10" fmla="*/ 882074 w 2605640"/>
                  <a:gd name="connsiteY10" fmla="*/ 1924050 h 5315048"/>
                  <a:gd name="connsiteX11" fmla="*/ 832469 w 2605640"/>
                  <a:gd name="connsiteY11" fmla="*/ 2265989 h 5315048"/>
                  <a:gd name="connsiteX12" fmla="*/ 1270221 w 2605640"/>
                  <a:gd name="connsiteY12" fmla="*/ 1405916 h 5315048"/>
                  <a:gd name="connsiteX13" fmla="*/ 1079531 w 2605640"/>
                  <a:gd name="connsiteY13" fmla="*/ 1936952 h 5315048"/>
                  <a:gd name="connsiteX14" fmla="*/ 1039114 w 2605640"/>
                  <a:gd name="connsiteY14" fmla="*/ 2195857 h 5315048"/>
                  <a:gd name="connsiteX15" fmla="*/ 1612238 w 2605640"/>
                  <a:gd name="connsiteY15" fmla="*/ 1013499 h 5315048"/>
                  <a:gd name="connsiteX16" fmla="*/ 1980428 w 2605640"/>
                  <a:gd name="connsiteY16" fmla="*/ 2099185 h 5315048"/>
                  <a:gd name="connsiteX17" fmla="*/ 2202010 w 2605640"/>
                  <a:gd name="connsiteY17" fmla="*/ 2516784 h 5315048"/>
                  <a:gd name="connsiteX18" fmla="*/ 2247324 w 2605640"/>
                  <a:gd name="connsiteY18" fmla="*/ 1936750 h 5315048"/>
                  <a:gd name="connsiteX19" fmla="*/ 2564928 w 2605640"/>
                  <a:gd name="connsiteY19" fmla="*/ 3991453 h 5315048"/>
                  <a:gd name="connsiteX20" fmla="*/ 2590224 w 2605640"/>
                  <a:gd name="connsiteY20" fmla="*/ 635000 h 5315048"/>
                  <a:gd name="connsiteX21" fmla="*/ 1898074 w 2605640"/>
                  <a:gd name="connsiteY21" fmla="*/ 158750 h 5315048"/>
                  <a:gd name="connsiteX22" fmla="*/ 1999674 w 2605640"/>
                  <a:gd name="connsiteY22" fmla="*/ 0 h 5315048"/>
                  <a:gd name="connsiteX23" fmla="*/ 1227708 w 2605640"/>
                  <a:gd name="connsiteY23" fmla="*/ 130115 h 5315048"/>
                  <a:gd name="connsiteX0" fmla="*/ 1227708 w 3105882"/>
                  <a:gd name="connsiteY0" fmla="*/ 130115 h 5315048"/>
                  <a:gd name="connsiteX1" fmla="*/ 479144 w 3105882"/>
                  <a:gd name="connsiteY1" fmla="*/ 922788 h 5315048"/>
                  <a:gd name="connsiteX2" fmla="*/ 202060 w 3105882"/>
                  <a:gd name="connsiteY2" fmla="*/ 2327263 h 5315048"/>
                  <a:gd name="connsiteX3" fmla="*/ 363704 w 3105882"/>
                  <a:gd name="connsiteY3" fmla="*/ 3587548 h 5315048"/>
                  <a:gd name="connsiteX4" fmla="*/ 0 w 3105882"/>
                  <a:gd name="connsiteY4" fmla="*/ 3652766 h 5315048"/>
                  <a:gd name="connsiteX5" fmla="*/ 315134 w 3105882"/>
                  <a:gd name="connsiteY5" fmla="*/ 4834493 h 5315048"/>
                  <a:gd name="connsiteX6" fmla="*/ 494736 w 3105882"/>
                  <a:gd name="connsiteY6" fmla="*/ 4669963 h 5315048"/>
                  <a:gd name="connsiteX7" fmla="*/ 622392 w 3105882"/>
                  <a:gd name="connsiteY7" fmla="*/ 5238770 h 5315048"/>
                  <a:gd name="connsiteX8" fmla="*/ 840989 w 3105882"/>
                  <a:gd name="connsiteY8" fmla="*/ 5315048 h 5315048"/>
                  <a:gd name="connsiteX9" fmla="*/ 775668 w 3105882"/>
                  <a:gd name="connsiteY9" fmla="*/ 4305720 h 5315048"/>
                  <a:gd name="connsiteX10" fmla="*/ 882074 w 3105882"/>
                  <a:gd name="connsiteY10" fmla="*/ 1924050 h 5315048"/>
                  <a:gd name="connsiteX11" fmla="*/ 832469 w 3105882"/>
                  <a:gd name="connsiteY11" fmla="*/ 2265989 h 5315048"/>
                  <a:gd name="connsiteX12" fmla="*/ 1270221 w 3105882"/>
                  <a:gd name="connsiteY12" fmla="*/ 1405916 h 5315048"/>
                  <a:gd name="connsiteX13" fmla="*/ 1079531 w 3105882"/>
                  <a:gd name="connsiteY13" fmla="*/ 1936952 h 5315048"/>
                  <a:gd name="connsiteX14" fmla="*/ 1039114 w 3105882"/>
                  <a:gd name="connsiteY14" fmla="*/ 2195857 h 5315048"/>
                  <a:gd name="connsiteX15" fmla="*/ 1612238 w 3105882"/>
                  <a:gd name="connsiteY15" fmla="*/ 1013499 h 5315048"/>
                  <a:gd name="connsiteX16" fmla="*/ 1980428 w 3105882"/>
                  <a:gd name="connsiteY16" fmla="*/ 2099185 h 5315048"/>
                  <a:gd name="connsiteX17" fmla="*/ 2202010 w 3105882"/>
                  <a:gd name="connsiteY17" fmla="*/ 2516784 h 5315048"/>
                  <a:gd name="connsiteX18" fmla="*/ 2247324 w 3105882"/>
                  <a:gd name="connsiteY18" fmla="*/ 1936750 h 5315048"/>
                  <a:gd name="connsiteX19" fmla="*/ 2564928 w 3105882"/>
                  <a:gd name="connsiteY19" fmla="*/ 3991453 h 5315048"/>
                  <a:gd name="connsiteX20" fmla="*/ 3103251 w 3105882"/>
                  <a:gd name="connsiteY20" fmla="*/ 2567936 h 5315048"/>
                  <a:gd name="connsiteX21" fmla="*/ 1898074 w 3105882"/>
                  <a:gd name="connsiteY21" fmla="*/ 158750 h 5315048"/>
                  <a:gd name="connsiteX22" fmla="*/ 1999674 w 3105882"/>
                  <a:gd name="connsiteY22" fmla="*/ 0 h 5315048"/>
                  <a:gd name="connsiteX23" fmla="*/ 1227708 w 3105882"/>
                  <a:gd name="connsiteY23" fmla="*/ 130115 h 5315048"/>
                  <a:gd name="connsiteX0" fmla="*/ 1227708 w 3304945"/>
                  <a:gd name="connsiteY0" fmla="*/ 130115 h 5315048"/>
                  <a:gd name="connsiteX1" fmla="*/ 479144 w 3304945"/>
                  <a:gd name="connsiteY1" fmla="*/ 922788 h 5315048"/>
                  <a:gd name="connsiteX2" fmla="*/ 202060 w 3304945"/>
                  <a:gd name="connsiteY2" fmla="*/ 2327263 h 5315048"/>
                  <a:gd name="connsiteX3" fmla="*/ 363704 w 3304945"/>
                  <a:gd name="connsiteY3" fmla="*/ 3587548 h 5315048"/>
                  <a:gd name="connsiteX4" fmla="*/ 0 w 3304945"/>
                  <a:gd name="connsiteY4" fmla="*/ 3652766 h 5315048"/>
                  <a:gd name="connsiteX5" fmla="*/ 315134 w 3304945"/>
                  <a:gd name="connsiteY5" fmla="*/ 4834493 h 5315048"/>
                  <a:gd name="connsiteX6" fmla="*/ 494736 w 3304945"/>
                  <a:gd name="connsiteY6" fmla="*/ 4669963 h 5315048"/>
                  <a:gd name="connsiteX7" fmla="*/ 622392 w 3304945"/>
                  <a:gd name="connsiteY7" fmla="*/ 5238770 h 5315048"/>
                  <a:gd name="connsiteX8" fmla="*/ 840989 w 3304945"/>
                  <a:gd name="connsiteY8" fmla="*/ 5315048 h 5315048"/>
                  <a:gd name="connsiteX9" fmla="*/ 775668 w 3304945"/>
                  <a:gd name="connsiteY9" fmla="*/ 4305720 h 5315048"/>
                  <a:gd name="connsiteX10" fmla="*/ 882074 w 3304945"/>
                  <a:gd name="connsiteY10" fmla="*/ 1924050 h 5315048"/>
                  <a:gd name="connsiteX11" fmla="*/ 832469 w 3304945"/>
                  <a:gd name="connsiteY11" fmla="*/ 2265989 h 5315048"/>
                  <a:gd name="connsiteX12" fmla="*/ 1270221 w 3304945"/>
                  <a:gd name="connsiteY12" fmla="*/ 1405916 h 5315048"/>
                  <a:gd name="connsiteX13" fmla="*/ 1079531 w 3304945"/>
                  <a:gd name="connsiteY13" fmla="*/ 1936952 h 5315048"/>
                  <a:gd name="connsiteX14" fmla="*/ 1039114 w 3304945"/>
                  <a:gd name="connsiteY14" fmla="*/ 2195857 h 5315048"/>
                  <a:gd name="connsiteX15" fmla="*/ 1612238 w 3304945"/>
                  <a:gd name="connsiteY15" fmla="*/ 1013499 h 5315048"/>
                  <a:gd name="connsiteX16" fmla="*/ 1980428 w 3304945"/>
                  <a:gd name="connsiteY16" fmla="*/ 2099185 h 5315048"/>
                  <a:gd name="connsiteX17" fmla="*/ 2202010 w 3304945"/>
                  <a:gd name="connsiteY17" fmla="*/ 2516784 h 5315048"/>
                  <a:gd name="connsiteX18" fmla="*/ 2247324 w 3304945"/>
                  <a:gd name="connsiteY18" fmla="*/ 1936750 h 5315048"/>
                  <a:gd name="connsiteX19" fmla="*/ 2564928 w 3304945"/>
                  <a:gd name="connsiteY19" fmla="*/ 3991453 h 5315048"/>
                  <a:gd name="connsiteX20" fmla="*/ 3103251 w 3304945"/>
                  <a:gd name="connsiteY20" fmla="*/ 2567936 h 5315048"/>
                  <a:gd name="connsiteX21" fmla="*/ 3114443 w 3304945"/>
                  <a:gd name="connsiteY21" fmla="*/ 2091686 h 5315048"/>
                  <a:gd name="connsiteX22" fmla="*/ 1999674 w 3304945"/>
                  <a:gd name="connsiteY22" fmla="*/ 0 h 5315048"/>
                  <a:gd name="connsiteX23" fmla="*/ 1227708 w 3304945"/>
                  <a:gd name="connsiteY23" fmla="*/ 130115 h 5315048"/>
                  <a:gd name="connsiteX0" fmla="*/ 1227708 w 3304945"/>
                  <a:gd name="connsiteY0" fmla="*/ 14927 h 5199860"/>
                  <a:gd name="connsiteX1" fmla="*/ 479144 w 3304945"/>
                  <a:gd name="connsiteY1" fmla="*/ 807600 h 5199860"/>
                  <a:gd name="connsiteX2" fmla="*/ 202060 w 3304945"/>
                  <a:gd name="connsiteY2" fmla="*/ 2212075 h 5199860"/>
                  <a:gd name="connsiteX3" fmla="*/ 363704 w 3304945"/>
                  <a:gd name="connsiteY3" fmla="*/ 3472360 h 5199860"/>
                  <a:gd name="connsiteX4" fmla="*/ 0 w 3304945"/>
                  <a:gd name="connsiteY4" fmla="*/ 3537578 h 5199860"/>
                  <a:gd name="connsiteX5" fmla="*/ 315134 w 3304945"/>
                  <a:gd name="connsiteY5" fmla="*/ 4719305 h 5199860"/>
                  <a:gd name="connsiteX6" fmla="*/ 494736 w 3304945"/>
                  <a:gd name="connsiteY6" fmla="*/ 4554775 h 5199860"/>
                  <a:gd name="connsiteX7" fmla="*/ 622392 w 3304945"/>
                  <a:gd name="connsiteY7" fmla="*/ 5123582 h 5199860"/>
                  <a:gd name="connsiteX8" fmla="*/ 840989 w 3304945"/>
                  <a:gd name="connsiteY8" fmla="*/ 5199860 h 5199860"/>
                  <a:gd name="connsiteX9" fmla="*/ 775668 w 3304945"/>
                  <a:gd name="connsiteY9" fmla="*/ 4190532 h 5199860"/>
                  <a:gd name="connsiteX10" fmla="*/ 882074 w 3304945"/>
                  <a:gd name="connsiteY10" fmla="*/ 1808862 h 5199860"/>
                  <a:gd name="connsiteX11" fmla="*/ 832469 w 3304945"/>
                  <a:gd name="connsiteY11" fmla="*/ 2150801 h 5199860"/>
                  <a:gd name="connsiteX12" fmla="*/ 1270221 w 3304945"/>
                  <a:gd name="connsiteY12" fmla="*/ 1290728 h 5199860"/>
                  <a:gd name="connsiteX13" fmla="*/ 1079531 w 3304945"/>
                  <a:gd name="connsiteY13" fmla="*/ 1821764 h 5199860"/>
                  <a:gd name="connsiteX14" fmla="*/ 1039114 w 3304945"/>
                  <a:gd name="connsiteY14" fmla="*/ 2080669 h 5199860"/>
                  <a:gd name="connsiteX15" fmla="*/ 1612238 w 3304945"/>
                  <a:gd name="connsiteY15" fmla="*/ 898311 h 5199860"/>
                  <a:gd name="connsiteX16" fmla="*/ 1980428 w 3304945"/>
                  <a:gd name="connsiteY16" fmla="*/ 1983997 h 5199860"/>
                  <a:gd name="connsiteX17" fmla="*/ 2202010 w 3304945"/>
                  <a:gd name="connsiteY17" fmla="*/ 2401596 h 5199860"/>
                  <a:gd name="connsiteX18" fmla="*/ 2247324 w 3304945"/>
                  <a:gd name="connsiteY18" fmla="*/ 1821562 h 5199860"/>
                  <a:gd name="connsiteX19" fmla="*/ 2564928 w 3304945"/>
                  <a:gd name="connsiteY19" fmla="*/ 3876265 h 5199860"/>
                  <a:gd name="connsiteX20" fmla="*/ 3103251 w 3304945"/>
                  <a:gd name="connsiteY20" fmla="*/ 2452748 h 5199860"/>
                  <a:gd name="connsiteX21" fmla="*/ 3114443 w 3304945"/>
                  <a:gd name="connsiteY21" fmla="*/ 1976498 h 5199860"/>
                  <a:gd name="connsiteX22" fmla="*/ 2843685 w 3304945"/>
                  <a:gd name="connsiteY22" fmla="*/ 579035 h 5199860"/>
                  <a:gd name="connsiteX23" fmla="*/ 1227708 w 3304945"/>
                  <a:gd name="connsiteY23" fmla="*/ 14927 h 5199860"/>
                  <a:gd name="connsiteX0" fmla="*/ 1227708 w 3304945"/>
                  <a:gd name="connsiteY0" fmla="*/ 26918 h 5211851"/>
                  <a:gd name="connsiteX1" fmla="*/ 479144 w 3304945"/>
                  <a:gd name="connsiteY1" fmla="*/ 819591 h 5211851"/>
                  <a:gd name="connsiteX2" fmla="*/ 202060 w 3304945"/>
                  <a:gd name="connsiteY2" fmla="*/ 2224066 h 5211851"/>
                  <a:gd name="connsiteX3" fmla="*/ 363704 w 3304945"/>
                  <a:gd name="connsiteY3" fmla="*/ 3484351 h 5211851"/>
                  <a:gd name="connsiteX4" fmla="*/ 0 w 3304945"/>
                  <a:gd name="connsiteY4" fmla="*/ 3549569 h 5211851"/>
                  <a:gd name="connsiteX5" fmla="*/ 315134 w 3304945"/>
                  <a:gd name="connsiteY5" fmla="*/ 4731296 h 5211851"/>
                  <a:gd name="connsiteX6" fmla="*/ 494736 w 3304945"/>
                  <a:gd name="connsiteY6" fmla="*/ 4566766 h 5211851"/>
                  <a:gd name="connsiteX7" fmla="*/ 622392 w 3304945"/>
                  <a:gd name="connsiteY7" fmla="*/ 5135573 h 5211851"/>
                  <a:gd name="connsiteX8" fmla="*/ 840989 w 3304945"/>
                  <a:gd name="connsiteY8" fmla="*/ 5211851 h 5211851"/>
                  <a:gd name="connsiteX9" fmla="*/ 775668 w 3304945"/>
                  <a:gd name="connsiteY9" fmla="*/ 4202523 h 5211851"/>
                  <a:gd name="connsiteX10" fmla="*/ 882074 w 3304945"/>
                  <a:gd name="connsiteY10" fmla="*/ 1820853 h 5211851"/>
                  <a:gd name="connsiteX11" fmla="*/ 832469 w 3304945"/>
                  <a:gd name="connsiteY11" fmla="*/ 2162792 h 5211851"/>
                  <a:gd name="connsiteX12" fmla="*/ 1270221 w 3304945"/>
                  <a:gd name="connsiteY12" fmla="*/ 1302719 h 5211851"/>
                  <a:gd name="connsiteX13" fmla="*/ 1079531 w 3304945"/>
                  <a:gd name="connsiteY13" fmla="*/ 1833755 h 5211851"/>
                  <a:gd name="connsiteX14" fmla="*/ 1039114 w 3304945"/>
                  <a:gd name="connsiteY14" fmla="*/ 2092660 h 5211851"/>
                  <a:gd name="connsiteX15" fmla="*/ 1612238 w 3304945"/>
                  <a:gd name="connsiteY15" fmla="*/ 910302 h 5211851"/>
                  <a:gd name="connsiteX16" fmla="*/ 1980428 w 3304945"/>
                  <a:gd name="connsiteY16" fmla="*/ 1995988 h 5211851"/>
                  <a:gd name="connsiteX17" fmla="*/ 2202010 w 3304945"/>
                  <a:gd name="connsiteY17" fmla="*/ 2413587 h 5211851"/>
                  <a:gd name="connsiteX18" fmla="*/ 2247324 w 3304945"/>
                  <a:gd name="connsiteY18" fmla="*/ 1833553 h 5211851"/>
                  <a:gd name="connsiteX19" fmla="*/ 2564928 w 3304945"/>
                  <a:gd name="connsiteY19" fmla="*/ 3888256 h 5211851"/>
                  <a:gd name="connsiteX20" fmla="*/ 3103251 w 3304945"/>
                  <a:gd name="connsiteY20" fmla="*/ 2464739 h 5211851"/>
                  <a:gd name="connsiteX21" fmla="*/ 3114443 w 3304945"/>
                  <a:gd name="connsiteY21" fmla="*/ 1988489 h 5211851"/>
                  <a:gd name="connsiteX22" fmla="*/ 2843685 w 3304945"/>
                  <a:gd name="connsiteY22" fmla="*/ 591026 h 5211851"/>
                  <a:gd name="connsiteX23" fmla="*/ 1227708 w 3304945"/>
                  <a:gd name="connsiteY23" fmla="*/ 26918 h 5211851"/>
                  <a:gd name="connsiteX0" fmla="*/ 1227708 w 3304945"/>
                  <a:gd name="connsiteY0" fmla="*/ 14927 h 5199860"/>
                  <a:gd name="connsiteX1" fmla="*/ 479144 w 3304945"/>
                  <a:gd name="connsiteY1" fmla="*/ 807600 h 5199860"/>
                  <a:gd name="connsiteX2" fmla="*/ 202060 w 3304945"/>
                  <a:gd name="connsiteY2" fmla="*/ 2212075 h 5199860"/>
                  <a:gd name="connsiteX3" fmla="*/ 363704 w 3304945"/>
                  <a:gd name="connsiteY3" fmla="*/ 3472360 h 5199860"/>
                  <a:gd name="connsiteX4" fmla="*/ 0 w 3304945"/>
                  <a:gd name="connsiteY4" fmla="*/ 3537578 h 5199860"/>
                  <a:gd name="connsiteX5" fmla="*/ 315134 w 3304945"/>
                  <a:gd name="connsiteY5" fmla="*/ 4719305 h 5199860"/>
                  <a:gd name="connsiteX6" fmla="*/ 494736 w 3304945"/>
                  <a:gd name="connsiteY6" fmla="*/ 4554775 h 5199860"/>
                  <a:gd name="connsiteX7" fmla="*/ 622392 w 3304945"/>
                  <a:gd name="connsiteY7" fmla="*/ 5123582 h 5199860"/>
                  <a:gd name="connsiteX8" fmla="*/ 840989 w 3304945"/>
                  <a:gd name="connsiteY8" fmla="*/ 5199860 h 5199860"/>
                  <a:gd name="connsiteX9" fmla="*/ 775668 w 3304945"/>
                  <a:gd name="connsiteY9" fmla="*/ 4190532 h 5199860"/>
                  <a:gd name="connsiteX10" fmla="*/ 882074 w 3304945"/>
                  <a:gd name="connsiteY10" fmla="*/ 1808862 h 5199860"/>
                  <a:gd name="connsiteX11" fmla="*/ 832469 w 3304945"/>
                  <a:gd name="connsiteY11" fmla="*/ 2150801 h 5199860"/>
                  <a:gd name="connsiteX12" fmla="*/ 1270221 w 3304945"/>
                  <a:gd name="connsiteY12" fmla="*/ 1290728 h 5199860"/>
                  <a:gd name="connsiteX13" fmla="*/ 1079531 w 3304945"/>
                  <a:gd name="connsiteY13" fmla="*/ 1821764 h 5199860"/>
                  <a:gd name="connsiteX14" fmla="*/ 1039114 w 3304945"/>
                  <a:gd name="connsiteY14" fmla="*/ 2080669 h 5199860"/>
                  <a:gd name="connsiteX15" fmla="*/ 1612238 w 3304945"/>
                  <a:gd name="connsiteY15" fmla="*/ 898311 h 5199860"/>
                  <a:gd name="connsiteX16" fmla="*/ 1980428 w 3304945"/>
                  <a:gd name="connsiteY16" fmla="*/ 1983997 h 5199860"/>
                  <a:gd name="connsiteX17" fmla="*/ 2202010 w 3304945"/>
                  <a:gd name="connsiteY17" fmla="*/ 2401596 h 5199860"/>
                  <a:gd name="connsiteX18" fmla="*/ 2247324 w 3304945"/>
                  <a:gd name="connsiteY18" fmla="*/ 1821562 h 5199860"/>
                  <a:gd name="connsiteX19" fmla="*/ 2564928 w 3304945"/>
                  <a:gd name="connsiteY19" fmla="*/ 3876265 h 5199860"/>
                  <a:gd name="connsiteX20" fmla="*/ 3103251 w 3304945"/>
                  <a:gd name="connsiteY20" fmla="*/ 2452748 h 5199860"/>
                  <a:gd name="connsiteX21" fmla="*/ 3114443 w 3304945"/>
                  <a:gd name="connsiteY21" fmla="*/ 1976498 h 5199860"/>
                  <a:gd name="connsiteX22" fmla="*/ 2752664 w 3304945"/>
                  <a:gd name="connsiteY22" fmla="*/ 960176 h 5199860"/>
                  <a:gd name="connsiteX23" fmla="*/ 1227708 w 3304945"/>
                  <a:gd name="connsiteY23" fmla="*/ 14927 h 5199860"/>
                  <a:gd name="connsiteX0" fmla="*/ 1227708 w 3304945"/>
                  <a:gd name="connsiteY0" fmla="*/ 14927 h 5199860"/>
                  <a:gd name="connsiteX1" fmla="*/ 479144 w 3304945"/>
                  <a:gd name="connsiteY1" fmla="*/ 807600 h 5199860"/>
                  <a:gd name="connsiteX2" fmla="*/ 202060 w 3304945"/>
                  <a:gd name="connsiteY2" fmla="*/ 2212075 h 5199860"/>
                  <a:gd name="connsiteX3" fmla="*/ 363704 w 3304945"/>
                  <a:gd name="connsiteY3" fmla="*/ 3472360 h 5199860"/>
                  <a:gd name="connsiteX4" fmla="*/ 0 w 3304945"/>
                  <a:gd name="connsiteY4" fmla="*/ 3537578 h 5199860"/>
                  <a:gd name="connsiteX5" fmla="*/ 315134 w 3304945"/>
                  <a:gd name="connsiteY5" fmla="*/ 4719305 h 5199860"/>
                  <a:gd name="connsiteX6" fmla="*/ 494736 w 3304945"/>
                  <a:gd name="connsiteY6" fmla="*/ 4554775 h 5199860"/>
                  <a:gd name="connsiteX7" fmla="*/ 622392 w 3304945"/>
                  <a:gd name="connsiteY7" fmla="*/ 5123582 h 5199860"/>
                  <a:gd name="connsiteX8" fmla="*/ 840989 w 3304945"/>
                  <a:gd name="connsiteY8" fmla="*/ 5199860 h 5199860"/>
                  <a:gd name="connsiteX9" fmla="*/ 775668 w 3304945"/>
                  <a:gd name="connsiteY9" fmla="*/ 4190532 h 5199860"/>
                  <a:gd name="connsiteX10" fmla="*/ 882074 w 3304945"/>
                  <a:gd name="connsiteY10" fmla="*/ 1808862 h 5199860"/>
                  <a:gd name="connsiteX11" fmla="*/ 832469 w 3304945"/>
                  <a:gd name="connsiteY11" fmla="*/ 2150801 h 5199860"/>
                  <a:gd name="connsiteX12" fmla="*/ 1270221 w 3304945"/>
                  <a:gd name="connsiteY12" fmla="*/ 1290728 h 5199860"/>
                  <a:gd name="connsiteX13" fmla="*/ 1079531 w 3304945"/>
                  <a:gd name="connsiteY13" fmla="*/ 1821764 h 5199860"/>
                  <a:gd name="connsiteX14" fmla="*/ 1039114 w 3304945"/>
                  <a:gd name="connsiteY14" fmla="*/ 2080669 h 5199860"/>
                  <a:gd name="connsiteX15" fmla="*/ 1612238 w 3304945"/>
                  <a:gd name="connsiteY15" fmla="*/ 898311 h 5199860"/>
                  <a:gd name="connsiteX16" fmla="*/ 1980428 w 3304945"/>
                  <a:gd name="connsiteY16" fmla="*/ 1983997 h 5199860"/>
                  <a:gd name="connsiteX17" fmla="*/ 2202010 w 3304945"/>
                  <a:gd name="connsiteY17" fmla="*/ 2401596 h 5199860"/>
                  <a:gd name="connsiteX18" fmla="*/ 2247324 w 3304945"/>
                  <a:gd name="connsiteY18" fmla="*/ 1821562 h 5199860"/>
                  <a:gd name="connsiteX19" fmla="*/ 2564928 w 3304945"/>
                  <a:gd name="connsiteY19" fmla="*/ 3876265 h 5199860"/>
                  <a:gd name="connsiteX20" fmla="*/ 3103251 w 3304945"/>
                  <a:gd name="connsiteY20" fmla="*/ 2452748 h 5199860"/>
                  <a:gd name="connsiteX21" fmla="*/ 3114443 w 3304945"/>
                  <a:gd name="connsiteY21" fmla="*/ 1976498 h 5199860"/>
                  <a:gd name="connsiteX22" fmla="*/ 2752664 w 3304945"/>
                  <a:gd name="connsiteY22" fmla="*/ 960176 h 5199860"/>
                  <a:gd name="connsiteX23" fmla="*/ 1227708 w 3304945"/>
                  <a:gd name="connsiteY23" fmla="*/ 14927 h 5199860"/>
                  <a:gd name="connsiteX0" fmla="*/ 1227708 w 3304945"/>
                  <a:gd name="connsiteY0" fmla="*/ 14927 h 5199860"/>
                  <a:gd name="connsiteX1" fmla="*/ 479144 w 3304945"/>
                  <a:gd name="connsiteY1" fmla="*/ 807600 h 5199860"/>
                  <a:gd name="connsiteX2" fmla="*/ 202060 w 3304945"/>
                  <a:gd name="connsiteY2" fmla="*/ 2212075 h 5199860"/>
                  <a:gd name="connsiteX3" fmla="*/ 363704 w 3304945"/>
                  <a:gd name="connsiteY3" fmla="*/ 3472360 h 5199860"/>
                  <a:gd name="connsiteX4" fmla="*/ 0 w 3304945"/>
                  <a:gd name="connsiteY4" fmla="*/ 3537578 h 5199860"/>
                  <a:gd name="connsiteX5" fmla="*/ 315134 w 3304945"/>
                  <a:gd name="connsiteY5" fmla="*/ 4719305 h 5199860"/>
                  <a:gd name="connsiteX6" fmla="*/ 494736 w 3304945"/>
                  <a:gd name="connsiteY6" fmla="*/ 4554775 h 5199860"/>
                  <a:gd name="connsiteX7" fmla="*/ 622392 w 3304945"/>
                  <a:gd name="connsiteY7" fmla="*/ 5123582 h 5199860"/>
                  <a:gd name="connsiteX8" fmla="*/ 840989 w 3304945"/>
                  <a:gd name="connsiteY8" fmla="*/ 5199860 h 5199860"/>
                  <a:gd name="connsiteX9" fmla="*/ 775668 w 3304945"/>
                  <a:gd name="connsiteY9" fmla="*/ 4190532 h 5199860"/>
                  <a:gd name="connsiteX10" fmla="*/ 882074 w 3304945"/>
                  <a:gd name="connsiteY10" fmla="*/ 1808862 h 5199860"/>
                  <a:gd name="connsiteX11" fmla="*/ 832469 w 3304945"/>
                  <a:gd name="connsiteY11" fmla="*/ 2150801 h 5199860"/>
                  <a:gd name="connsiteX12" fmla="*/ 1270221 w 3304945"/>
                  <a:gd name="connsiteY12" fmla="*/ 1290728 h 5199860"/>
                  <a:gd name="connsiteX13" fmla="*/ 1079531 w 3304945"/>
                  <a:gd name="connsiteY13" fmla="*/ 1821764 h 5199860"/>
                  <a:gd name="connsiteX14" fmla="*/ 1039114 w 3304945"/>
                  <a:gd name="connsiteY14" fmla="*/ 2080669 h 5199860"/>
                  <a:gd name="connsiteX15" fmla="*/ 1612238 w 3304945"/>
                  <a:gd name="connsiteY15" fmla="*/ 898311 h 5199860"/>
                  <a:gd name="connsiteX16" fmla="*/ 1980428 w 3304945"/>
                  <a:gd name="connsiteY16" fmla="*/ 1983997 h 5199860"/>
                  <a:gd name="connsiteX17" fmla="*/ 2202010 w 3304945"/>
                  <a:gd name="connsiteY17" fmla="*/ 2401596 h 5199860"/>
                  <a:gd name="connsiteX18" fmla="*/ 2247324 w 3304945"/>
                  <a:gd name="connsiteY18" fmla="*/ 1821562 h 5199860"/>
                  <a:gd name="connsiteX19" fmla="*/ 2564928 w 3304945"/>
                  <a:gd name="connsiteY19" fmla="*/ 3876265 h 5199860"/>
                  <a:gd name="connsiteX20" fmla="*/ 3103251 w 3304945"/>
                  <a:gd name="connsiteY20" fmla="*/ 2452748 h 5199860"/>
                  <a:gd name="connsiteX21" fmla="*/ 3114443 w 3304945"/>
                  <a:gd name="connsiteY21" fmla="*/ 1976498 h 5199860"/>
                  <a:gd name="connsiteX22" fmla="*/ 2545799 w 3304945"/>
                  <a:gd name="connsiteY22" fmla="*/ 1286870 h 5199860"/>
                  <a:gd name="connsiteX23" fmla="*/ 1227708 w 3304945"/>
                  <a:gd name="connsiteY23" fmla="*/ 14927 h 5199860"/>
                  <a:gd name="connsiteX0" fmla="*/ 1227708 w 3304945"/>
                  <a:gd name="connsiteY0" fmla="*/ 14927 h 5199860"/>
                  <a:gd name="connsiteX1" fmla="*/ 479144 w 3304945"/>
                  <a:gd name="connsiteY1" fmla="*/ 807600 h 5199860"/>
                  <a:gd name="connsiteX2" fmla="*/ 202060 w 3304945"/>
                  <a:gd name="connsiteY2" fmla="*/ 2212075 h 5199860"/>
                  <a:gd name="connsiteX3" fmla="*/ 363704 w 3304945"/>
                  <a:gd name="connsiteY3" fmla="*/ 3472360 h 5199860"/>
                  <a:gd name="connsiteX4" fmla="*/ 0 w 3304945"/>
                  <a:gd name="connsiteY4" fmla="*/ 3537578 h 5199860"/>
                  <a:gd name="connsiteX5" fmla="*/ 315134 w 3304945"/>
                  <a:gd name="connsiteY5" fmla="*/ 4719305 h 5199860"/>
                  <a:gd name="connsiteX6" fmla="*/ 494736 w 3304945"/>
                  <a:gd name="connsiteY6" fmla="*/ 4554775 h 5199860"/>
                  <a:gd name="connsiteX7" fmla="*/ 622392 w 3304945"/>
                  <a:gd name="connsiteY7" fmla="*/ 5123582 h 5199860"/>
                  <a:gd name="connsiteX8" fmla="*/ 840989 w 3304945"/>
                  <a:gd name="connsiteY8" fmla="*/ 5199860 h 5199860"/>
                  <a:gd name="connsiteX9" fmla="*/ 775668 w 3304945"/>
                  <a:gd name="connsiteY9" fmla="*/ 4190532 h 5199860"/>
                  <a:gd name="connsiteX10" fmla="*/ 882074 w 3304945"/>
                  <a:gd name="connsiteY10" fmla="*/ 1808862 h 5199860"/>
                  <a:gd name="connsiteX11" fmla="*/ 832469 w 3304945"/>
                  <a:gd name="connsiteY11" fmla="*/ 2150801 h 5199860"/>
                  <a:gd name="connsiteX12" fmla="*/ 1270221 w 3304945"/>
                  <a:gd name="connsiteY12" fmla="*/ 1290728 h 5199860"/>
                  <a:gd name="connsiteX13" fmla="*/ 1079531 w 3304945"/>
                  <a:gd name="connsiteY13" fmla="*/ 1821764 h 5199860"/>
                  <a:gd name="connsiteX14" fmla="*/ 1039114 w 3304945"/>
                  <a:gd name="connsiteY14" fmla="*/ 2080669 h 5199860"/>
                  <a:gd name="connsiteX15" fmla="*/ 1612238 w 3304945"/>
                  <a:gd name="connsiteY15" fmla="*/ 898311 h 5199860"/>
                  <a:gd name="connsiteX16" fmla="*/ 1980428 w 3304945"/>
                  <a:gd name="connsiteY16" fmla="*/ 1983997 h 5199860"/>
                  <a:gd name="connsiteX17" fmla="*/ 2202010 w 3304945"/>
                  <a:gd name="connsiteY17" fmla="*/ 2401596 h 5199860"/>
                  <a:gd name="connsiteX18" fmla="*/ 2247324 w 3304945"/>
                  <a:gd name="connsiteY18" fmla="*/ 1821562 h 5199860"/>
                  <a:gd name="connsiteX19" fmla="*/ 2564928 w 3304945"/>
                  <a:gd name="connsiteY19" fmla="*/ 3876265 h 5199860"/>
                  <a:gd name="connsiteX20" fmla="*/ 3103251 w 3304945"/>
                  <a:gd name="connsiteY20" fmla="*/ 2452748 h 5199860"/>
                  <a:gd name="connsiteX21" fmla="*/ 3114443 w 3304945"/>
                  <a:gd name="connsiteY21" fmla="*/ 1976498 h 5199860"/>
                  <a:gd name="connsiteX22" fmla="*/ 2545799 w 3304945"/>
                  <a:gd name="connsiteY22" fmla="*/ 1286870 h 5199860"/>
                  <a:gd name="connsiteX23" fmla="*/ 1227708 w 3304945"/>
                  <a:gd name="connsiteY23" fmla="*/ 14927 h 5199860"/>
                  <a:gd name="connsiteX0" fmla="*/ 1616615 w 3304945"/>
                  <a:gd name="connsiteY0" fmla="*/ 22001 h 4934690"/>
                  <a:gd name="connsiteX1" fmla="*/ 479144 w 3304945"/>
                  <a:gd name="connsiteY1" fmla="*/ 542430 h 4934690"/>
                  <a:gd name="connsiteX2" fmla="*/ 202060 w 3304945"/>
                  <a:gd name="connsiteY2" fmla="*/ 1946905 h 4934690"/>
                  <a:gd name="connsiteX3" fmla="*/ 363704 w 3304945"/>
                  <a:gd name="connsiteY3" fmla="*/ 3207190 h 4934690"/>
                  <a:gd name="connsiteX4" fmla="*/ 0 w 3304945"/>
                  <a:gd name="connsiteY4" fmla="*/ 3272408 h 4934690"/>
                  <a:gd name="connsiteX5" fmla="*/ 315134 w 3304945"/>
                  <a:gd name="connsiteY5" fmla="*/ 4454135 h 4934690"/>
                  <a:gd name="connsiteX6" fmla="*/ 494736 w 3304945"/>
                  <a:gd name="connsiteY6" fmla="*/ 4289605 h 4934690"/>
                  <a:gd name="connsiteX7" fmla="*/ 622392 w 3304945"/>
                  <a:gd name="connsiteY7" fmla="*/ 4858412 h 4934690"/>
                  <a:gd name="connsiteX8" fmla="*/ 840989 w 3304945"/>
                  <a:gd name="connsiteY8" fmla="*/ 4934690 h 4934690"/>
                  <a:gd name="connsiteX9" fmla="*/ 775668 w 3304945"/>
                  <a:gd name="connsiteY9" fmla="*/ 3925362 h 4934690"/>
                  <a:gd name="connsiteX10" fmla="*/ 882074 w 3304945"/>
                  <a:gd name="connsiteY10" fmla="*/ 1543692 h 4934690"/>
                  <a:gd name="connsiteX11" fmla="*/ 832469 w 3304945"/>
                  <a:gd name="connsiteY11" fmla="*/ 1885631 h 4934690"/>
                  <a:gd name="connsiteX12" fmla="*/ 1270221 w 3304945"/>
                  <a:gd name="connsiteY12" fmla="*/ 1025558 h 4934690"/>
                  <a:gd name="connsiteX13" fmla="*/ 1079531 w 3304945"/>
                  <a:gd name="connsiteY13" fmla="*/ 1556594 h 4934690"/>
                  <a:gd name="connsiteX14" fmla="*/ 1039114 w 3304945"/>
                  <a:gd name="connsiteY14" fmla="*/ 1815499 h 4934690"/>
                  <a:gd name="connsiteX15" fmla="*/ 1612238 w 3304945"/>
                  <a:gd name="connsiteY15" fmla="*/ 633141 h 4934690"/>
                  <a:gd name="connsiteX16" fmla="*/ 1980428 w 3304945"/>
                  <a:gd name="connsiteY16" fmla="*/ 1718827 h 4934690"/>
                  <a:gd name="connsiteX17" fmla="*/ 2202010 w 3304945"/>
                  <a:gd name="connsiteY17" fmla="*/ 2136426 h 4934690"/>
                  <a:gd name="connsiteX18" fmla="*/ 2247324 w 3304945"/>
                  <a:gd name="connsiteY18" fmla="*/ 1556392 h 4934690"/>
                  <a:gd name="connsiteX19" fmla="*/ 2564928 w 3304945"/>
                  <a:gd name="connsiteY19" fmla="*/ 3611095 h 4934690"/>
                  <a:gd name="connsiteX20" fmla="*/ 3103251 w 3304945"/>
                  <a:gd name="connsiteY20" fmla="*/ 2187578 h 4934690"/>
                  <a:gd name="connsiteX21" fmla="*/ 3114443 w 3304945"/>
                  <a:gd name="connsiteY21" fmla="*/ 1711328 h 4934690"/>
                  <a:gd name="connsiteX22" fmla="*/ 2545799 w 3304945"/>
                  <a:gd name="connsiteY22" fmla="*/ 1021700 h 4934690"/>
                  <a:gd name="connsiteX23" fmla="*/ 1616615 w 3304945"/>
                  <a:gd name="connsiteY23" fmla="*/ 22001 h 4934690"/>
                  <a:gd name="connsiteX0" fmla="*/ 1616615 w 3304945"/>
                  <a:gd name="connsiteY0" fmla="*/ 22001 h 4934690"/>
                  <a:gd name="connsiteX1" fmla="*/ 479144 w 3304945"/>
                  <a:gd name="connsiteY1" fmla="*/ 542430 h 4934690"/>
                  <a:gd name="connsiteX2" fmla="*/ 202060 w 3304945"/>
                  <a:gd name="connsiteY2" fmla="*/ 1946905 h 4934690"/>
                  <a:gd name="connsiteX3" fmla="*/ 363704 w 3304945"/>
                  <a:gd name="connsiteY3" fmla="*/ 3207190 h 4934690"/>
                  <a:gd name="connsiteX4" fmla="*/ 0 w 3304945"/>
                  <a:gd name="connsiteY4" fmla="*/ 3272408 h 4934690"/>
                  <a:gd name="connsiteX5" fmla="*/ 315134 w 3304945"/>
                  <a:gd name="connsiteY5" fmla="*/ 4454135 h 4934690"/>
                  <a:gd name="connsiteX6" fmla="*/ 494736 w 3304945"/>
                  <a:gd name="connsiteY6" fmla="*/ 4289605 h 4934690"/>
                  <a:gd name="connsiteX7" fmla="*/ 622392 w 3304945"/>
                  <a:gd name="connsiteY7" fmla="*/ 4858412 h 4934690"/>
                  <a:gd name="connsiteX8" fmla="*/ 840989 w 3304945"/>
                  <a:gd name="connsiteY8" fmla="*/ 4934690 h 4934690"/>
                  <a:gd name="connsiteX9" fmla="*/ 775668 w 3304945"/>
                  <a:gd name="connsiteY9" fmla="*/ 3925362 h 4934690"/>
                  <a:gd name="connsiteX10" fmla="*/ 882074 w 3304945"/>
                  <a:gd name="connsiteY10" fmla="*/ 1543692 h 4934690"/>
                  <a:gd name="connsiteX11" fmla="*/ 832469 w 3304945"/>
                  <a:gd name="connsiteY11" fmla="*/ 1885631 h 4934690"/>
                  <a:gd name="connsiteX12" fmla="*/ 1270221 w 3304945"/>
                  <a:gd name="connsiteY12" fmla="*/ 1025558 h 4934690"/>
                  <a:gd name="connsiteX13" fmla="*/ 1079531 w 3304945"/>
                  <a:gd name="connsiteY13" fmla="*/ 1556594 h 4934690"/>
                  <a:gd name="connsiteX14" fmla="*/ 1039114 w 3304945"/>
                  <a:gd name="connsiteY14" fmla="*/ 1815499 h 4934690"/>
                  <a:gd name="connsiteX15" fmla="*/ 1612238 w 3304945"/>
                  <a:gd name="connsiteY15" fmla="*/ 633141 h 4934690"/>
                  <a:gd name="connsiteX16" fmla="*/ 1980428 w 3304945"/>
                  <a:gd name="connsiteY16" fmla="*/ 1718827 h 4934690"/>
                  <a:gd name="connsiteX17" fmla="*/ 2202010 w 3304945"/>
                  <a:gd name="connsiteY17" fmla="*/ 2136426 h 4934690"/>
                  <a:gd name="connsiteX18" fmla="*/ 2247324 w 3304945"/>
                  <a:gd name="connsiteY18" fmla="*/ 1556392 h 4934690"/>
                  <a:gd name="connsiteX19" fmla="*/ 2564928 w 3304945"/>
                  <a:gd name="connsiteY19" fmla="*/ 3611095 h 4934690"/>
                  <a:gd name="connsiteX20" fmla="*/ 3103251 w 3304945"/>
                  <a:gd name="connsiteY20" fmla="*/ 2187578 h 4934690"/>
                  <a:gd name="connsiteX21" fmla="*/ 3114443 w 3304945"/>
                  <a:gd name="connsiteY21" fmla="*/ 1711328 h 4934690"/>
                  <a:gd name="connsiteX22" fmla="*/ 2545799 w 3304945"/>
                  <a:gd name="connsiteY22" fmla="*/ 1021700 h 4934690"/>
                  <a:gd name="connsiteX23" fmla="*/ 1616615 w 3304945"/>
                  <a:gd name="connsiteY23" fmla="*/ 22001 h 4934690"/>
                  <a:gd name="connsiteX0" fmla="*/ 1616615 w 3304945"/>
                  <a:gd name="connsiteY0" fmla="*/ 0 h 4912689"/>
                  <a:gd name="connsiteX1" fmla="*/ 479144 w 3304945"/>
                  <a:gd name="connsiteY1" fmla="*/ 520429 h 4912689"/>
                  <a:gd name="connsiteX2" fmla="*/ 202060 w 3304945"/>
                  <a:gd name="connsiteY2" fmla="*/ 1924904 h 4912689"/>
                  <a:gd name="connsiteX3" fmla="*/ 363704 w 3304945"/>
                  <a:gd name="connsiteY3" fmla="*/ 3185189 h 4912689"/>
                  <a:gd name="connsiteX4" fmla="*/ 0 w 3304945"/>
                  <a:gd name="connsiteY4" fmla="*/ 3250407 h 4912689"/>
                  <a:gd name="connsiteX5" fmla="*/ 315134 w 3304945"/>
                  <a:gd name="connsiteY5" fmla="*/ 4432134 h 4912689"/>
                  <a:gd name="connsiteX6" fmla="*/ 494736 w 3304945"/>
                  <a:gd name="connsiteY6" fmla="*/ 4267604 h 4912689"/>
                  <a:gd name="connsiteX7" fmla="*/ 622392 w 3304945"/>
                  <a:gd name="connsiteY7" fmla="*/ 4836411 h 4912689"/>
                  <a:gd name="connsiteX8" fmla="*/ 840989 w 3304945"/>
                  <a:gd name="connsiteY8" fmla="*/ 4912689 h 4912689"/>
                  <a:gd name="connsiteX9" fmla="*/ 775668 w 3304945"/>
                  <a:gd name="connsiteY9" fmla="*/ 3903361 h 4912689"/>
                  <a:gd name="connsiteX10" fmla="*/ 882074 w 3304945"/>
                  <a:gd name="connsiteY10" fmla="*/ 1521691 h 4912689"/>
                  <a:gd name="connsiteX11" fmla="*/ 832469 w 3304945"/>
                  <a:gd name="connsiteY11" fmla="*/ 1863630 h 4912689"/>
                  <a:gd name="connsiteX12" fmla="*/ 1270221 w 3304945"/>
                  <a:gd name="connsiteY12" fmla="*/ 1003557 h 4912689"/>
                  <a:gd name="connsiteX13" fmla="*/ 1079531 w 3304945"/>
                  <a:gd name="connsiteY13" fmla="*/ 1534593 h 4912689"/>
                  <a:gd name="connsiteX14" fmla="*/ 1039114 w 3304945"/>
                  <a:gd name="connsiteY14" fmla="*/ 1793498 h 4912689"/>
                  <a:gd name="connsiteX15" fmla="*/ 1612238 w 3304945"/>
                  <a:gd name="connsiteY15" fmla="*/ 611140 h 4912689"/>
                  <a:gd name="connsiteX16" fmla="*/ 1980428 w 3304945"/>
                  <a:gd name="connsiteY16" fmla="*/ 1696826 h 4912689"/>
                  <a:gd name="connsiteX17" fmla="*/ 2202010 w 3304945"/>
                  <a:gd name="connsiteY17" fmla="*/ 2114425 h 4912689"/>
                  <a:gd name="connsiteX18" fmla="*/ 2247324 w 3304945"/>
                  <a:gd name="connsiteY18" fmla="*/ 1534391 h 4912689"/>
                  <a:gd name="connsiteX19" fmla="*/ 2564928 w 3304945"/>
                  <a:gd name="connsiteY19" fmla="*/ 3589094 h 4912689"/>
                  <a:gd name="connsiteX20" fmla="*/ 3103251 w 3304945"/>
                  <a:gd name="connsiteY20" fmla="*/ 2165577 h 4912689"/>
                  <a:gd name="connsiteX21" fmla="*/ 3114443 w 3304945"/>
                  <a:gd name="connsiteY21" fmla="*/ 1689327 h 4912689"/>
                  <a:gd name="connsiteX22" fmla="*/ 2545799 w 3304945"/>
                  <a:gd name="connsiteY22" fmla="*/ 999699 h 4912689"/>
                  <a:gd name="connsiteX23" fmla="*/ 1616615 w 3304945"/>
                  <a:gd name="connsiteY23" fmla="*/ 0 h 4912689"/>
                  <a:gd name="connsiteX0" fmla="*/ 1616615 w 3304945"/>
                  <a:gd name="connsiteY0" fmla="*/ 0 h 4967139"/>
                  <a:gd name="connsiteX1" fmla="*/ 479144 w 3304945"/>
                  <a:gd name="connsiteY1" fmla="*/ 574879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775668 w 3304945"/>
                  <a:gd name="connsiteY9" fmla="*/ 3957811 h 4967139"/>
                  <a:gd name="connsiteX10" fmla="*/ 882074 w 3304945"/>
                  <a:gd name="connsiteY10" fmla="*/ 1576141 h 4967139"/>
                  <a:gd name="connsiteX11" fmla="*/ 832469 w 3304945"/>
                  <a:gd name="connsiteY11" fmla="*/ 1918080 h 4967139"/>
                  <a:gd name="connsiteX12" fmla="*/ 1270221 w 3304945"/>
                  <a:gd name="connsiteY12" fmla="*/ 1058007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612238 w 3304945"/>
                  <a:gd name="connsiteY15" fmla="*/ 665590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9144 w 3304945"/>
                  <a:gd name="connsiteY1" fmla="*/ 574879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775668 w 3304945"/>
                  <a:gd name="connsiteY9" fmla="*/ 3957811 h 4967139"/>
                  <a:gd name="connsiteX10" fmla="*/ 882074 w 3304945"/>
                  <a:gd name="connsiteY10" fmla="*/ 1576141 h 4967139"/>
                  <a:gd name="connsiteX11" fmla="*/ 832469 w 3304945"/>
                  <a:gd name="connsiteY11" fmla="*/ 1918080 h 4967139"/>
                  <a:gd name="connsiteX12" fmla="*/ 1270221 w 3304945"/>
                  <a:gd name="connsiteY12" fmla="*/ 1058007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9144 w 3304945"/>
                  <a:gd name="connsiteY1" fmla="*/ 574879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775668 w 3304945"/>
                  <a:gd name="connsiteY9" fmla="*/ 3957811 h 4967139"/>
                  <a:gd name="connsiteX10" fmla="*/ 882074 w 3304945"/>
                  <a:gd name="connsiteY10" fmla="*/ 1576141 h 4967139"/>
                  <a:gd name="connsiteX11" fmla="*/ 832469 w 3304945"/>
                  <a:gd name="connsiteY11" fmla="*/ 1918080 h 4967139"/>
                  <a:gd name="connsiteX12" fmla="*/ 839941 w 3304945"/>
                  <a:gd name="connsiteY12" fmla="*/ 2024474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9144 w 3304945"/>
                  <a:gd name="connsiteY1" fmla="*/ 574879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775668 w 3304945"/>
                  <a:gd name="connsiteY9" fmla="*/ 3957811 h 4967139"/>
                  <a:gd name="connsiteX10" fmla="*/ 882074 w 3304945"/>
                  <a:gd name="connsiteY10" fmla="*/ 1576141 h 4967139"/>
                  <a:gd name="connsiteX11" fmla="*/ 832469 w 3304945"/>
                  <a:gd name="connsiteY11" fmla="*/ 1918080 h 4967139"/>
                  <a:gd name="connsiteX12" fmla="*/ 649625 w 3304945"/>
                  <a:gd name="connsiteY12" fmla="*/ 2419229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9144 w 3304945"/>
                  <a:gd name="connsiteY1" fmla="*/ 574879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775668 w 3304945"/>
                  <a:gd name="connsiteY9" fmla="*/ 3957811 h 4967139"/>
                  <a:gd name="connsiteX10" fmla="*/ 642110 w 3304945"/>
                  <a:gd name="connsiteY10" fmla="*/ 3141547 h 4967139"/>
                  <a:gd name="connsiteX11" fmla="*/ 832469 w 3304945"/>
                  <a:gd name="connsiteY11" fmla="*/ 1918080 h 4967139"/>
                  <a:gd name="connsiteX12" fmla="*/ 649625 w 3304945"/>
                  <a:gd name="connsiteY12" fmla="*/ 2419229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9144 w 3304945"/>
                  <a:gd name="connsiteY1" fmla="*/ 574879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775668 w 3304945"/>
                  <a:gd name="connsiteY9" fmla="*/ 3957811 h 4967139"/>
                  <a:gd name="connsiteX10" fmla="*/ 642110 w 3304945"/>
                  <a:gd name="connsiteY10" fmla="*/ 3141547 h 4967139"/>
                  <a:gd name="connsiteX11" fmla="*/ 666977 w 3304945"/>
                  <a:gd name="connsiteY11" fmla="*/ 2734814 h 4967139"/>
                  <a:gd name="connsiteX12" fmla="*/ 649625 w 3304945"/>
                  <a:gd name="connsiteY12" fmla="*/ 2419229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9144 w 3304945"/>
                  <a:gd name="connsiteY1" fmla="*/ 574879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775668 w 3304945"/>
                  <a:gd name="connsiteY9" fmla="*/ 3957811 h 4967139"/>
                  <a:gd name="connsiteX10" fmla="*/ 973095 w 3304945"/>
                  <a:gd name="connsiteY10" fmla="*/ 3577138 h 4967139"/>
                  <a:gd name="connsiteX11" fmla="*/ 666977 w 3304945"/>
                  <a:gd name="connsiteY11" fmla="*/ 2734814 h 4967139"/>
                  <a:gd name="connsiteX12" fmla="*/ 649625 w 3304945"/>
                  <a:gd name="connsiteY12" fmla="*/ 2419229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9144 w 3304945"/>
                  <a:gd name="connsiteY1" fmla="*/ 574879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1131476 w 3304945"/>
                  <a:gd name="connsiteY9" fmla="*/ 3985035 h 4967139"/>
                  <a:gd name="connsiteX10" fmla="*/ 973095 w 3304945"/>
                  <a:gd name="connsiteY10" fmla="*/ 3577138 h 4967139"/>
                  <a:gd name="connsiteX11" fmla="*/ 666977 w 3304945"/>
                  <a:gd name="connsiteY11" fmla="*/ 2734814 h 4967139"/>
                  <a:gd name="connsiteX12" fmla="*/ 649625 w 3304945"/>
                  <a:gd name="connsiteY12" fmla="*/ 2419229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0869 w 3304945"/>
                  <a:gd name="connsiteY1" fmla="*/ 1078531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1131476 w 3304945"/>
                  <a:gd name="connsiteY9" fmla="*/ 3985035 h 4967139"/>
                  <a:gd name="connsiteX10" fmla="*/ 973095 w 3304945"/>
                  <a:gd name="connsiteY10" fmla="*/ 3577138 h 4967139"/>
                  <a:gd name="connsiteX11" fmla="*/ 666977 w 3304945"/>
                  <a:gd name="connsiteY11" fmla="*/ 2734814 h 4967139"/>
                  <a:gd name="connsiteX12" fmla="*/ 649625 w 3304945"/>
                  <a:gd name="connsiteY12" fmla="*/ 2419229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0869 w 3304945"/>
                  <a:gd name="connsiteY1" fmla="*/ 1078531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1131476 w 3304945"/>
                  <a:gd name="connsiteY9" fmla="*/ 3985035 h 4967139"/>
                  <a:gd name="connsiteX10" fmla="*/ 973095 w 3304945"/>
                  <a:gd name="connsiteY10" fmla="*/ 3577138 h 4967139"/>
                  <a:gd name="connsiteX11" fmla="*/ 666977 w 3304945"/>
                  <a:gd name="connsiteY11" fmla="*/ 2734814 h 4967139"/>
                  <a:gd name="connsiteX12" fmla="*/ 649625 w 3304945"/>
                  <a:gd name="connsiteY12" fmla="*/ 2419229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0869 w 3304945"/>
                  <a:gd name="connsiteY1" fmla="*/ 1078531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1131476 w 3304945"/>
                  <a:gd name="connsiteY9" fmla="*/ 3985035 h 4967139"/>
                  <a:gd name="connsiteX10" fmla="*/ 973095 w 3304945"/>
                  <a:gd name="connsiteY10" fmla="*/ 3577138 h 4967139"/>
                  <a:gd name="connsiteX11" fmla="*/ 666977 w 3304945"/>
                  <a:gd name="connsiteY11" fmla="*/ 2734814 h 4967139"/>
                  <a:gd name="connsiteX12" fmla="*/ 649625 w 3304945"/>
                  <a:gd name="connsiteY12" fmla="*/ 2419229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0869 w 3304945"/>
                  <a:gd name="connsiteY1" fmla="*/ 1078531 h 4967139"/>
                  <a:gd name="connsiteX2" fmla="*/ 317905 w 3304945"/>
                  <a:gd name="connsiteY2" fmla="*/ 222437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1131476 w 3304945"/>
                  <a:gd name="connsiteY9" fmla="*/ 3985035 h 4967139"/>
                  <a:gd name="connsiteX10" fmla="*/ 973095 w 3304945"/>
                  <a:gd name="connsiteY10" fmla="*/ 3577138 h 4967139"/>
                  <a:gd name="connsiteX11" fmla="*/ 666977 w 3304945"/>
                  <a:gd name="connsiteY11" fmla="*/ 2734814 h 4967139"/>
                  <a:gd name="connsiteX12" fmla="*/ 649625 w 3304945"/>
                  <a:gd name="connsiteY12" fmla="*/ 2419229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0869 w 3304945"/>
                  <a:gd name="connsiteY1" fmla="*/ 1078531 h 4967139"/>
                  <a:gd name="connsiteX2" fmla="*/ 317905 w 3304945"/>
                  <a:gd name="connsiteY2" fmla="*/ 2224374 h 4967139"/>
                  <a:gd name="connsiteX3" fmla="*/ 479549 w 3304945"/>
                  <a:gd name="connsiteY3" fmla="*/ 3906638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1131476 w 3304945"/>
                  <a:gd name="connsiteY9" fmla="*/ 3985035 h 4967139"/>
                  <a:gd name="connsiteX10" fmla="*/ 973095 w 3304945"/>
                  <a:gd name="connsiteY10" fmla="*/ 3577138 h 4967139"/>
                  <a:gd name="connsiteX11" fmla="*/ 666977 w 3304945"/>
                  <a:gd name="connsiteY11" fmla="*/ 2734814 h 4967139"/>
                  <a:gd name="connsiteX12" fmla="*/ 649625 w 3304945"/>
                  <a:gd name="connsiteY12" fmla="*/ 2419229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358455 w 3046785"/>
                  <a:gd name="connsiteY0" fmla="*/ 0 h 4967139"/>
                  <a:gd name="connsiteX1" fmla="*/ 212709 w 3046785"/>
                  <a:gd name="connsiteY1" fmla="*/ 1078531 h 4967139"/>
                  <a:gd name="connsiteX2" fmla="*/ 59745 w 3046785"/>
                  <a:gd name="connsiteY2" fmla="*/ 2224374 h 4967139"/>
                  <a:gd name="connsiteX3" fmla="*/ 221389 w 3046785"/>
                  <a:gd name="connsiteY3" fmla="*/ 3906638 h 4967139"/>
                  <a:gd name="connsiteX4" fmla="*/ 254866 w 3046785"/>
                  <a:gd name="connsiteY4" fmla="*/ 4271326 h 4967139"/>
                  <a:gd name="connsiteX5" fmla="*/ 56974 w 3046785"/>
                  <a:gd name="connsiteY5" fmla="*/ 4486584 h 4967139"/>
                  <a:gd name="connsiteX6" fmla="*/ 236576 w 3046785"/>
                  <a:gd name="connsiteY6" fmla="*/ 4322054 h 4967139"/>
                  <a:gd name="connsiteX7" fmla="*/ 364232 w 3046785"/>
                  <a:gd name="connsiteY7" fmla="*/ 4890861 h 4967139"/>
                  <a:gd name="connsiteX8" fmla="*/ 582829 w 3046785"/>
                  <a:gd name="connsiteY8" fmla="*/ 4967139 h 4967139"/>
                  <a:gd name="connsiteX9" fmla="*/ 873316 w 3046785"/>
                  <a:gd name="connsiteY9" fmla="*/ 3985035 h 4967139"/>
                  <a:gd name="connsiteX10" fmla="*/ 714935 w 3046785"/>
                  <a:gd name="connsiteY10" fmla="*/ 3577138 h 4967139"/>
                  <a:gd name="connsiteX11" fmla="*/ 408817 w 3046785"/>
                  <a:gd name="connsiteY11" fmla="*/ 2734814 h 4967139"/>
                  <a:gd name="connsiteX12" fmla="*/ 391465 w 3046785"/>
                  <a:gd name="connsiteY12" fmla="*/ 2419229 h 4967139"/>
                  <a:gd name="connsiteX13" fmla="*/ 821371 w 3046785"/>
                  <a:gd name="connsiteY13" fmla="*/ 1589043 h 4967139"/>
                  <a:gd name="connsiteX14" fmla="*/ 780954 w 3046785"/>
                  <a:gd name="connsiteY14" fmla="*/ 1847948 h 4967139"/>
                  <a:gd name="connsiteX15" fmla="*/ 1511296 w 3046785"/>
                  <a:gd name="connsiteY15" fmla="*/ 869773 h 4967139"/>
                  <a:gd name="connsiteX16" fmla="*/ 1722268 w 3046785"/>
                  <a:gd name="connsiteY16" fmla="*/ 1751276 h 4967139"/>
                  <a:gd name="connsiteX17" fmla="*/ 1943850 w 3046785"/>
                  <a:gd name="connsiteY17" fmla="*/ 2168875 h 4967139"/>
                  <a:gd name="connsiteX18" fmla="*/ 1989164 w 3046785"/>
                  <a:gd name="connsiteY18" fmla="*/ 1588841 h 4967139"/>
                  <a:gd name="connsiteX19" fmla="*/ 2306768 w 3046785"/>
                  <a:gd name="connsiteY19" fmla="*/ 3643544 h 4967139"/>
                  <a:gd name="connsiteX20" fmla="*/ 2845091 w 3046785"/>
                  <a:gd name="connsiteY20" fmla="*/ 2220027 h 4967139"/>
                  <a:gd name="connsiteX21" fmla="*/ 2856283 w 3046785"/>
                  <a:gd name="connsiteY21" fmla="*/ 1743777 h 4967139"/>
                  <a:gd name="connsiteX22" fmla="*/ 2287639 w 3046785"/>
                  <a:gd name="connsiteY22" fmla="*/ 1054149 h 4967139"/>
                  <a:gd name="connsiteX23" fmla="*/ 1358455 w 3046785"/>
                  <a:gd name="connsiteY23" fmla="*/ 0 h 4967139"/>
                  <a:gd name="connsiteX0" fmla="*/ 1358455 w 3046785"/>
                  <a:gd name="connsiteY0" fmla="*/ 0 h 4890861"/>
                  <a:gd name="connsiteX1" fmla="*/ 212709 w 3046785"/>
                  <a:gd name="connsiteY1" fmla="*/ 1078531 h 4890861"/>
                  <a:gd name="connsiteX2" fmla="*/ 59745 w 3046785"/>
                  <a:gd name="connsiteY2" fmla="*/ 2224374 h 4890861"/>
                  <a:gd name="connsiteX3" fmla="*/ 221389 w 3046785"/>
                  <a:gd name="connsiteY3" fmla="*/ 3906638 h 4890861"/>
                  <a:gd name="connsiteX4" fmla="*/ 254866 w 3046785"/>
                  <a:gd name="connsiteY4" fmla="*/ 4271326 h 4890861"/>
                  <a:gd name="connsiteX5" fmla="*/ 56974 w 3046785"/>
                  <a:gd name="connsiteY5" fmla="*/ 4486584 h 4890861"/>
                  <a:gd name="connsiteX6" fmla="*/ 236576 w 3046785"/>
                  <a:gd name="connsiteY6" fmla="*/ 4322054 h 4890861"/>
                  <a:gd name="connsiteX7" fmla="*/ 364232 w 3046785"/>
                  <a:gd name="connsiteY7" fmla="*/ 4890861 h 4890861"/>
                  <a:gd name="connsiteX8" fmla="*/ 855891 w 3046785"/>
                  <a:gd name="connsiteY8" fmla="*/ 4776568 h 4890861"/>
                  <a:gd name="connsiteX9" fmla="*/ 873316 w 3046785"/>
                  <a:gd name="connsiteY9" fmla="*/ 3985035 h 4890861"/>
                  <a:gd name="connsiteX10" fmla="*/ 714935 w 3046785"/>
                  <a:gd name="connsiteY10" fmla="*/ 3577138 h 4890861"/>
                  <a:gd name="connsiteX11" fmla="*/ 408817 w 3046785"/>
                  <a:gd name="connsiteY11" fmla="*/ 2734814 h 4890861"/>
                  <a:gd name="connsiteX12" fmla="*/ 391465 w 3046785"/>
                  <a:gd name="connsiteY12" fmla="*/ 2419229 h 4890861"/>
                  <a:gd name="connsiteX13" fmla="*/ 821371 w 3046785"/>
                  <a:gd name="connsiteY13" fmla="*/ 1589043 h 4890861"/>
                  <a:gd name="connsiteX14" fmla="*/ 780954 w 3046785"/>
                  <a:gd name="connsiteY14" fmla="*/ 1847948 h 4890861"/>
                  <a:gd name="connsiteX15" fmla="*/ 1511296 w 3046785"/>
                  <a:gd name="connsiteY15" fmla="*/ 869773 h 4890861"/>
                  <a:gd name="connsiteX16" fmla="*/ 1722268 w 3046785"/>
                  <a:gd name="connsiteY16" fmla="*/ 1751276 h 4890861"/>
                  <a:gd name="connsiteX17" fmla="*/ 1943850 w 3046785"/>
                  <a:gd name="connsiteY17" fmla="*/ 2168875 h 4890861"/>
                  <a:gd name="connsiteX18" fmla="*/ 1989164 w 3046785"/>
                  <a:gd name="connsiteY18" fmla="*/ 1588841 h 4890861"/>
                  <a:gd name="connsiteX19" fmla="*/ 2306768 w 3046785"/>
                  <a:gd name="connsiteY19" fmla="*/ 3643544 h 4890861"/>
                  <a:gd name="connsiteX20" fmla="*/ 2845091 w 3046785"/>
                  <a:gd name="connsiteY20" fmla="*/ 2220027 h 4890861"/>
                  <a:gd name="connsiteX21" fmla="*/ 2856283 w 3046785"/>
                  <a:gd name="connsiteY21" fmla="*/ 1743777 h 4890861"/>
                  <a:gd name="connsiteX22" fmla="*/ 2287639 w 3046785"/>
                  <a:gd name="connsiteY22" fmla="*/ 1054149 h 4890861"/>
                  <a:gd name="connsiteX23" fmla="*/ 1358455 w 3046785"/>
                  <a:gd name="connsiteY23" fmla="*/ 0 h 4890861"/>
                  <a:gd name="connsiteX0" fmla="*/ 1358455 w 3046785"/>
                  <a:gd name="connsiteY0" fmla="*/ 0 h 4890861"/>
                  <a:gd name="connsiteX1" fmla="*/ 212709 w 3046785"/>
                  <a:gd name="connsiteY1" fmla="*/ 1078531 h 4890861"/>
                  <a:gd name="connsiteX2" fmla="*/ 59745 w 3046785"/>
                  <a:gd name="connsiteY2" fmla="*/ 2224374 h 4890861"/>
                  <a:gd name="connsiteX3" fmla="*/ 221389 w 3046785"/>
                  <a:gd name="connsiteY3" fmla="*/ 3906638 h 4890861"/>
                  <a:gd name="connsiteX4" fmla="*/ 254866 w 3046785"/>
                  <a:gd name="connsiteY4" fmla="*/ 4271326 h 4890861"/>
                  <a:gd name="connsiteX5" fmla="*/ 56974 w 3046785"/>
                  <a:gd name="connsiteY5" fmla="*/ 4486584 h 4890861"/>
                  <a:gd name="connsiteX6" fmla="*/ 236576 w 3046785"/>
                  <a:gd name="connsiteY6" fmla="*/ 4322054 h 4890861"/>
                  <a:gd name="connsiteX7" fmla="*/ 364232 w 3046785"/>
                  <a:gd name="connsiteY7" fmla="*/ 4890861 h 4890861"/>
                  <a:gd name="connsiteX8" fmla="*/ 855891 w 3046785"/>
                  <a:gd name="connsiteY8" fmla="*/ 4776568 h 4890861"/>
                  <a:gd name="connsiteX9" fmla="*/ 898140 w 3046785"/>
                  <a:gd name="connsiteY9" fmla="*/ 4012260 h 4890861"/>
                  <a:gd name="connsiteX10" fmla="*/ 714935 w 3046785"/>
                  <a:gd name="connsiteY10" fmla="*/ 3577138 h 4890861"/>
                  <a:gd name="connsiteX11" fmla="*/ 408817 w 3046785"/>
                  <a:gd name="connsiteY11" fmla="*/ 2734814 h 4890861"/>
                  <a:gd name="connsiteX12" fmla="*/ 391465 w 3046785"/>
                  <a:gd name="connsiteY12" fmla="*/ 2419229 h 4890861"/>
                  <a:gd name="connsiteX13" fmla="*/ 821371 w 3046785"/>
                  <a:gd name="connsiteY13" fmla="*/ 1589043 h 4890861"/>
                  <a:gd name="connsiteX14" fmla="*/ 780954 w 3046785"/>
                  <a:gd name="connsiteY14" fmla="*/ 1847948 h 4890861"/>
                  <a:gd name="connsiteX15" fmla="*/ 1511296 w 3046785"/>
                  <a:gd name="connsiteY15" fmla="*/ 869773 h 4890861"/>
                  <a:gd name="connsiteX16" fmla="*/ 1722268 w 3046785"/>
                  <a:gd name="connsiteY16" fmla="*/ 1751276 h 4890861"/>
                  <a:gd name="connsiteX17" fmla="*/ 1943850 w 3046785"/>
                  <a:gd name="connsiteY17" fmla="*/ 2168875 h 4890861"/>
                  <a:gd name="connsiteX18" fmla="*/ 1989164 w 3046785"/>
                  <a:gd name="connsiteY18" fmla="*/ 1588841 h 4890861"/>
                  <a:gd name="connsiteX19" fmla="*/ 2306768 w 3046785"/>
                  <a:gd name="connsiteY19" fmla="*/ 3643544 h 4890861"/>
                  <a:gd name="connsiteX20" fmla="*/ 2845091 w 3046785"/>
                  <a:gd name="connsiteY20" fmla="*/ 2220027 h 4890861"/>
                  <a:gd name="connsiteX21" fmla="*/ 2856283 w 3046785"/>
                  <a:gd name="connsiteY21" fmla="*/ 1743777 h 4890861"/>
                  <a:gd name="connsiteX22" fmla="*/ 2287639 w 3046785"/>
                  <a:gd name="connsiteY22" fmla="*/ 1054149 h 4890861"/>
                  <a:gd name="connsiteX23" fmla="*/ 1358455 w 3046785"/>
                  <a:gd name="connsiteY23" fmla="*/ 0 h 4890861"/>
                  <a:gd name="connsiteX0" fmla="*/ 1358455 w 3046785"/>
                  <a:gd name="connsiteY0" fmla="*/ 0 h 4890861"/>
                  <a:gd name="connsiteX1" fmla="*/ 212709 w 3046785"/>
                  <a:gd name="connsiteY1" fmla="*/ 1078531 h 4890861"/>
                  <a:gd name="connsiteX2" fmla="*/ 59745 w 3046785"/>
                  <a:gd name="connsiteY2" fmla="*/ 2224374 h 4890861"/>
                  <a:gd name="connsiteX3" fmla="*/ 221389 w 3046785"/>
                  <a:gd name="connsiteY3" fmla="*/ 3906638 h 4890861"/>
                  <a:gd name="connsiteX4" fmla="*/ 254866 w 3046785"/>
                  <a:gd name="connsiteY4" fmla="*/ 4271326 h 4890861"/>
                  <a:gd name="connsiteX5" fmla="*/ 56974 w 3046785"/>
                  <a:gd name="connsiteY5" fmla="*/ 4486584 h 4890861"/>
                  <a:gd name="connsiteX6" fmla="*/ 236576 w 3046785"/>
                  <a:gd name="connsiteY6" fmla="*/ 4322054 h 4890861"/>
                  <a:gd name="connsiteX7" fmla="*/ 364232 w 3046785"/>
                  <a:gd name="connsiteY7" fmla="*/ 4890861 h 4890861"/>
                  <a:gd name="connsiteX8" fmla="*/ 855891 w 3046785"/>
                  <a:gd name="connsiteY8" fmla="*/ 4776568 h 4890861"/>
                  <a:gd name="connsiteX9" fmla="*/ 922964 w 3046785"/>
                  <a:gd name="connsiteY9" fmla="*/ 4012260 h 4890861"/>
                  <a:gd name="connsiteX10" fmla="*/ 714935 w 3046785"/>
                  <a:gd name="connsiteY10" fmla="*/ 3577138 h 4890861"/>
                  <a:gd name="connsiteX11" fmla="*/ 408817 w 3046785"/>
                  <a:gd name="connsiteY11" fmla="*/ 2734814 h 4890861"/>
                  <a:gd name="connsiteX12" fmla="*/ 391465 w 3046785"/>
                  <a:gd name="connsiteY12" fmla="*/ 2419229 h 4890861"/>
                  <a:gd name="connsiteX13" fmla="*/ 821371 w 3046785"/>
                  <a:gd name="connsiteY13" fmla="*/ 1589043 h 4890861"/>
                  <a:gd name="connsiteX14" fmla="*/ 780954 w 3046785"/>
                  <a:gd name="connsiteY14" fmla="*/ 1847948 h 4890861"/>
                  <a:gd name="connsiteX15" fmla="*/ 1511296 w 3046785"/>
                  <a:gd name="connsiteY15" fmla="*/ 869773 h 4890861"/>
                  <a:gd name="connsiteX16" fmla="*/ 1722268 w 3046785"/>
                  <a:gd name="connsiteY16" fmla="*/ 1751276 h 4890861"/>
                  <a:gd name="connsiteX17" fmla="*/ 1943850 w 3046785"/>
                  <a:gd name="connsiteY17" fmla="*/ 2168875 h 4890861"/>
                  <a:gd name="connsiteX18" fmla="*/ 1989164 w 3046785"/>
                  <a:gd name="connsiteY18" fmla="*/ 1588841 h 4890861"/>
                  <a:gd name="connsiteX19" fmla="*/ 2306768 w 3046785"/>
                  <a:gd name="connsiteY19" fmla="*/ 3643544 h 4890861"/>
                  <a:gd name="connsiteX20" fmla="*/ 2845091 w 3046785"/>
                  <a:gd name="connsiteY20" fmla="*/ 2220027 h 4890861"/>
                  <a:gd name="connsiteX21" fmla="*/ 2856283 w 3046785"/>
                  <a:gd name="connsiteY21" fmla="*/ 1743777 h 4890861"/>
                  <a:gd name="connsiteX22" fmla="*/ 2287639 w 3046785"/>
                  <a:gd name="connsiteY22" fmla="*/ 1054149 h 4890861"/>
                  <a:gd name="connsiteX23" fmla="*/ 1358455 w 3046785"/>
                  <a:gd name="connsiteY23" fmla="*/ 0 h 4890861"/>
                  <a:gd name="connsiteX0" fmla="*/ 1358455 w 3046785"/>
                  <a:gd name="connsiteY0" fmla="*/ 0 h 4776568"/>
                  <a:gd name="connsiteX1" fmla="*/ 212709 w 3046785"/>
                  <a:gd name="connsiteY1" fmla="*/ 1078531 h 4776568"/>
                  <a:gd name="connsiteX2" fmla="*/ 59745 w 3046785"/>
                  <a:gd name="connsiteY2" fmla="*/ 2224374 h 4776568"/>
                  <a:gd name="connsiteX3" fmla="*/ 221389 w 3046785"/>
                  <a:gd name="connsiteY3" fmla="*/ 3906638 h 4776568"/>
                  <a:gd name="connsiteX4" fmla="*/ 254866 w 3046785"/>
                  <a:gd name="connsiteY4" fmla="*/ 4271326 h 4776568"/>
                  <a:gd name="connsiteX5" fmla="*/ 56974 w 3046785"/>
                  <a:gd name="connsiteY5" fmla="*/ 4486584 h 4776568"/>
                  <a:gd name="connsiteX6" fmla="*/ 236576 w 3046785"/>
                  <a:gd name="connsiteY6" fmla="*/ 4322054 h 4776568"/>
                  <a:gd name="connsiteX7" fmla="*/ 579372 w 3046785"/>
                  <a:gd name="connsiteY7" fmla="*/ 4536944 h 4776568"/>
                  <a:gd name="connsiteX8" fmla="*/ 855891 w 3046785"/>
                  <a:gd name="connsiteY8" fmla="*/ 4776568 h 4776568"/>
                  <a:gd name="connsiteX9" fmla="*/ 922964 w 3046785"/>
                  <a:gd name="connsiteY9" fmla="*/ 4012260 h 4776568"/>
                  <a:gd name="connsiteX10" fmla="*/ 714935 w 3046785"/>
                  <a:gd name="connsiteY10" fmla="*/ 3577138 h 4776568"/>
                  <a:gd name="connsiteX11" fmla="*/ 408817 w 3046785"/>
                  <a:gd name="connsiteY11" fmla="*/ 2734814 h 4776568"/>
                  <a:gd name="connsiteX12" fmla="*/ 391465 w 3046785"/>
                  <a:gd name="connsiteY12" fmla="*/ 2419229 h 4776568"/>
                  <a:gd name="connsiteX13" fmla="*/ 821371 w 3046785"/>
                  <a:gd name="connsiteY13" fmla="*/ 1589043 h 4776568"/>
                  <a:gd name="connsiteX14" fmla="*/ 780954 w 3046785"/>
                  <a:gd name="connsiteY14" fmla="*/ 1847948 h 4776568"/>
                  <a:gd name="connsiteX15" fmla="*/ 1511296 w 3046785"/>
                  <a:gd name="connsiteY15" fmla="*/ 869773 h 4776568"/>
                  <a:gd name="connsiteX16" fmla="*/ 1722268 w 3046785"/>
                  <a:gd name="connsiteY16" fmla="*/ 1751276 h 4776568"/>
                  <a:gd name="connsiteX17" fmla="*/ 1943850 w 3046785"/>
                  <a:gd name="connsiteY17" fmla="*/ 2168875 h 4776568"/>
                  <a:gd name="connsiteX18" fmla="*/ 1989164 w 3046785"/>
                  <a:gd name="connsiteY18" fmla="*/ 1588841 h 4776568"/>
                  <a:gd name="connsiteX19" fmla="*/ 2306768 w 3046785"/>
                  <a:gd name="connsiteY19" fmla="*/ 3643544 h 4776568"/>
                  <a:gd name="connsiteX20" fmla="*/ 2845091 w 3046785"/>
                  <a:gd name="connsiteY20" fmla="*/ 2220027 h 4776568"/>
                  <a:gd name="connsiteX21" fmla="*/ 2856283 w 3046785"/>
                  <a:gd name="connsiteY21" fmla="*/ 1743777 h 4776568"/>
                  <a:gd name="connsiteX22" fmla="*/ 2287639 w 3046785"/>
                  <a:gd name="connsiteY22" fmla="*/ 1054149 h 4776568"/>
                  <a:gd name="connsiteX23" fmla="*/ 1358455 w 3046785"/>
                  <a:gd name="connsiteY23" fmla="*/ 0 h 4776568"/>
                  <a:gd name="connsiteX0" fmla="*/ 1389827 w 3078157"/>
                  <a:gd name="connsiteY0" fmla="*/ 0 h 4776568"/>
                  <a:gd name="connsiteX1" fmla="*/ 244081 w 3078157"/>
                  <a:gd name="connsiteY1" fmla="*/ 1078531 h 4776568"/>
                  <a:gd name="connsiteX2" fmla="*/ 91117 w 3078157"/>
                  <a:gd name="connsiteY2" fmla="*/ 2224374 h 4776568"/>
                  <a:gd name="connsiteX3" fmla="*/ 252761 w 3078157"/>
                  <a:gd name="connsiteY3" fmla="*/ 3906638 h 4776568"/>
                  <a:gd name="connsiteX4" fmla="*/ 46274 w 3078157"/>
                  <a:gd name="connsiteY4" fmla="*/ 4135203 h 4776568"/>
                  <a:gd name="connsiteX5" fmla="*/ 88346 w 3078157"/>
                  <a:gd name="connsiteY5" fmla="*/ 4486584 h 4776568"/>
                  <a:gd name="connsiteX6" fmla="*/ 267948 w 3078157"/>
                  <a:gd name="connsiteY6" fmla="*/ 4322054 h 4776568"/>
                  <a:gd name="connsiteX7" fmla="*/ 610744 w 3078157"/>
                  <a:gd name="connsiteY7" fmla="*/ 4536944 h 4776568"/>
                  <a:gd name="connsiteX8" fmla="*/ 887263 w 3078157"/>
                  <a:gd name="connsiteY8" fmla="*/ 4776568 h 4776568"/>
                  <a:gd name="connsiteX9" fmla="*/ 954336 w 3078157"/>
                  <a:gd name="connsiteY9" fmla="*/ 4012260 h 4776568"/>
                  <a:gd name="connsiteX10" fmla="*/ 746307 w 3078157"/>
                  <a:gd name="connsiteY10" fmla="*/ 3577138 h 4776568"/>
                  <a:gd name="connsiteX11" fmla="*/ 440189 w 3078157"/>
                  <a:gd name="connsiteY11" fmla="*/ 2734814 h 4776568"/>
                  <a:gd name="connsiteX12" fmla="*/ 422837 w 3078157"/>
                  <a:gd name="connsiteY12" fmla="*/ 2419229 h 4776568"/>
                  <a:gd name="connsiteX13" fmla="*/ 852743 w 3078157"/>
                  <a:gd name="connsiteY13" fmla="*/ 1589043 h 4776568"/>
                  <a:gd name="connsiteX14" fmla="*/ 812326 w 3078157"/>
                  <a:gd name="connsiteY14" fmla="*/ 1847948 h 4776568"/>
                  <a:gd name="connsiteX15" fmla="*/ 1542668 w 3078157"/>
                  <a:gd name="connsiteY15" fmla="*/ 869773 h 4776568"/>
                  <a:gd name="connsiteX16" fmla="*/ 1753640 w 3078157"/>
                  <a:gd name="connsiteY16" fmla="*/ 1751276 h 4776568"/>
                  <a:gd name="connsiteX17" fmla="*/ 1975222 w 3078157"/>
                  <a:gd name="connsiteY17" fmla="*/ 2168875 h 4776568"/>
                  <a:gd name="connsiteX18" fmla="*/ 2020536 w 3078157"/>
                  <a:gd name="connsiteY18" fmla="*/ 1588841 h 4776568"/>
                  <a:gd name="connsiteX19" fmla="*/ 2338140 w 3078157"/>
                  <a:gd name="connsiteY19" fmla="*/ 3643544 h 4776568"/>
                  <a:gd name="connsiteX20" fmla="*/ 2876463 w 3078157"/>
                  <a:gd name="connsiteY20" fmla="*/ 2220027 h 4776568"/>
                  <a:gd name="connsiteX21" fmla="*/ 2887655 w 3078157"/>
                  <a:gd name="connsiteY21" fmla="*/ 1743777 h 4776568"/>
                  <a:gd name="connsiteX22" fmla="*/ 2319011 w 3078157"/>
                  <a:gd name="connsiteY22" fmla="*/ 1054149 h 4776568"/>
                  <a:gd name="connsiteX23" fmla="*/ 1389827 w 3078157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188577 w 3220460"/>
                  <a:gd name="connsiteY4" fmla="*/ 4135203 h 4776568"/>
                  <a:gd name="connsiteX5" fmla="*/ 230649 w 3220460"/>
                  <a:gd name="connsiteY5" fmla="*/ 4486584 h 4776568"/>
                  <a:gd name="connsiteX6" fmla="*/ 410251 w 3220460"/>
                  <a:gd name="connsiteY6" fmla="*/ 4322054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888610 w 3220460"/>
                  <a:gd name="connsiteY10" fmla="*/ 3577138 h 4776568"/>
                  <a:gd name="connsiteX11" fmla="*/ 582492 w 3220460"/>
                  <a:gd name="connsiteY11" fmla="*/ 2734814 h 4776568"/>
                  <a:gd name="connsiteX12" fmla="*/ 565140 w 3220460"/>
                  <a:gd name="connsiteY12" fmla="*/ 2419229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117525 w 3220460"/>
                  <a:gd name="connsiteY17" fmla="*/ 2168875 h 4776568"/>
                  <a:gd name="connsiteX18" fmla="*/ 2162839 w 3220460"/>
                  <a:gd name="connsiteY18" fmla="*/ 158884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230649 w 3220460"/>
                  <a:gd name="connsiteY5" fmla="*/ 4486584 h 4776568"/>
                  <a:gd name="connsiteX6" fmla="*/ 410251 w 3220460"/>
                  <a:gd name="connsiteY6" fmla="*/ 4322054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888610 w 3220460"/>
                  <a:gd name="connsiteY10" fmla="*/ 3577138 h 4776568"/>
                  <a:gd name="connsiteX11" fmla="*/ 582492 w 3220460"/>
                  <a:gd name="connsiteY11" fmla="*/ 2734814 h 4776568"/>
                  <a:gd name="connsiteX12" fmla="*/ 565140 w 3220460"/>
                  <a:gd name="connsiteY12" fmla="*/ 2419229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117525 w 3220460"/>
                  <a:gd name="connsiteY17" fmla="*/ 2168875 h 4776568"/>
                  <a:gd name="connsiteX18" fmla="*/ 2162839 w 3220460"/>
                  <a:gd name="connsiteY18" fmla="*/ 158884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230649 w 3220460"/>
                  <a:gd name="connsiteY5" fmla="*/ 448658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888610 w 3220460"/>
                  <a:gd name="connsiteY10" fmla="*/ 3577138 h 4776568"/>
                  <a:gd name="connsiteX11" fmla="*/ 582492 w 3220460"/>
                  <a:gd name="connsiteY11" fmla="*/ 2734814 h 4776568"/>
                  <a:gd name="connsiteX12" fmla="*/ 565140 w 3220460"/>
                  <a:gd name="connsiteY12" fmla="*/ 2419229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117525 w 3220460"/>
                  <a:gd name="connsiteY17" fmla="*/ 2168875 h 4776568"/>
                  <a:gd name="connsiteX18" fmla="*/ 2162839 w 3220460"/>
                  <a:gd name="connsiteY18" fmla="*/ 158884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888610 w 3220460"/>
                  <a:gd name="connsiteY10" fmla="*/ 3577138 h 4776568"/>
                  <a:gd name="connsiteX11" fmla="*/ 582492 w 3220460"/>
                  <a:gd name="connsiteY11" fmla="*/ 2734814 h 4776568"/>
                  <a:gd name="connsiteX12" fmla="*/ 565140 w 3220460"/>
                  <a:gd name="connsiteY12" fmla="*/ 2419229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117525 w 3220460"/>
                  <a:gd name="connsiteY17" fmla="*/ 2168875 h 4776568"/>
                  <a:gd name="connsiteX18" fmla="*/ 2162839 w 3220460"/>
                  <a:gd name="connsiteY18" fmla="*/ 158884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38257 w 3220460"/>
                  <a:gd name="connsiteY10" fmla="*/ 3536301 h 4776568"/>
                  <a:gd name="connsiteX11" fmla="*/ 582492 w 3220460"/>
                  <a:gd name="connsiteY11" fmla="*/ 2734814 h 4776568"/>
                  <a:gd name="connsiteX12" fmla="*/ 565140 w 3220460"/>
                  <a:gd name="connsiteY12" fmla="*/ 2419229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117525 w 3220460"/>
                  <a:gd name="connsiteY17" fmla="*/ 2168875 h 4776568"/>
                  <a:gd name="connsiteX18" fmla="*/ 2162839 w 3220460"/>
                  <a:gd name="connsiteY18" fmla="*/ 158884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38257 w 3220460"/>
                  <a:gd name="connsiteY10" fmla="*/ 3536301 h 4776568"/>
                  <a:gd name="connsiteX11" fmla="*/ 656964 w 3220460"/>
                  <a:gd name="connsiteY11" fmla="*/ 2734814 h 4776568"/>
                  <a:gd name="connsiteX12" fmla="*/ 565140 w 3220460"/>
                  <a:gd name="connsiteY12" fmla="*/ 2419229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117525 w 3220460"/>
                  <a:gd name="connsiteY17" fmla="*/ 2168875 h 4776568"/>
                  <a:gd name="connsiteX18" fmla="*/ 2162839 w 3220460"/>
                  <a:gd name="connsiteY18" fmla="*/ 158884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38257 w 3220460"/>
                  <a:gd name="connsiteY10" fmla="*/ 3536301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117525 w 3220460"/>
                  <a:gd name="connsiteY17" fmla="*/ 2168875 h 4776568"/>
                  <a:gd name="connsiteX18" fmla="*/ 2162839 w 3220460"/>
                  <a:gd name="connsiteY18" fmla="*/ 158884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38257 w 3220460"/>
                  <a:gd name="connsiteY10" fmla="*/ 3536301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117525 w 3220460"/>
                  <a:gd name="connsiteY17" fmla="*/ 2168875 h 4776568"/>
                  <a:gd name="connsiteX18" fmla="*/ 2162839 w 3220460"/>
                  <a:gd name="connsiteY18" fmla="*/ 158884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05159 w 3220460"/>
                  <a:gd name="connsiteY10" fmla="*/ 3563527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117525 w 3220460"/>
                  <a:gd name="connsiteY17" fmla="*/ 2168875 h 4776568"/>
                  <a:gd name="connsiteX18" fmla="*/ 2162839 w 3220460"/>
                  <a:gd name="connsiteY18" fmla="*/ 158884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05159 w 3220460"/>
                  <a:gd name="connsiteY10" fmla="*/ 3563527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117525 w 3220460"/>
                  <a:gd name="connsiteY17" fmla="*/ 2168875 h 4776568"/>
                  <a:gd name="connsiteX18" fmla="*/ 2171113 w 3220460"/>
                  <a:gd name="connsiteY18" fmla="*/ 269143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05159 w 3220460"/>
                  <a:gd name="connsiteY10" fmla="*/ 3563527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332666 w 3220460"/>
                  <a:gd name="connsiteY17" fmla="*/ 2359446 h 4776568"/>
                  <a:gd name="connsiteX18" fmla="*/ 2171113 w 3220460"/>
                  <a:gd name="connsiteY18" fmla="*/ 269143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05159 w 3220460"/>
                  <a:gd name="connsiteY10" fmla="*/ 3563527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2127632 w 3220460"/>
                  <a:gd name="connsiteY16" fmla="*/ 1710440 h 4776568"/>
                  <a:gd name="connsiteX17" fmla="*/ 2332666 w 3220460"/>
                  <a:gd name="connsiteY17" fmla="*/ 2359446 h 4776568"/>
                  <a:gd name="connsiteX18" fmla="*/ 2171113 w 3220460"/>
                  <a:gd name="connsiteY18" fmla="*/ 269143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05159 w 3220460"/>
                  <a:gd name="connsiteY10" fmla="*/ 3563527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2127632 w 3220460"/>
                  <a:gd name="connsiteY16" fmla="*/ 1710440 h 4776568"/>
                  <a:gd name="connsiteX17" fmla="*/ 2332666 w 3220460"/>
                  <a:gd name="connsiteY17" fmla="*/ 2359446 h 4776568"/>
                  <a:gd name="connsiteX18" fmla="*/ 2171113 w 3220460"/>
                  <a:gd name="connsiteY18" fmla="*/ 269143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05159 w 3220460"/>
                  <a:gd name="connsiteY10" fmla="*/ 3563527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2235202 w 3220460"/>
                  <a:gd name="connsiteY16" fmla="*/ 1941848 h 4776568"/>
                  <a:gd name="connsiteX17" fmla="*/ 2332666 w 3220460"/>
                  <a:gd name="connsiteY17" fmla="*/ 2359446 h 4776568"/>
                  <a:gd name="connsiteX18" fmla="*/ 2171113 w 3220460"/>
                  <a:gd name="connsiteY18" fmla="*/ 269143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05159 w 3220460"/>
                  <a:gd name="connsiteY10" fmla="*/ 3563527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2235202 w 3220460"/>
                  <a:gd name="connsiteY16" fmla="*/ 1941848 h 4776568"/>
                  <a:gd name="connsiteX17" fmla="*/ 2332666 w 3220460"/>
                  <a:gd name="connsiteY17" fmla="*/ 2359446 h 4776568"/>
                  <a:gd name="connsiteX18" fmla="*/ 2171113 w 3220460"/>
                  <a:gd name="connsiteY18" fmla="*/ 269143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05159 w 3220460"/>
                  <a:gd name="connsiteY10" fmla="*/ 3563527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2235202 w 3220460"/>
                  <a:gd name="connsiteY16" fmla="*/ 1941848 h 4776568"/>
                  <a:gd name="connsiteX17" fmla="*/ 2407137 w 3220460"/>
                  <a:gd name="connsiteY17" fmla="*/ 2236937 h 4776568"/>
                  <a:gd name="connsiteX18" fmla="*/ 2171113 w 3220460"/>
                  <a:gd name="connsiteY18" fmla="*/ 269143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05159 w 3220460"/>
                  <a:gd name="connsiteY10" fmla="*/ 3563527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2235202 w 3220460"/>
                  <a:gd name="connsiteY16" fmla="*/ 1941848 h 4776568"/>
                  <a:gd name="connsiteX17" fmla="*/ 2407137 w 3220460"/>
                  <a:gd name="connsiteY17" fmla="*/ 2236937 h 4776568"/>
                  <a:gd name="connsiteX18" fmla="*/ 2171113 w 3220460"/>
                  <a:gd name="connsiteY18" fmla="*/ 269143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05159 w 3220460"/>
                  <a:gd name="connsiteY10" fmla="*/ 3563527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2235202 w 3220460"/>
                  <a:gd name="connsiteY16" fmla="*/ 1941848 h 4776568"/>
                  <a:gd name="connsiteX17" fmla="*/ 2407137 w 3220460"/>
                  <a:gd name="connsiteY17" fmla="*/ 2236937 h 4776568"/>
                  <a:gd name="connsiteX18" fmla="*/ 2171113 w 3220460"/>
                  <a:gd name="connsiteY18" fmla="*/ 2691431 h 4776568"/>
                  <a:gd name="connsiteX19" fmla="*/ 1934318 w 3220460"/>
                  <a:gd name="connsiteY19" fmla="*/ 3738829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020162"/>
                  <a:gd name="connsiteY0" fmla="*/ 0 h 4776568"/>
                  <a:gd name="connsiteX1" fmla="*/ 386384 w 3020162"/>
                  <a:gd name="connsiteY1" fmla="*/ 1078531 h 4776568"/>
                  <a:gd name="connsiteX2" fmla="*/ 233420 w 3020162"/>
                  <a:gd name="connsiteY2" fmla="*/ 2224374 h 4776568"/>
                  <a:gd name="connsiteX3" fmla="*/ 6157 w 3020162"/>
                  <a:gd name="connsiteY3" fmla="*/ 3824965 h 4776568"/>
                  <a:gd name="connsiteX4" fmla="*/ 370618 w 3020162"/>
                  <a:gd name="connsiteY4" fmla="*/ 3849347 h 4776568"/>
                  <a:gd name="connsiteX5" fmla="*/ 412690 w 3020162"/>
                  <a:gd name="connsiteY5" fmla="*/ 4296014 h 4776568"/>
                  <a:gd name="connsiteX6" fmla="*/ 699862 w 3020162"/>
                  <a:gd name="connsiteY6" fmla="*/ 4213156 h 4776568"/>
                  <a:gd name="connsiteX7" fmla="*/ 753047 w 3020162"/>
                  <a:gd name="connsiteY7" fmla="*/ 4536944 h 4776568"/>
                  <a:gd name="connsiteX8" fmla="*/ 1029566 w 3020162"/>
                  <a:gd name="connsiteY8" fmla="*/ 4776568 h 4776568"/>
                  <a:gd name="connsiteX9" fmla="*/ 1096639 w 3020162"/>
                  <a:gd name="connsiteY9" fmla="*/ 4012260 h 4776568"/>
                  <a:gd name="connsiteX10" fmla="*/ 905159 w 3020162"/>
                  <a:gd name="connsiteY10" fmla="*/ 3563527 h 4776568"/>
                  <a:gd name="connsiteX11" fmla="*/ 656964 w 3020162"/>
                  <a:gd name="connsiteY11" fmla="*/ 2734814 h 4776568"/>
                  <a:gd name="connsiteX12" fmla="*/ 606513 w 3020162"/>
                  <a:gd name="connsiteY12" fmla="*/ 2446453 h 4776568"/>
                  <a:gd name="connsiteX13" fmla="*/ 995046 w 3020162"/>
                  <a:gd name="connsiteY13" fmla="*/ 1589043 h 4776568"/>
                  <a:gd name="connsiteX14" fmla="*/ 954629 w 3020162"/>
                  <a:gd name="connsiteY14" fmla="*/ 1847948 h 4776568"/>
                  <a:gd name="connsiteX15" fmla="*/ 1684971 w 3020162"/>
                  <a:gd name="connsiteY15" fmla="*/ 869773 h 4776568"/>
                  <a:gd name="connsiteX16" fmla="*/ 2235202 w 3020162"/>
                  <a:gd name="connsiteY16" fmla="*/ 1941848 h 4776568"/>
                  <a:gd name="connsiteX17" fmla="*/ 2407137 w 3020162"/>
                  <a:gd name="connsiteY17" fmla="*/ 2236937 h 4776568"/>
                  <a:gd name="connsiteX18" fmla="*/ 2171113 w 3020162"/>
                  <a:gd name="connsiteY18" fmla="*/ 2691431 h 4776568"/>
                  <a:gd name="connsiteX19" fmla="*/ 1934318 w 3020162"/>
                  <a:gd name="connsiteY19" fmla="*/ 3738829 h 4776568"/>
                  <a:gd name="connsiteX20" fmla="*/ 3018766 w 3020162"/>
                  <a:gd name="connsiteY20" fmla="*/ 2220027 h 4776568"/>
                  <a:gd name="connsiteX21" fmla="*/ 2541756 w 3020162"/>
                  <a:gd name="connsiteY21" fmla="*/ 3649487 h 4776568"/>
                  <a:gd name="connsiteX22" fmla="*/ 2461314 w 3020162"/>
                  <a:gd name="connsiteY22" fmla="*/ 1054149 h 4776568"/>
                  <a:gd name="connsiteX23" fmla="*/ 1532130 w 3020162"/>
                  <a:gd name="connsiteY23" fmla="*/ 0 h 4776568"/>
                  <a:gd name="connsiteX0" fmla="*/ 1532130 w 2669803"/>
                  <a:gd name="connsiteY0" fmla="*/ 0 h 4776568"/>
                  <a:gd name="connsiteX1" fmla="*/ 386384 w 2669803"/>
                  <a:gd name="connsiteY1" fmla="*/ 1078531 h 4776568"/>
                  <a:gd name="connsiteX2" fmla="*/ 233420 w 2669803"/>
                  <a:gd name="connsiteY2" fmla="*/ 2224374 h 4776568"/>
                  <a:gd name="connsiteX3" fmla="*/ 6157 w 2669803"/>
                  <a:gd name="connsiteY3" fmla="*/ 3824965 h 4776568"/>
                  <a:gd name="connsiteX4" fmla="*/ 370618 w 2669803"/>
                  <a:gd name="connsiteY4" fmla="*/ 3849347 h 4776568"/>
                  <a:gd name="connsiteX5" fmla="*/ 412690 w 2669803"/>
                  <a:gd name="connsiteY5" fmla="*/ 4296014 h 4776568"/>
                  <a:gd name="connsiteX6" fmla="*/ 699862 w 2669803"/>
                  <a:gd name="connsiteY6" fmla="*/ 4213156 h 4776568"/>
                  <a:gd name="connsiteX7" fmla="*/ 753047 w 2669803"/>
                  <a:gd name="connsiteY7" fmla="*/ 4536944 h 4776568"/>
                  <a:gd name="connsiteX8" fmla="*/ 1029566 w 2669803"/>
                  <a:gd name="connsiteY8" fmla="*/ 4776568 h 4776568"/>
                  <a:gd name="connsiteX9" fmla="*/ 1096639 w 2669803"/>
                  <a:gd name="connsiteY9" fmla="*/ 4012260 h 4776568"/>
                  <a:gd name="connsiteX10" fmla="*/ 905159 w 2669803"/>
                  <a:gd name="connsiteY10" fmla="*/ 3563527 h 4776568"/>
                  <a:gd name="connsiteX11" fmla="*/ 656964 w 2669803"/>
                  <a:gd name="connsiteY11" fmla="*/ 2734814 h 4776568"/>
                  <a:gd name="connsiteX12" fmla="*/ 606513 w 2669803"/>
                  <a:gd name="connsiteY12" fmla="*/ 2446453 h 4776568"/>
                  <a:gd name="connsiteX13" fmla="*/ 995046 w 2669803"/>
                  <a:gd name="connsiteY13" fmla="*/ 1589043 h 4776568"/>
                  <a:gd name="connsiteX14" fmla="*/ 954629 w 2669803"/>
                  <a:gd name="connsiteY14" fmla="*/ 1847948 h 4776568"/>
                  <a:gd name="connsiteX15" fmla="*/ 1684971 w 2669803"/>
                  <a:gd name="connsiteY15" fmla="*/ 869773 h 4776568"/>
                  <a:gd name="connsiteX16" fmla="*/ 2235202 w 2669803"/>
                  <a:gd name="connsiteY16" fmla="*/ 1941848 h 4776568"/>
                  <a:gd name="connsiteX17" fmla="*/ 2407137 w 2669803"/>
                  <a:gd name="connsiteY17" fmla="*/ 2236937 h 4776568"/>
                  <a:gd name="connsiteX18" fmla="*/ 2171113 w 2669803"/>
                  <a:gd name="connsiteY18" fmla="*/ 2691431 h 4776568"/>
                  <a:gd name="connsiteX19" fmla="*/ 1934318 w 2669803"/>
                  <a:gd name="connsiteY19" fmla="*/ 3738829 h 4776568"/>
                  <a:gd name="connsiteX20" fmla="*/ 2058911 w 2669803"/>
                  <a:gd name="connsiteY20" fmla="*/ 4574942 h 4776568"/>
                  <a:gd name="connsiteX21" fmla="*/ 2541756 w 2669803"/>
                  <a:gd name="connsiteY21" fmla="*/ 3649487 h 4776568"/>
                  <a:gd name="connsiteX22" fmla="*/ 2461314 w 2669803"/>
                  <a:gd name="connsiteY22" fmla="*/ 1054149 h 4776568"/>
                  <a:gd name="connsiteX23" fmla="*/ 1532130 w 2669803"/>
                  <a:gd name="connsiteY23" fmla="*/ 0 h 4776568"/>
                  <a:gd name="connsiteX0" fmla="*/ 1532130 w 2669803"/>
                  <a:gd name="connsiteY0" fmla="*/ 0 h 4776568"/>
                  <a:gd name="connsiteX1" fmla="*/ 386384 w 2669803"/>
                  <a:gd name="connsiteY1" fmla="*/ 1078531 h 4776568"/>
                  <a:gd name="connsiteX2" fmla="*/ 233420 w 2669803"/>
                  <a:gd name="connsiteY2" fmla="*/ 2224374 h 4776568"/>
                  <a:gd name="connsiteX3" fmla="*/ 6157 w 2669803"/>
                  <a:gd name="connsiteY3" fmla="*/ 3824965 h 4776568"/>
                  <a:gd name="connsiteX4" fmla="*/ 370618 w 2669803"/>
                  <a:gd name="connsiteY4" fmla="*/ 3849347 h 4776568"/>
                  <a:gd name="connsiteX5" fmla="*/ 412690 w 2669803"/>
                  <a:gd name="connsiteY5" fmla="*/ 4296014 h 4776568"/>
                  <a:gd name="connsiteX6" fmla="*/ 699862 w 2669803"/>
                  <a:gd name="connsiteY6" fmla="*/ 4213156 h 4776568"/>
                  <a:gd name="connsiteX7" fmla="*/ 753047 w 2669803"/>
                  <a:gd name="connsiteY7" fmla="*/ 4536944 h 4776568"/>
                  <a:gd name="connsiteX8" fmla="*/ 1029566 w 2669803"/>
                  <a:gd name="connsiteY8" fmla="*/ 4776568 h 4776568"/>
                  <a:gd name="connsiteX9" fmla="*/ 1096639 w 2669803"/>
                  <a:gd name="connsiteY9" fmla="*/ 4012260 h 4776568"/>
                  <a:gd name="connsiteX10" fmla="*/ 905159 w 2669803"/>
                  <a:gd name="connsiteY10" fmla="*/ 3563527 h 4776568"/>
                  <a:gd name="connsiteX11" fmla="*/ 656964 w 2669803"/>
                  <a:gd name="connsiteY11" fmla="*/ 2734814 h 4776568"/>
                  <a:gd name="connsiteX12" fmla="*/ 606513 w 2669803"/>
                  <a:gd name="connsiteY12" fmla="*/ 2446453 h 4776568"/>
                  <a:gd name="connsiteX13" fmla="*/ 995046 w 2669803"/>
                  <a:gd name="connsiteY13" fmla="*/ 1589043 h 4776568"/>
                  <a:gd name="connsiteX14" fmla="*/ 954629 w 2669803"/>
                  <a:gd name="connsiteY14" fmla="*/ 1847948 h 4776568"/>
                  <a:gd name="connsiteX15" fmla="*/ 1684971 w 2669803"/>
                  <a:gd name="connsiteY15" fmla="*/ 869773 h 4776568"/>
                  <a:gd name="connsiteX16" fmla="*/ 2235202 w 2669803"/>
                  <a:gd name="connsiteY16" fmla="*/ 1941848 h 4776568"/>
                  <a:gd name="connsiteX17" fmla="*/ 2407137 w 2669803"/>
                  <a:gd name="connsiteY17" fmla="*/ 2236937 h 4776568"/>
                  <a:gd name="connsiteX18" fmla="*/ 2171113 w 2669803"/>
                  <a:gd name="connsiteY18" fmla="*/ 2691431 h 4776568"/>
                  <a:gd name="connsiteX19" fmla="*/ 1934318 w 2669803"/>
                  <a:gd name="connsiteY19" fmla="*/ 3738829 h 4776568"/>
                  <a:gd name="connsiteX20" fmla="*/ 2058911 w 2669803"/>
                  <a:gd name="connsiteY20" fmla="*/ 4574942 h 4776568"/>
                  <a:gd name="connsiteX21" fmla="*/ 2541756 w 2669803"/>
                  <a:gd name="connsiteY21" fmla="*/ 4656791 h 4776568"/>
                  <a:gd name="connsiteX22" fmla="*/ 2461314 w 2669803"/>
                  <a:gd name="connsiteY22" fmla="*/ 1054149 h 4776568"/>
                  <a:gd name="connsiteX23" fmla="*/ 1532130 w 2669803"/>
                  <a:gd name="connsiteY23" fmla="*/ 0 h 4776568"/>
                  <a:gd name="connsiteX0" fmla="*/ 1532130 w 2669803"/>
                  <a:gd name="connsiteY0" fmla="*/ 0 h 4776568"/>
                  <a:gd name="connsiteX1" fmla="*/ 386384 w 2669803"/>
                  <a:gd name="connsiteY1" fmla="*/ 1078531 h 4776568"/>
                  <a:gd name="connsiteX2" fmla="*/ 233420 w 2669803"/>
                  <a:gd name="connsiteY2" fmla="*/ 2224374 h 4776568"/>
                  <a:gd name="connsiteX3" fmla="*/ 6157 w 2669803"/>
                  <a:gd name="connsiteY3" fmla="*/ 3824965 h 4776568"/>
                  <a:gd name="connsiteX4" fmla="*/ 370618 w 2669803"/>
                  <a:gd name="connsiteY4" fmla="*/ 3849347 h 4776568"/>
                  <a:gd name="connsiteX5" fmla="*/ 412690 w 2669803"/>
                  <a:gd name="connsiteY5" fmla="*/ 4296014 h 4776568"/>
                  <a:gd name="connsiteX6" fmla="*/ 699862 w 2669803"/>
                  <a:gd name="connsiteY6" fmla="*/ 4213156 h 4776568"/>
                  <a:gd name="connsiteX7" fmla="*/ 753047 w 2669803"/>
                  <a:gd name="connsiteY7" fmla="*/ 4536944 h 4776568"/>
                  <a:gd name="connsiteX8" fmla="*/ 1029566 w 2669803"/>
                  <a:gd name="connsiteY8" fmla="*/ 4776568 h 4776568"/>
                  <a:gd name="connsiteX9" fmla="*/ 1096639 w 2669803"/>
                  <a:gd name="connsiteY9" fmla="*/ 4012260 h 4776568"/>
                  <a:gd name="connsiteX10" fmla="*/ 905159 w 2669803"/>
                  <a:gd name="connsiteY10" fmla="*/ 3563527 h 4776568"/>
                  <a:gd name="connsiteX11" fmla="*/ 656964 w 2669803"/>
                  <a:gd name="connsiteY11" fmla="*/ 2734814 h 4776568"/>
                  <a:gd name="connsiteX12" fmla="*/ 606513 w 2669803"/>
                  <a:gd name="connsiteY12" fmla="*/ 2446453 h 4776568"/>
                  <a:gd name="connsiteX13" fmla="*/ 995046 w 2669803"/>
                  <a:gd name="connsiteY13" fmla="*/ 1589043 h 4776568"/>
                  <a:gd name="connsiteX14" fmla="*/ 954629 w 2669803"/>
                  <a:gd name="connsiteY14" fmla="*/ 1847948 h 4776568"/>
                  <a:gd name="connsiteX15" fmla="*/ 1684971 w 2669803"/>
                  <a:gd name="connsiteY15" fmla="*/ 869773 h 4776568"/>
                  <a:gd name="connsiteX16" fmla="*/ 2235202 w 2669803"/>
                  <a:gd name="connsiteY16" fmla="*/ 1941848 h 4776568"/>
                  <a:gd name="connsiteX17" fmla="*/ 2407137 w 2669803"/>
                  <a:gd name="connsiteY17" fmla="*/ 2236937 h 4776568"/>
                  <a:gd name="connsiteX18" fmla="*/ 2171113 w 2669803"/>
                  <a:gd name="connsiteY18" fmla="*/ 2691431 h 4776568"/>
                  <a:gd name="connsiteX19" fmla="*/ 1884671 w 2669803"/>
                  <a:gd name="connsiteY19" fmla="*/ 3793278 h 4776568"/>
                  <a:gd name="connsiteX20" fmla="*/ 2058911 w 2669803"/>
                  <a:gd name="connsiteY20" fmla="*/ 4574942 h 4776568"/>
                  <a:gd name="connsiteX21" fmla="*/ 2541756 w 2669803"/>
                  <a:gd name="connsiteY21" fmla="*/ 4656791 h 4776568"/>
                  <a:gd name="connsiteX22" fmla="*/ 2461314 w 2669803"/>
                  <a:gd name="connsiteY22" fmla="*/ 1054149 h 4776568"/>
                  <a:gd name="connsiteX23" fmla="*/ 1532130 w 2669803"/>
                  <a:gd name="connsiteY23" fmla="*/ 0 h 4776568"/>
                  <a:gd name="connsiteX0" fmla="*/ 1532130 w 2662862"/>
                  <a:gd name="connsiteY0" fmla="*/ 0 h 4776568"/>
                  <a:gd name="connsiteX1" fmla="*/ 386384 w 2662862"/>
                  <a:gd name="connsiteY1" fmla="*/ 1078531 h 4776568"/>
                  <a:gd name="connsiteX2" fmla="*/ 233420 w 2662862"/>
                  <a:gd name="connsiteY2" fmla="*/ 2224374 h 4776568"/>
                  <a:gd name="connsiteX3" fmla="*/ 6157 w 2662862"/>
                  <a:gd name="connsiteY3" fmla="*/ 3824965 h 4776568"/>
                  <a:gd name="connsiteX4" fmla="*/ 370618 w 2662862"/>
                  <a:gd name="connsiteY4" fmla="*/ 3849347 h 4776568"/>
                  <a:gd name="connsiteX5" fmla="*/ 412690 w 2662862"/>
                  <a:gd name="connsiteY5" fmla="*/ 4296014 h 4776568"/>
                  <a:gd name="connsiteX6" fmla="*/ 699862 w 2662862"/>
                  <a:gd name="connsiteY6" fmla="*/ 4213156 h 4776568"/>
                  <a:gd name="connsiteX7" fmla="*/ 753047 w 2662862"/>
                  <a:gd name="connsiteY7" fmla="*/ 4536944 h 4776568"/>
                  <a:gd name="connsiteX8" fmla="*/ 1029566 w 2662862"/>
                  <a:gd name="connsiteY8" fmla="*/ 4776568 h 4776568"/>
                  <a:gd name="connsiteX9" fmla="*/ 1096639 w 2662862"/>
                  <a:gd name="connsiteY9" fmla="*/ 4012260 h 4776568"/>
                  <a:gd name="connsiteX10" fmla="*/ 905159 w 2662862"/>
                  <a:gd name="connsiteY10" fmla="*/ 3563527 h 4776568"/>
                  <a:gd name="connsiteX11" fmla="*/ 656964 w 2662862"/>
                  <a:gd name="connsiteY11" fmla="*/ 2734814 h 4776568"/>
                  <a:gd name="connsiteX12" fmla="*/ 606513 w 2662862"/>
                  <a:gd name="connsiteY12" fmla="*/ 2446453 h 4776568"/>
                  <a:gd name="connsiteX13" fmla="*/ 995046 w 2662862"/>
                  <a:gd name="connsiteY13" fmla="*/ 1589043 h 4776568"/>
                  <a:gd name="connsiteX14" fmla="*/ 954629 w 2662862"/>
                  <a:gd name="connsiteY14" fmla="*/ 1847948 h 4776568"/>
                  <a:gd name="connsiteX15" fmla="*/ 1684971 w 2662862"/>
                  <a:gd name="connsiteY15" fmla="*/ 869773 h 4776568"/>
                  <a:gd name="connsiteX16" fmla="*/ 2235202 w 2662862"/>
                  <a:gd name="connsiteY16" fmla="*/ 1941848 h 4776568"/>
                  <a:gd name="connsiteX17" fmla="*/ 2407137 w 2662862"/>
                  <a:gd name="connsiteY17" fmla="*/ 2236937 h 4776568"/>
                  <a:gd name="connsiteX18" fmla="*/ 2171113 w 2662862"/>
                  <a:gd name="connsiteY18" fmla="*/ 2691431 h 4776568"/>
                  <a:gd name="connsiteX19" fmla="*/ 1884671 w 2662862"/>
                  <a:gd name="connsiteY19" fmla="*/ 3793278 h 4776568"/>
                  <a:gd name="connsiteX20" fmla="*/ 1976165 w 2662862"/>
                  <a:gd name="connsiteY20" fmla="*/ 4629391 h 4776568"/>
                  <a:gd name="connsiteX21" fmla="*/ 2541756 w 2662862"/>
                  <a:gd name="connsiteY21" fmla="*/ 4656791 h 4776568"/>
                  <a:gd name="connsiteX22" fmla="*/ 2461314 w 2662862"/>
                  <a:gd name="connsiteY22" fmla="*/ 1054149 h 4776568"/>
                  <a:gd name="connsiteX23" fmla="*/ 1532130 w 2662862"/>
                  <a:gd name="connsiteY23" fmla="*/ 0 h 4776568"/>
                  <a:gd name="connsiteX0" fmla="*/ 1532130 w 2485731"/>
                  <a:gd name="connsiteY0" fmla="*/ 0 h 4776568"/>
                  <a:gd name="connsiteX1" fmla="*/ 386384 w 2485731"/>
                  <a:gd name="connsiteY1" fmla="*/ 1078531 h 4776568"/>
                  <a:gd name="connsiteX2" fmla="*/ 233420 w 2485731"/>
                  <a:gd name="connsiteY2" fmla="*/ 2224374 h 4776568"/>
                  <a:gd name="connsiteX3" fmla="*/ 6157 w 2485731"/>
                  <a:gd name="connsiteY3" fmla="*/ 3824965 h 4776568"/>
                  <a:gd name="connsiteX4" fmla="*/ 370618 w 2485731"/>
                  <a:gd name="connsiteY4" fmla="*/ 3849347 h 4776568"/>
                  <a:gd name="connsiteX5" fmla="*/ 412690 w 2485731"/>
                  <a:gd name="connsiteY5" fmla="*/ 4296014 h 4776568"/>
                  <a:gd name="connsiteX6" fmla="*/ 699862 w 2485731"/>
                  <a:gd name="connsiteY6" fmla="*/ 4213156 h 4776568"/>
                  <a:gd name="connsiteX7" fmla="*/ 753047 w 2485731"/>
                  <a:gd name="connsiteY7" fmla="*/ 4536944 h 4776568"/>
                  <a:gd name="connsiteX8" fmla="*/ 1029566 w 2485731"/>
                  <a:gd name="connsiteY8" fmla="*/ 4776568 h 4776568"/>
                  <a:gd name="connsiteX9" fmla="*/ 1096639 w 2485731"/>
                  <a:gd name="connsiteY9" fmla="*/ 4012260 h 4776568"/>
                  <a:gd name="connsiteX10" fmla="*/ 905159 w 2485731"/>
                  <a:gd name="connsiteY10" fmla="*/ 3563527 h 4776568"/>
                  <a:gd name="connsiteX11" fmla="*/ 656964 w 2485731"/>
                  <a:gd name="connsiteY11" fmla="*/ 2734814 h 4776568"/>
                  <a:gd name="connsiteX12" fmla="*/ 606513 w 2485731"/>
                  <a:gd name="connsiteY12" fmla="*/ 2446453 h 4776568"/>
                  <a:gd name="connsiteX13" fmla="*/ 995046 w 2485731"/>
                  <a:gd name="connsiteY13" fmla="*/ 1589043 h 4776568"/>
                  <a:gd name="connsiteX14" fmla="*/ 954629 w 2485731"/>
                  <a:gd name="connsiteY14" fmla="*/ 1847948 h 4776568"/>
                  <a:gd name="connsiteX15" fmla="*/ 1684971 w 2485731"/>
                  <a:gd name="connsiteY15" fmla="*/ 869773 h 4776568"/>
                  <a:gd name="connsiteX16" fmla="*/ 2235202 w 2485731"/>
                  <a:gd name="connsiteY16" fmla="*/ 1941848 h 4776568"/>
                  <a:gd name="connsiteX17" fmla="*/ 2407137 w 2485731"/>
                  <a:gd name="connsiteY17" fmla="*/ 2236937 h 4776568"/>
                  <a:gd name="connsiteX18" fmla="*/ 2171113 w 2485731"/>
                  <a:gd name="connsiteY18" fmla="*/ 2691431 h 4776568"/>
                  <a:gd name="connsiteX19" fmla="*/ 1884671 w 2485731"/>
                  <a:gd name="connsiteY19" fmla="*/ 3793278 h 4776568"/>
                  <a:gd name="connsiteX20" fmla="*/ 1976165 w 2485731"/>
                  <a:gd name="connsiteY20" fmla="*/ 4629391 h 4776568"/>
                  <a:gd name="connsiteX21" fmla="*/ 2301793 w 2485731"/>
                  <a:gd name="connsiteY21" fmla="*/ 4438996 h 4776568"/>
                  <a:gd name="connsiteX22" fmla="*/ 2461314 w 2485731"/>
                  <a:gd name="connsiteY22" fmla="*/ 1054149 h 4776568"/>
                  <a:gd name="connsiteX23" fmla="*/ 1532130 w 2485731"/>
                  <a:gd name="connsiteY23" fmla="*/ 0 h 4776568"/>
                  <a:gd name="connsiteX0" fmla="*/ 1532130 w 2612142"/>
                  <a:gd name="connsiteY0" fmla="*/ 0 h 4776568"/>
                  <a:gd name="connsiteX1" fmla="*/ 386384 w 2612142"/>
                  <a:gd name="connsiteY1" fmla="*/ 1078531 h 4776568"/>
                  <a:gd name="connsiteX2" fmla="*/ 233420 w 2612142"/>
                  <a:gd name="connsiteY2" fmla="*/ 2224374 h 4776568"/>
                  <a:gd name="connsiteX3" fmla="*/ 6157 w 2612142"/>
                  <a:gd name="connsiteY3" fmla="*/ 3824965 h 4776568"/>
                  <a:gd name="connsiteX4" fmla="*/ 370618 w 2612142"/>
                  <a:gd name="connsiteY4" fmla="*/ 3849347 h 4776568"/>
                  <a:gd name="connsiteX5" fmla="*/ 412690 w 2612142"/>
                  <a:gd name="connsiteY5" fmla="*/ 4296014 h 4776568"/>
                  <a:gd name="connsiteX6" fmla="*/ 699862 w 2612142"/>
                  <a:gd name="connsiteY6" fmla="*/ 4213156 h 4776568"/>
                  <a:gd name="connsiteX7" fmla="*/ 753047 w 2612142"/>
                  <a:gd name="connsiteY7" fmla="*/ 4536944 h 4776568"/>
                  <a:gd name="connsiteX8" fmla="*/ 1029566 w 2612142"/>
                  <a:gd name="connsiteY8" fmla="*/ 4776568 h 4776568"/>
                  <a:gd name="connsiteX9" fmla="*/ 1096639 w 2612142"/>
                  <a:gd name="connsiteY9" fmla="*/ 4012260 h 4776568"/>
                  <a:gd name="connsiteX10" fmla="*/ 905159 w 2612142"/>
                  <a:gd name="connsiteY10" fmla="*/ 3563527 h 4776568"/>
                  <a:gd name="connsiteX11" fmla="*/ 656964 w 2612142"/>
                  <a:gd name="connsiteY11" fmla="*/ 2734814 h 4776568"/>
                  <a:gd name="connsiteX12" fmla="*/ 606513 w 2612142"/>
                  <a:gd name="connsiteY12" fmla="*/ 2446453 h 4776568"/>
                  <a:gd name="connsiteX13" fmla="*/ 995046 w 2612142"/>
                  <a:gd name="connsiteY13" fmla="*/ 1589043 h 4776568"/>
                  <a:gd name="connsiteX14" fmla="*/ 954629 w 2612142"/>
                  <a:gd name="connsiteY14" fmla="*/ 1847948 h 4776568"/>
                  <a:gd name="connsiteX15" fmla="*/ 1684971 w 2612142"/>
                  <a:gd name="connsiteY15" fmla="*/ 869773 h 4776568"/>
                  <a:gd name="connsiteX16" fmla="*/ 2235202 w 2612142"/>
                  <a:gd name="connsiteY16" fmla="*/ 1941848 h 4776568"/>
                  <a:gd name="connsiteX17" fmla="*/ 2407137 w 2612142"/>
                  <a:gd name="connsiteY17" fmla="*/ 2236937 h 4776568"/>
                  <a:gd name="connsiteX18" fmla="*/ 2171113 w 2612142"/>
                  <a:gd name="connsiteY18" fmla="*/ 2691431 h 4776568"/>
                  <a:gd name="connsiteX19" fmla="*/ 1884671 w 2612142"/>
                  <a:gd name="connsiteY19" fmla="*/ 3793278 h 4776568"/>
                  <a:gd name="connsiteX20" fmla="*/ 1976165 w 2612142"/>
                  <a:gd name="connsiteY20" fmla="*/ 4629391 h 4776568"/>
                  <a:gd name="connsiteX21" fmla="*/ 2301793 w 2612142"/>
                  <a:gd name="connsiteY21" fmla="*/ 4438996 h 4776568"/>
                  <a:gd name="connsiteX22" fmla="*/ 2461314 w 2612142"/>
                  <a:gd name="connsiteY22" fmla="*/ 1054149 h 4776568"/>
                  <a:gd name="connsiteX23" fmla="*/ 1532130 w 2612142"/>
                  <a:gd name="connsiteY23" fmla="*/ 0 h 4776568"/>
                  <a:gd name="connsiteX0" fmla="*/ 1532130 w 2612142"/>
                  <a:gd name="connsiteY0" fmla="*/ 0 h 4776568"/>
                  <a:gd name="connsiteX1" fmla="*/ 386384 w 2612142"/>
                  <a:gd name="connsiteY1" fmla="*/ 1078531 h 4776568"/>
                  <a:gd name="connsiteX2" fmla="*/ 233420 w 2612142"/>
                  <a:gd name="connsiteY2" fmla="*/ 2224374 h 4776568"/>
                  <a:gd name="connsiteX3" fmla="*/ 6157 w 2612142"/>
                  <a:gd name="connsiteY3" fmla="*/ 3824965 h 4776568"/>
                  <a:gd name="connsiteX4" fmla="*/ 370618 w 2612142"/>
                  <a:gd name="connsiteY4" fmla="*/ 3849347 h 4776568"/>
                  <a:gd name="connsiteX5" fmla="*/ 412690 w 2612142"/>
                  <a:gd name="connsiteY5" fmla="*/ 4296014 h 4776568"/>
                  <a:gd name="connsiteX6" fmla="*/ 699862 w 2612142"/>
                  <a:gd name="connsiteY6" fmla="*/ 4213156 h 4776568"/>
                  <a:gd name="connsiteX7" fmla="*/ 753047 w 2612142"/>
                  <a:gd name="connsiteY7" fmla="*/ 4536944 h 4776568"/>
                  <a:gd name="connsiteX8" fmla="*/ 1029566 w 2612142"/>
                  <a:gd name="connsiteY8" fmla="*/ 4776568 h 4776568"/>
                  <a:gd name="connsiteX9" fmla="*/ 1096639 w 2612142"/>
                  <a:gd name="connsiteY9" fmla="*/ 4012260 h 4776568"/>
                  <a:gd name="connsiteX10" fmla="*/ 905159 w 2612142"/>
                  <a:gd name="connsiteY10" fmla="*/ 3563527 h 4776568"/>
                  <a:gd name="connsiteX11" fmla="*/ 656964 w 2612142"/>
                  <a:gd name="connsiteY11" fmla="*/ 2734814 h 4776568"/>
                  <a:gd name="connsiteX12" fmla="*/ 606513 w 2612142"/>
                  <a:gd name="connsiteY12" fmla="*/ 2446453 h 4776568"/>
                  <a:gd name="connsiteX13" fmla="*/ 995046 w 2612142"/>
                  <a:gd name="connsiteY13" fmla="*/ 1589043 h 4776568"/>
                  <a:gd name="connsiteX14" fmla="*/ 954629 w 2612142"/>
                  <a:gd name="connsiteY14" fmla="*/ 1847948 h 4776568"/>
                  <a:gd name="connsiteX15" fmla="*/ 1684971 w 2612142"/>
                  <a:gd name="connsiteY15" fmla="*/ 869773 h 4776568"/>
                  <a:gd name="connsiteX16" fmla="*/ 2235202 w 2612142"/>
                  <a:gd name="connsiteY16" fmla="*/ 1941848 h 4776568"/>
                  <a:gd name="connsiteX17" fmla="*/ 2407137 w 2612142"/>
                  <a:gd name="connsiteY17" fmla="*/ 2236937 h 4776568"/>
                  <a:gd name="connsiteX18" fmla="*/ 2171113 w 2612142"/>
                  <a:gd name="connsiteY18" fmla="*/ 2691431 h 4776568"/>
                  <a:gd name="connsiteX19" fmla="*/ 1884671 w 2612142"/>
                  <a:gd name="connsiteY19" fmla="*/ 3793278 h 4776568"/>
                  <a:gd name="connsiteX20" fmla="*/ 1976165 w 2612142"/>
                  <a:gd name="connsiteY20" fmla="*/ 4629391 h 4776568"/>
                  <a:gd name="connsiteX21" fmla="*/ 2301793 w 2612142"/>
                  <a:gd name="connsiteY21" fmla="*/ 4438996 h 4776568"/>
                  <a:gd name="connsiteX22" fmla="*/ 2461314 w 2612142"/>
                  <a:gd name="connsiteY22" fmla="*/ 1054149 h 4776568"/>
                  <a:gd name="connsiteX23" fmla="*/ 1532130 w 2612142"/>
                  <a:gd name="connsiteY23" fmla="*/ 0 h 4776568"/>
                  <a:gd name="connsiteX0" fmla="*/ 1532130 w 2677707"/>
                  <a:gd name="connsiteY0" fmla="*/ 0 h 4867108"/>
                  <a:gd name="connsiteX1" fmla="*/ 386384 w 2677707"/>
                  <a:gd name="connsiteY1" fmla="*/ 1078531 h 4867108"/>
                  <a:gd name="connsiteX2" fmla="*/ 233420 w 2677707"/>
                  <a:gd name="connsiteY2" fmla="*/ 2224374 h 4867108"/>
                  <a:gd name="connsiteX3" fmla="*/ 6157 w 2677707"/>
                  <a:gd name="connsiteY3" fmla="*/ 3824965 h 4867108"/>
                  <a:gd name="connsiteX4" fmla="*/ 370618 w 2677707"/>
                  <a:gd name="connsiteY4" fmla="*/ 3849347 h 4867108"/>
                  <a:gd name="connsiteX5" fmla="*/ 412690 w 2677707"/>
                  <a:gd name="connsiteY5" fmla="*/ 4296014 h 4867108"/>
                  <a:gd name="connsiteX6" fmla="*/ 699862 w 2677707"/>
                  <a:gd name="connsiteY6" fmla="*/ 4213156 h 4867108"/>
                  <a:gd name="connsiteX7" fmla="*/ 753047 w 2677707"/>
                  <a:gd name="connsiteY7" fmla="*/ 4536944 h 4867108"/>
                  <a:gd name="connsiteX8" fmla="*/ 1029566 w 2677707"/>
                  <a:gd name="connsiteY8" fmla="*/ 4776568 h 4867108"/>
                  <a:gd name="connsiteX9" fmla="*/ 1096639 w 2677707"/>
                  <a:gd name="connsiteY9" fmla="*/ 4012260 h 4867108"/>
                  <a:gd name="connsiteX10" fmla="*/ 905159 w 2677707"/>
                  <a:gd name="connsiteY10" fmla="*/ 3563527 h 4867108"/>
                  <a:gd name="connsiteX11" fmla="*/ 656964 w 2677707"/>
                  <a:gd name="connsiteY11" fmla="*/ 2734814 h 4867108"/>
                  <a:gd name="connsiteX12" fmla="*/ 606513 w 2677707"/>
                  <a:gd name="connsiteY12" fmla="*/ 2446453 h 4867108"/>
                  <a:gd name="connsiteX13" fmla="*/ 995046 w 2677707"/>
                  <a:gd name="connsiteY13" fmla="*/ 1589043 h 4867108"/>
                  <a:gd name="connsiteX14" fmla="*/ 954629 w 2677707"/>
                  <a:gd name="connsiteY14" fmla="*/ 1847948 h 4867108"/>
                  <a:gd name="connsiteX15" fmla="*/ 1684971 w 2677707"/>
                  <a:gd name="connsiteY15" fmla="*/ 869773 h 4867108"/>
                  <a:gd name="connsiteX16" fmla="*/ 2235202 w 2677707"/>
                  <a:gd name="connsiteY16" fmla="*/ 1941848 h 4867108"/>
                  <a:gd name="connsiteX17" fmla="*/ 2407137 w 2677707"/>
                  <a:gd name="connsiteY17" fmla="*/ 2236937 h 4867108"/>
                  <a:gd name="connsiteX18" fmla="*/ 2171113 w 2677707"/>
                  <a:gd name="connsiteY18" fmla="*/ 2691431 h 4867108"/>
                  <a:gd name="connsiteX19" fmla="*/ 1884671 w 2677707"/>
                  <a:gd name="connsiteY19" fmla="*/ 3793278 h 4867108"/>
                  <a:gd name="connsiteX20" fmla="*/ 1976165 w 2677707"/>
                  <a:gd name="connsiteY20" fmla="*/ 4629391 h 4867108"/>
                  <a:gd name="connsiteX21" fmla="*/ 2409363 w 2677707"/>
                  <a:gd name="connsiteY21" fmla="*/ 4643180 h 4867108"/>
                  <a:gd name="connsiteX22" fmla="*/ 2461314 w 2677707"/>
                  <a:gd name="connsiteY22" fmla="*/ 1054149 h 4867108"/>
                  <a:gd name="connsiteX23" fmla="*/ 1532130 w 2677707"/>
                  <a:gd name="connsiteY23" fmla="*/ 0 h 4867108"/>
                  <a:gd name="connsiteX0" fmla="*/ 1532130 w 2677707"/>
                  <a:gd name="connsiteY0" fmla="*/ 0 h 4867108"/>
                  <a:gd name="connsiteX1" fmla="*/ 386384 w 2677707"/>
                  <a:gd name="connsiteY1" fmla="*/ 1078531 h 4867108"/>
                  <a:gd name="connsiteX2" fmla="*/ 233420 w 2677707"/>
                  <a:gd name="connsiteY2" fmla="*/ 2224374 h 4867108"/>
                  <a:gd name="connsiteX3" fmla="*/ 6157 w 2677707"/>
                  <a:gd name="connsiteY3" fmla="*/ 3824965 h 4867108"/>
                  <a:gd name="connsiteX4" fmla="*/ 370618 w 2677707"/>
                  <a:gd name="connsiteY4" fmla="*/ 3849347 h 4867108"/>
                  <a:gd name="connsiteX5" fmla="*/ 412690 w 2677707"/>
                  <a:gd name="connsiteY5" fmla="*/ 4296014 h 4867108"/>
                  <a:gd name="connsiteX6" fmla="*/ 699862 w 2677707"/>
                  <a:gd name="connsiteY6" fmla="*/ 4213156 h 4867108"/>
                  <a:gd name="connsiteX7" fmla="*/ 753047 w 2677707"/>
                  <a:gd name="connsiteY7" fmla="*/ 4536944 h 4867108"/>
                  <a:gd name="connsiteX8" fmla="*/ 1029566 w 2677707"/>
                  <a:gd name="connsiteY8" fmla="*/ 4776568 h 4867108"/>
                  <a:gd name="connsiteX9" fmla="*/ 1096639 w 2677707"/>
                  <a:gd name="connsiteY9" fmla="*/ 4012260 h 4867108"/>
                  <a:gd name="connsiteX10" fmla="*/ 905159 w 2677707"/>
                  <a:gd name="connsiteY10" fmla="*/ 3563527 h 4867108"/>
                  <a:gd name="connsiteX11" fmla="*/ 656964 w 2677707"/>
                  <a:gd name="connsiteY11" fmla="*/ 2734814 h 4867108"/>
                  <a:gd name="connsiteX12" fmla="*/ 606513 w 2677707"/>
                  <a:gd name="connsiteY12" fmla="*/ 2446453 h 4867108"/>
                  <a:gd name="connsiteX13" fmla="*/ 995046 w 2677707"/>
                  <a:gd name="connsiteY13" fmla="*/ 1589043 h 4867108"/>
                  <a:gd name="connsiteX14" fmla="*/ 954629 w 2677707"/>
                  <a:gd name="connsiteY14" fmla="*/ 1847948 h 4867108"/>
                  <a:gd name="connsiteX15" fmla="*/ 1684971 w 2677707"/>
                  <a:gd name="connsiteY15" fmla="*/ 869773 h 4867108"/>
                  <a:gd name="connsiteX16" fmla="*/ 2235202 w 2677707"/>
                  <a:gd name="connsiteY16" fmla="*/ 1941848 h 4867108"/>
                  <a:gd name="connsiteX17" fmla="*/ 2407137 w 2677707"/>
                  <a:gd name="connsiteY17" fmla="*/ 2236937 h 4867108"/>
                  <a:gd name="connsiteX18" fmla="*/ 2171113 w 2677707"/>
                  <a:gd name="connsiteY18" fmla="*/ 2691431 h 4867108"/>
                  <a:gd name="connsiteX19" fmla="*/ 1884671 w 2677707"/>
                  <a:gd name="connsiteY19" fmla="*/ 3793278 h 4867108"/>
                  <a:gd name="connsiteX20" fmla="*/ 2042363 w 2677707"/>
                  <a:gd name="connsiteY20" fmla="*/ 4629392 h 4867108"/>
                  <a:gd name="connsiteX21" fmla="*/ 2409363 w 2677707"/>
                  <a:gd name="connsiteY21" fmla="*/ 4643180 h 4867108"/>
                  <a:gd name="connsiteX22" fmla="*/ 2461314 w 2677707"/>
                  <a:gd name="connsiteY22" fmla="*/ 1054149 h 4867108"/>
                  <a:gd name="connsiteX23" fmla="*/ 1532130 w 2677707"/>
                  <a:gd name="connsiteY23" fmla="*/ 0 h 4867108"/>
                  <a:gd name="connsiteX0" fmla="*/ 1532130 w 2677707"/>
                  <a:gd name="connsiteY0" fmla="*/ 0 h 4856026"/>
                  <a:gd name="connsiteX1" fmla="*/ 386384 w 2677707"/>
                  <a:gd name="connsiteY1" fmla="*/ 1078531 h 4856026"/>
                  <a:gd name="connsiteX2" fmla="*/ 233420 w 2677707"/>
                  <a:gd name="connsiteY2" fmla="*/ 2224374 h 4856026"/>
                  <a:gd name="connsiteX3" fmla="*/ 6157 w 2677707"/>
                  <a:gd name="connsiteY3" fmla="*/ 3824965 h 4856026"/>
                  <a:gd name="connsiteX4" fmla="*/ 370618 w 2677707"/>
                  <a:gd name="connsiteY4" fmla="*/ 3849347 h 4856026"/>
                  <a:gd name="connsiteX5" fmla="*/ 412690 w 2677707"/>
                  <a:gd name="connsiteY5" fmla="*/ 4296014 h 4856026"/>
                  <a:gd name="connsiteX6" fmla="*/ 699862 w 2677707"/>
                  <a:gd name="connsiteY6" fmla="*/ 4213156 h 4856026"/>
                  <a:gd name="connsiteX7" fmla="*/ 753047 w 2677707"/>
                  <a:gd name="connsiteY7" fmla="*/ 4536944 h 4856026"/>
                  <a:gd name="connsiteX8" fmla="*/ 1029566 w 2677707"/>
                  <a:gd name="connsiteY8" fmla="*/ 4776568 h 4856026"/>
                  <a:gd name="connsiteX9" fmla="*/ 1096639 w 2677707"/>
                  <a:gd name="connsiteY9" fmla="*/ 4012260 h 4856026"/>
                  <a:gd name="connsiteX10" fmla="*/ 905159 w 2677707"/>
                  <a:gd name="connsiteY10" fmla="*/ 3563527 h 4856026"/>
                  <a:gd name="connsiteX11" fmla="*/ 656964 w 2677707"/>
                  <a:gd name="connsiteY11" fmla="*/ 2734814 h 4856026"/>
                  <a:gd name="connsiteX12" fmla="*/ 606513 w 2677707"/>
                  <a:gd name="connsiteY12" fmla="*/ 2446453 h 4856026"/>
                  <a:gd name="connsiteX13" fmla="*/ 995046 w 2677707"/>
                  <a:gd name="connsiteY13" fmla="*/ 1589043 h 4856026"/>
                  <a:gd name="connsiteX14" fmla="*/ 954629 w 2677707"/>
                  <a:gd name="connsiteY14" fmla="*/ 1847948 h 4856026"/>
                  <a:gd name="connsiteX15" fmla="*/ 1684971 w 2677707"/>
                  <a:gd name="connsiteY15" fmla="*/ 869773 h 4856026"/>
                  <a:gd name="connsiteX16" fmla="*/ 2235202 w 2677707"/>
                  <a:gd name="connsiteY16" fmla="*/ 1941848 h 4856026"/>
                  <a:gd name="connsiteX17" fmla="*/ 2407137 w 2677707"/>
                  <a:gd name="connsiteY17" fmla="*/ 2236937 h 4856026"/>
                  <a:gd name="connsiteX18" fmla="*/ 2171113 w 2677707"/>
                  <a:gd name="connsiteY18" fmla="*/ 2691431 h 4856026"/>
                  <a:gd name="connsiteX19" fmla="*/ 1884671 w 2677707"/>
                  <a:gd name="connsiteY19" fmla="*/ 3793278 h 4856026"/>
                  <a:gd name="connsiteX20" fmla="*/ 2042363 w 2677707"/>
                  <a:gd name="connsiteY20" fmla="*/ 4629392 h 4856026"/>
                  <a:gd name="connsiteX21" fmla="*/ 2409363 w 2677707"/>
                  <a:gd name="connsiteY21" fmla="*/ 4643180 h 4856026"/>
                  <a:gd name="connsiteX22" fmla="*/ 2461314 w 2677707"/>
                  <a:gd name="connsiteY22" fmla="*/ 1054149 h 4856026"/>
                  <a:gd name="connsiteX23" fmla="*/ 1532130 w 2677707"/>
                  <a:gd name="connsiteY23" fmla="*/ 0 h 4856026"/>
                  <a:gd name="connsiteX0" fmla="*/ 1532130 w 2677707"/>
                  <a:gd name="connsiteY0" fmla="*/ 0 h 4831294"/>
                  <a:gd name="connsiteX1" fmla="*/ 386384 w 2677707"/>
                  <a:gd name="connsiteY1" fmla="*/ 1078531 h 4831294"/>
                  <a:gd name="connsiteX2" fmla="*/ 233420 w 2677707"/>
                  <a:gd name="connsiteY2" fmla="*/ 2224374 h 4831294"/>
                  <a:gd name="connsiteX3" fmla="*/ 6157 w 2677707"/>
                  <a:gd name="connsiteY3" fmla="*/ 3824965 h 4831294"/>
                  <a:gd name="connsiteX4" fmla="*/ 370618 w 2677707"/>
                  <a:gd name="connsiteY4" fmla="*/ 3849347 h 4831294"/>
                  <a:gd name="connsiteX5" fmla="*/ 412690 w 2677707"/>
                  <a:gd name="connsiteY5" fmla="*/ 4296014 h 4831294"/>
                  <a:gd name="connsiteX6" fmla="*/ 699862 w 2677707"/>
                  <a:gd name="connsiteY6" fmla="*/ 4213156 h 4831294"/>
                  <a:gd name="connsiteX7" fmla="*/ 753047 w 2677707"/>
                  <a:gd name="connsiteY7" fmla="*/ 4536944 h 4831294"/>
                  <a:gd name="connsiteX8" fmla="*/ 1029566 w 2677707"/>
                  <a:gd name="connsiteY8" fmla="*/ 4776568 h 4831294"/>
                  <a:gd name="connsiteX9" fmla="*/ 1096639 w 2677707"/>
                  <a:gd name="connsiteY9" fmla="*/ 4012260 h 4831294"/>
                  <a:gd name="connsiteX10" fmla="*/ 905159 w 2677707"/>
                  <a:gd name="connsiteY10" fmla="*/ 3563527 h 4831294"/>
                  <a:gd name="connsiteX11" fmla="*/ 656964 w 2677707"/>
                  <a:gd name="connsiteY11" fmla="*/ 2734814 h 4831294"/>
                  <a:gd name="connsiteX12" fmla="*/ 606513 w 2677707"/>
                  <a:gd name="connsiteY12" fmla="*/ 2446453 h 4831294"/>
                  <a:gd name="connsiteX13" fmla="*/ 995046 w 2677707"/>
                  <a:gd name="connsiteY13" fmla="*/ 1589043 h 4831294"/>
                  <a:gd name="connsiteX14" fmla="*/ 954629 w 2677707"/>
                  <a:gd name="connsiteY14" fmla="*/ 1847948 h 4831294"/>
                  <a:gd name="connsiteX15" fmla="*/ 1684971 w 2677707"/>
                  <a:gd name="connsiteY15" fmla="*/ 869773 h 4831294"/>
                  <a:gd name="connsiteX16" fmla="*/ 2235202 w 2677707"/>
                  <a:gd name="connsiteY16" fmla="*/ 1941848 h 4831294"/>
                  <a:gd name="connsiteX17" fmla="*/ 2407137 w 2677707"/>
                  <a:gd name="connsiteY17" fmla="*/ 2236937 h 4831294"/>
                  <a:gd name="connsiteX18" fmla="*/ 2171113 w 2677707"/>
                  <a:gd name="connsiteY18" fmla="*/ 2691431 h 4831294"/>
                  <a:gd name="connsiteX19" fmla="*/ 1884671 w 2677707"/>
                  <a:gd name="connsiteY19" fmla="*/ 3793278 h 4831294"/>
                  <a:gd name="connsiteX20" fmla="*/ 2042363 w 2677707"/>
                  <a:gd name="connsiteY20" fmla="*/ 4629392 h 4831294"/>
                  <a:gd name="connsiteX21" fmla="*/ 2409363 w 2677707"/>
                  <a:gd name="connsiteY21" fmla="*/ 4643180 h 4831294"/>
                  <a:gd name="connsiteX22" fmla="*/ 2461314 w 2677707"/>
                  <a:gd name="connsiteY22" fmla="*/ 1054149 h 4831294"/>
                  <a:gd name="connsiteX23" fmla="*/ 1532130 w 2677707"/>
                  <a:gd name="connsiteY23" fmla="*/ 0 h 4831294"/>
                  <a:gd name="connsiteX0" fmla="*/ 1532130 w 2677707"/>
                  <a:gd name="connsiteY0" fmla="*/ 0 h 4831294"/>
                  <a:gd name="connsiteX1" fmla="*/ 386384 w 2677707"/>
                  <a:gd name="connsiteY1" fmla="*/ 1078531 h 4831294"/>
                  <a:gd name="connsiteX2" fmla="*/ 233420 w 2677707"/>
                  <a:gd name="connsiteY2" fmla="*/ 2224374 h 4831294"/>
                  <a:gd name="connsiteX3" fmla="*/ 6157 w 2677707"/>
                  <a:gd name="connsiteY3" fmla="*/ 3824965 h 4831294"/>
                  <a:gd name="connsiteX4" fmla="*/ 370618 w 2677707"/>
                  <a:gd name="connsiteY4" fmla="*/ 3849347 h 4831294"/>
                  <a:gd name="connsiteX5" fmla="*/ 412690 w 2677707"/>
                  <a:gd name="connsiteY5" fmla="*/ 4296014 h 4831294"/>
                  <a:gd name="connsiteX6" fmla="*/ 699862 w 2677707"/>
                  <a:gd name="connsiteY6" fmla="*/ 4213156 h 4831294"/>
                  <a:gd name="connsiteX7" fmla="*/ 753047 w 2677707"/>
                  <a:gd name="connsiteY7" fmla="*/ 4536944 h 4831294"/>
                  <a:gd name="connsiteX8" fmla="*/ 1029566 w 2677707"/>
                  <a:gd name="connsiteY8" fmla="*/ 4776568 h 4831294"/>
                  <a:gd name="connsiteX9" fmla="*/ 1096639 w 2677707"/>
                  <a:gd name="connsiteY9" fmla="*/ 4012260 h 4831294"/>
                  <a:gd name="connsiteX10" fmla="*/ 905159 w 2677707"/>
                  <a:gd name="connsiteY10" fmla="*/ 3563527 h 4831294"/>
                  <a:gd name="connsiteX11" fmla="*/ 656964 w 2677707"/>
                  <a:gd name="connsiteY11" fmla="*/ 2734814 h 4831294"/>
                  <a:gd name="connsiteX12" fmla="*/ 606513 w 2677707"/>
                  <a:gd name="connsiteY12" fmla="*/ 2446453 h 4831294"/>
                  <a:gd name="connsiteX13" fmla="*/ 995046 w 2677707"/>
                  <a:gd name="connsiteY13" fmla="*/ 1589043 h 4831294"/>
                  <a:gd name="connsiteX14" fmla="*/ 954629 w 2677707"/>
                  <a:gd name="connsiteY14" fmla="*/ 1847948 h 4831294"/>
                  <a:gd name="connsiteX15" fmla="*/ 1684971 w 2677707"/>
                  <a:gd name="connsiteY15" fmla="*/ 869773 h 4831294"/>
                  <a:gd name="connsiteX16" fmla="*/ 2235202 w 2677707"/>
                  <a:gd name="connsiteY16" fmla="*/ 1941848 h 4831294"/>
                  <a:gd name="connsiteX17" fmla="*/ 2407137 w 2677707"/>
                  <a:gd name="connsiteY17" fmla="*/ 2236937 h 4831294"/>
                  <a:gd name="connsiteX18" fmla="*/ 2171113 w 2677707"/>
                  <a:gd name="connsiteY18" fmla="*/ 2691431 h 4831294"/>
                  <a:gd name="connsiteX19" fmla="*/ 1884671 w 2677707"/>
                  <a:gd name="connsiteY19" fmla="*/ 3793278 h 4831294"/>
                  <a:gd name="connsiteX20" fmla="*/ 2042363 w 2677707"/>
                  <a:gd name="connsiteY20" fmla="*/ 4629392 h 4831294"/>
                  <a:gd name="connsiteX21" fmla="*/ 2409363 w 2677707"/>
                  <a:gd name="connsiteY21" fmla="*/ 4643180 h 4831294"/>
                  <a:gd name="connsiteX22" fmla="*/ 2461314 w 2677707"/>
                  <a:gd name="connsiteY22" fmla="*/ 1054149 h 4831294"/>
                  <a:gd name="connsiteX23" fmla="*/ 1532130 w 2677707"/>
                  <a:gd name="connsiteY23" fmla="*/ 0 h 4831294"/>
                  <a:gd name="connsiteX0" fmla="*/ 1532130 w 2677707"/>
                  <a:gd name="connsiteY0" fmla="*/ 0 h 5007554"/>
                  <a:gd name="connsiteX1" fmla="*/ 386384 w 2677707"/>
                  <a:gd name="connsiteY1" fmla="*/ 1078531 h 5007554"/>
                  <a:gd name="connsiteX2" fmla="*/ 233420 w 2677707"/>
                  <a:gd name="connsiteY2" fmla="*/ 2224374 h 5007554"/>
                  <a:gd name="connsiteX3" fmla="*/ 6157 w 2677707"/>
                  <a:gd name="connsiteY3" fmla="*/ 3824965 h 5007554"/>
                  <a:gd name="connsiteX4" fmla="*/ 370618 w 2677707"/>
                  <a:gd name="connsiteY4" fmla="*/ 3849347 h 5007554"/>
                  <a:gd name="connsiteX5" fmla="*/ 412690 w 2677707"/>
                  <a:gd name="connsiteY5" fmla="*/ 4296014 h 5007554"/>
                  <a:gd name="connsiteX6" fmla="*/ 699862 w 2677707"/>
                  <a:gd name="connsiteY6" fmla="*/ 4213156 h 5007554"/>
                  <a:gd name="connsiteX7" fmla="*/ 753047 w 2677707"/>
                  <a:gd name="connsiteY7" fmla="*/ 4536944 h 5007554"/>
                  <a:gd name="connsiteX8" fmla="*/ 1029566 w 2677707"/>
                  <a:gd name="connsiteY8" fmla="*/ 4776568 h 5007554"/>
                  <a:gd name="connsiteX9" fmla="*/ 1096639 w 2677707"/>
                  <a:gd name="connsiteY9" fmla="*/ 4012260 h 5007554"/>
                  <a:gd name="connsiteX10" fmla="*/ 905159 w 2677707"/>
                  <a:gd name="connsiteY10" fmla="*/ 3563527 h 5007554"/>
                  <a:gd name="connsiteX11" fmla="*/ 656964 w 2677707"/>
                  <a:gd name="connsiteY11" fmla="*/ 2734814 h 5007554"/>
                  <a:gd name="connsiteX12" fmla="*/ 606513 w 2677707"/>
                  <a:gd name="connsiteY12" fmla="*/ 2446453 h 5007554"/>
                  <a:gd name="connsiteX13" fmla="*/ 995046 w 2677707"/>
                  <a:gd name="connsiteY13" fmla="*/ 1589043 h 5007554"/>
                  <a:gd name="connsiteX14" fmla="*/ 954629 w 2677707"/>
                  <a:gd name="connsiteY14" fmla="*/ 1847948 h 5007554"/>
                  <a:gd name="connsiteX15" fmla="*/ 1684971 w 2677707"/>
                  <a:gd name="connsiteY15" fmla="*/ 869773 h 5007554"/>
                  <a:gd name="connsiteX16" fmla="*/ 2235202 w 2677707"/>
                  <a:gd name="connsiteY16" fmla="*/ 1941848 h 5007554"/>
                  <a:gd name="connsiteX17" fmla="*/ 2407137 w 2677707"/>
                  <a:gd name="connsiteY17" fmla="*/ 2236937 h 5007554"/>
                  <a:gd name="connsiteX18" fmla="*/ 2171113 w 2677707"/>
                  <a:gd name="connsiteY18" fmla="*/ 2691431 h 5007554"/>
                  <a:gd name="connsiteX19" fmla="*/ 1884671 w 2677707"/>
                  <a:gd name="connsiteY19" fmla="*/ 3793278 h 5007554"/>
                  <a:gd name="connsiteX20" fmla="*/ 2042363 w 2677707"/>
                  <a:gd name="connsiteY20" fmla="*/ 4629392 h 5007554"/>
                  <a:gd name="connsiteX21" fmla="*/ 2409363 w 2677707"/>
                  <a:gd name="connsiteY21" fmla="*/ 4643180 h 5007554"/>
                  <a:gd name="connsiteX22" fmla="*/ 2461314 w 2677707"/>
                  <a:gd name="connsiteY22" fmla="*/ 1054149 h 5007554"/>
                  <a:gd name="connsiteX23" fmla="*/ 1532130 w 2677707"/>
                  <a:gd name="connsiteY23" fmla="*/ 0 h 5007554"/>
                  <a:gd name="connsiteX0" fmla="*/ 1532130 w 2677707"/>
                  <a:gd name="connsiteY0" fmla="*/ 0 h 5007554"/>
                  <a:gd name="connsiteX1" fmla="*/ 386384 w 2677707"/>
                  <a:gd name="connsiteY1" fmla="*/ 1078531 h 5007554"/>
                  <a:gd name="connsiteX2" fmla="*/ 233420 w 2677707"/>
                  <a:gd name="connsiteY2" fmla="*/ 2224374 h 5007554"/>
                  <a:gd name="connsiteX3" fmla="*/ 6157 w 2677707"/>
                  <a:gd name="connsiteY3" fmla="*/ 3824965 h 5007554"/>
                  <a:gd name="connsiteX4" fmla="*/ 370618 w 2677707"/>
                  <a:gd name="connsiteY4" fmla="*/ 3849347 h 5007554"/>
                  <a:gd name="connsiteX5" fmla="*/ 412690 w 2677707"/>
                  <a:gd name="connsiteY5" fmla="*/ 4296014 h 5007554"/>
                  <a:gd name="connsiteX6" fmla="*/ 699862 w 2677707"/>
                  <a:gd name="connsiteY6" fmla="*/ 4213156 h 5007554"/>
                  <a:gd name="connsiteX7" fmla="*/ 753047 w 2677707"/>
                  <a:gd name="connsiteY7" fmla="*/ 4536944 h 5007554"/>
                  <a:gd name="connsiteX8" fmla="*/ 1029566 w 2677707"/>
                  <a:gd name="connsiteY8" fmla="*/ 4776568 h 5007554"/>
                  <a:gd name="connsiteX9" fmla="*/ 1096639 w 2677707"/>
                  <a:gd name="connsiteY9" fmla="*/ 4012260 h 5007554"/>
                  <a:gd name="connsiteX10" fmla="*/ 905159 w 2677707"/>
                  <a:gd name="connsiteY10" fmla="*/ 3563527 h 5007554"/>
                  <a:gd name="connsiteX11" fmla="*/ 656964 w 2677707"/>
                  <a:gd name="connsiteY11" fmla="*/ 2734814 h 5007554"/>
                  <a:gd name="connsiteX12" fmla="*/ 606513 w 2677707"/>
                  <a:gd name="connsiteY12" fmla="*/ 2446453 h 5007554"/>
                  <a:gd name="connsiteX13" fmla="*/ 995046 w 2677707"/>
                  <a:gd name="connsiteY13" fmla="*/ 1589043 h 5007554"/>
                  <a:gd name="connsiteX14" fmla="*/ 954629 w 2677707"/>
                  <a:gd name="connsiteY14" fmla="*/ 1847948 h 5007554"/>
                  <a:gd name="connsiteX15" fmla="*/ 1684971 w 2677707"/>
                  <a:gd name="connsiteY15" fmla="*/ 869773 h 5007554"/>
                  <a:gd name="connsiteX16" fmla="*/ 2235202 w 2677707"/>
                  <a:gd name="connsiteY16" fmla="*/ 1941848 h 5007554"/>
                  <a:gd name="connsiteX17" fmla="*/ 2407137 w 2677707"/>
                  <a:gd name="connsiteY17" fmla="*/ 2236937 h 5007554"/>
                  <a:gd name="connsiteX18" fmla="*/ 2171113 w 2677707"/>
                  <a:gd name="connsiteY18" fmla="*/ 2691431 h 5007554"/>
                  <a:gd name="connsiteX19" fmla="*/ 1884671 w 2677707"/>
                  <a:gd name="connsiteY19" fmla="*/ 3793278 h 5007554"/>
                  <a:gd name="connsiteX20" fmla="*/ 2042363 w 2677707"/>
                  <a:gd name="connsiteY20" fmla="*/ 4629392 h 5007554"/>
                  <a:gd name="connsiteX21" fmla="*/ 2409363 w 2677707"/>
                  <a:gd name="connsiteY21" fmla="*/ 4643180 h 5007554"/>
                  <a:gd name="connsiteX22" fmla="*/ 2461314 w 2677707"/>
                  <a:gd name="connsiteY22" fmla="*/ 1054149 h 5007554"/>
                  <a:gd name="connsiteX23" fmla="*/ 1532130 w 2677707"/>
                  <a:gd name="connsiteY23" fmla="*/ 0 h 5007554"/>
                  <a:gd name="connsiteX0" fmla="*/ 1532130 w 2722867"/>
                  <a:gd name="connsiteY0" fmla="*/ 0 h 5200272"/>
                  <a:gd name="connsiteX1" fmla="*/ 386384 w 2722867"/>
                  <a:gd name="connsiteY1" fmla="*/ 1078531 h 5200272"/>
                  <a:gd name="connsiteX2" fmla="*/ 233420 w 2722867"/>
                  <a:gd name="connsiteY2" fmla="*/ 2224374 h 5200272"/>
                  <a:gd name="connsiteX3" fmla="*/ 6157 w 2722867"/>
                  <a:gd name="connsiteY3" fmla="*/ 3824965 h 5200272"/>
                  <a:gd name="connsiteX4" fmla="*/ 370618 w 2722867"/>
                  <a:gd name="connsiteY4" fmla="*/ 3849347 h 5200272"/>
                  <a:gd name="connsiteX5" fmla="*/ 412690 w 2722867"/>
                  <a:gd name="connsiteY5" fmla="*/ 4296014 h 5200272"/>
                  <a:gd name="connsiteX6" fmla="*/ 699862 w 2722867"/>
                  <a:gd name="connsiteY6" fmla="*/ 4213156 h 5200272"/>
                  <a:gd name="connsiteX7" fmla="*/ 753047 w 2722867"/>
                  <a:gd name="connsiteY7" fmla="*/ 4536944 h 5200272"/>
                  <a:gd name="connsiteX8" fmla="*/ 1029566 w 2722867"/>
                  <a:gd name="connsiteY8" fmla="*/ 4776568 h 5200272"/>
                  <a:gd name="connsiteX9" fmla="*/ 1096639 w 2722867"/>
                  <a:gd name="connsiteY9" fmla="*/ 4012260 h 5200272"/>
                  <a:gd name="connsiteX10" fmla="*/ 905159 w 2722867"/>
                  <a:gd name="connsiteY10" fmla="*/ 3563527 h 5200272"/>
                  <a:gd name="connsiteX11" fmla="*/ 656964 w 2722867"/>
                  <a:gd name="connsiteY11" fmla="*/ 2734814 h 5200272"/>
                  <a:gd name="connsiteX12" fmla="*/ 606513 w 2722867"/>
                  <a:gd name="connsiteY12" fmla="*/ 2446453 h 5200272"/>
                  <a:gd name="connsiteX13" fmla="*/ 995046 w 2722867"/>
                  <a:gd name="connsiteY13" fmla="*/ 1589043 h 5200272"/>
                  <a:gd name="connsiteX14" fmla="*/ 954629 w 2722867"/>
                  <a:gd name="connsiteY14" fmla="*/ 1847948 h 5200272"/>
                  <a:gd name="connsiteX15" fmla="*/ 1684971 w 2722867"/>
                  <a:gd name="connsiteY15" fmla="*/ 869773 h 5200272"/>
                  <a:gd name="connsiteX16" fmla="*/ 2235202 w 2722867"/>
                  <a:gd name="connsiteY16" fmla="*/ 1941848 h 5200272"/>
                  <a:gd name="connsiteX17" fmla="*/ 2407137 w 2722867"/>
                  <a:gd name="connsiteY17" fmla="*/ 2236937 h 5200272"/>
                  <a:gd name="connsiteX18" fmla="*/ 2171113 w 2722867"/>
                  <a:gd name="connsiteY18" fmla="*/ 2691431 h 5200272"/>
                  <a:gd name="connsiteX19" fmla="*/ 1884671 w 2722867"/>
                  <a:gd name="connsiteY19" fmla="*/ 3793278 h 5200272"/>
                  <a:gd name="connsiteX20" fmla="*/ 2042363 w 2722867"/>
                  <a:gd name="connsiteY20" fmla="*/ 4629392 h 5200272"/>
                  <a:gd name="connsiteX21" fmla="*/ 2475560 w 2722867"/>
                  <a:gd name="connsiteY21" fmla="*/ 4929036 h 5200272"/>
                  <a:gd name="connsiteX22" fmla="*/ 2461314 w 2722867"/>
                  <a:gd name="connsiteY22" fmla="*/ 1054149 h 5200272"/>
                  <a:gd name="connsiteX23" fmla="*/ 1532130 w 2722867"/>
                  <a:gd name="connsiteY23" fmla="*/ 0 h 5200272"/>
                  <a:gd name="connsiteX0" fmla="*/ 1532130 w 2722867"/>
                  <a:gd name="connsiteY0" fmla="*/ 0 h 4929036"/>
                  <a:gd name="connsiteX1" fmla="*/ 386384 w 2722867"/>
                  <a:gd name="connsiteY1" fmla="*/ 1078531 h 4929036"/>
                  <a:gd name="connsiteX2" fmla="*/ 233420 w 2722867"/>
                  <a:gd name="connsiteY2" fmla="*/ 2224374 h 4929036"/>
                  <a:gd name="connsiteX3" fmla="*/ 6157 w 2722867"/>
                  <a:gd name="connsiteY3" fmla="*/ 3824965 h 4929036"/>
                  <a:gd name="connsiteX4" fmla="*/ 370618 w 2722867"/>
                  <a:gd name="connsiteY4" fmla="*/ 3849347 h 4929036"/>
                  <a:gd name="connsiteX5" fmla="*/ 412690 w 2722867"/>
                  <a:gd name="connsiteY5" fmla="*/ 4296014 h 4929036"/>
                  <a:gd name="connsiteX6" fmla="*/ 699862 w 2722867"/>
                  <a:gd name="connsiteY6" fmla="*/ 4213156 h 4929036"/>
                  <a:gd name="connsiteX7" fmla="*/ 753047 w 2722867"/>
                  <a:gd name="connsiteY7" fmla="*/ 4536944 h 4929036"/>
                  <a:gd name="connsiteX8" fmla="*/ 1029566 w 2722867"/>
                  <a:gd name="connsiteY8" fmla="*/ 4776568 h 4929036"/>
                  <a:gd name="connsiteX9" fmla="*/ 1096639 w 2722867"/>
                  <a:gd name="connsiteY9" fmla="*/ 4012260 h 4929036"/>
                  <a:gd name="connsiteX10" fmla="*/ 905159 w 2722867"/>
                  <a:gd name="connsiteY10" fmla="*/ 3563527 h 4929036"/>
                  <a:gd name="connsiteX11" fmla="*/ 656964 w 2722867"/>
                  <a:gd name="connsiteY11" fmla="*/ 2734814 h 4929036"/>
                  <a:gd name="connsiteX12" fmla="*/ 606513 w 2722867"/>
                  <a:gd name="connsiteY12" fmla="*/ 2446453 h 4929036"/>
                  <a:gd name="connsiteX13" fmla="*/ 995046 w 2722867"/>
                  <a:gd name="connsiteY13" fmla="*/ 1589043 h 4929036"/>
                  <a:gd name="connsiteX14" fmla="*/ 954629 w 2722867"/>
                  <a:gd name="connsiteY14" fmla="*/ 1847948 h 4929036"/>
                  <a:gd name="connsiteX15" fmla="*/ 1684971 w 2722867"/>
                  <a:gd name="connsiteY15" fmla="*/ 869773 h 4929036"/>
                  <a:gd name="connsiteX16" fmla="*/ 2235202 w 2722867"/>
                  <a:gd name="connsiteY16" fmla="*/ 1941848 h 4929036"/>
                  <a:gd name="connsiteX17" fmla="*/ 2407137 w 2722867"/>
                  <a:gd name="connsiteY17" fmla="*/ 2236937 h 4929036"/>
                  <a:gd name="connsiteX18" fmla="*/ 2171113 w 2722867"/>
                  <a:gd name="connsiteY18" fmla="*/ 2691431 h 4929036"/>
                  <a:gd name="connsiteX19" fmla="*/ 1884671 w 2722867"/>
                  <a:gd name="connsiteY19" fmla="*/ 3793278 h 4929036"/>
                  <a:gd name="connsiteX20" fmla="*/ 2042363 w 2722867"/>
                  <a:gd name="connsiteY20" fmla="*/ 4629392 h 4929036"/>
                  <a:gd name="connsiteX21" fmla="*/ 2475560 w 2722867"/>
                  <a:gd name="connsiteY21" fmla="*/ 4929036 h 4929036"/>
                  <a:gd name="connsiteX22" fmla="*/ 2461314 w 2722867"/>
                  <a:gd name="connsiteY22" fmla="*/ 1054149 h 4929036"/>
                  <a:gd name="connsiteX23" fmla="*/ 1532130 w 2722867"/>
                  <a:gd name="connsiteY23" fmla="*/ 0 h 4929036"/>
                  <a:gd name="connsiteX0" fmla="*/ 1532130 w 2722867"/>
                  <a:gd name="connsiteY0" fmla="*/ 0 h 4929036"/>
                  <a:gd name="connsiteX1" fmla="*/ 386384 w 2722867"/>
                  <a:gd name="connsiteY1" fmla="*/ 1078531 h 4929036"/>
                  <a:gd name="connsiteX2" fmla="*/ 233420 w 2722867"/>
                  <a:gd name="connsiteY2" fmla="*/ 2224374 h 4929036"/>
                  <a:gd name="connsiteX3" fmla="*/ 6157 w 2722867"/>
                  <a:gd name="connsiteY3" fmla="*/ 3824965 h 4929036"/>
                  <a:gd name="connsiteX4" fmla="*/ 370618 w 2722867"/>
                  <a:gd name="connsiteY4" fmla="*/ 3849347 h 4929036"/>
                  <a:gd name="connsiteX5" fmla="*/ 412690 w 2722867"/>
                  <a:gd name="connsiteY5" fmla="*/ 4296014 h 4929036"/>
                  <a:gd name="connsiteX6" fmla="*/ 699862 w 2722867"/>
                  <a:gd name="connsiteY6" fmla="*/ 4213156 h 4929036"/>
                  <a:gd name="connsiteX7" fmla="*/ 753047 w 2722867"/>
                  <a:gd name="connsiteY7" fmla="*/ 4536944 h 4929036"/>
                  <a:gd name="connsiteX8" fmla="*/ 1029566 w 2722867"/>
                  <a:gd name="connsiteY8" fmla="*/ 4776568 h 4929036"/>
                  <a:gd name="connsiteX9" fmla="*/ 1096639 w 2722867"/>
                  <a:gd name="connsiteY9" fmla="*/ 4012260 h 4929036"/>
                  <a:gd name="connsiteX10" fmla="*/ 905159 w 2722867"/>
                  <a:gd name="connsiteY10" fmla="*/ 3563527 h 4929036"/>
                  <a:gd name="connsiteX11" fmla="*/ 532845 w 2722867"/>
                  <a:gd name="connsiteY11" fmla="*/ 3115956 h 4929036"/>
                  <a:gd name="connsiteX12" fmla="*/ 606513 w 2722867"/>
                  <a:gd name="connsiteY12" fmla="*/ 2446453 h 4929036"/>
                  <a:gd name="connsiteX13" fmla="*/ 995046 w 2722867"/>
                  <a:gd name="connsiteY13" fmla="*/ 1589043 h 4929036"/>
                  <a:gd name="connsiteX14" fmla="*/ 954629 w 2722867"/>
                  <a:gd name="connsiteY14" fmla="*/ 1847948 h 4929036"/>
                  <a:gd name="connsiteX15" fmla="*/ 1684971 w 2722867"/>
                  <a:gd name="connsiteY15" fmla="*/ 869773 h 4929036"/>
                  <a:gd name="connsiteX16" fmla="*/ 2235202 w 2722867"/>
                  <a:gd name="connsiteY16" fmla="*/ 1941848 h 4929036"/>
                  <a:gd name="connsiteX17" fmla="*/ 2407137 w 2722867"/>
                  <a:gd name="connsiteY17" fmla="*/ 2236937 h 4929036"/>
                  <a:gd name="connsiteX18" fmla="*/ 2171113 w 2722867"/>
                  <a:gd name="connsiteY18" fmla="*/ 2691431 h 4929036"/>
                  <a:gd name="connsiteX19" fmla="*/ 1884671 w 2722867"/>
                  <a:gd name="connsiteY19" fmla="*/ 3793278 h 4929036"/>
                  <a:gd name="connsiteX20" fmla="*/ 2042363 w 2722867"/>
                  <a:gd name="connsiteY20" fmla="*/ 4629392 h 4929036"/>
                  <a:gd name="connsiteX21" fmla="*/ 2475560 w 2722867"/>
                  <a:gd name="connsiteY21" fmla="*/ 4929036 h 4929036"/>
                  <a:gd name="connsiteX22" fmla="*/ 2461314 w 2722867"/>
                  <a:gd name="connsiteY22" fmla="*/ 1054149 h 4929036"/>
                  <a:gd name="connsiteX23" fmla="*/ 1532130 w 2722867"/>
                  <a:gd name="connsiteY23" fmla="*/ 0 h 4929036"/>
                  <a:gd name="connsiteX0" fmla="*/ 1532130 w 2722867"/>
                  <a:gd name="connsiteY0" fmla="*/ 0 h 4929036"/>
                  <a:gd name="connsiteX1" fmla="*/ 386384 w 2722867"/>
                  <a:gd name="connsiteY1" fmla="*/ 1078531 h 4929036"/>
                  <a:gd name="connsiteX2" fmla="*/ 233420 w 2722867"/>
                  <a:gd name="connsiteY2" fmla="*/ 2224374 h 4929036"/>
                  <a:gd name="connsiteX3" fmla="*/ 6157 w 2722867"/>
                  <a:gd name="connsiteY3" fmla="*/ 3824965 h 4929036"/>
                  <a:gd name="connsiteX4" fmla="*/ 370618 w 2722867"/>
                  <a:gd name="connsiteY4" fmla="*/ 3849347 h 4929036"/>
                  <a:gd name="connsiteX5" fmla="*/ 412690 w 2722867"/>
                  <a:gd name="connsiteY5" fmla="*/ 4296014 h 4929036"/>
                  <a:gd name="connsiteX6" fmla="*/ 699862 w 2722867"/>
                  <a:gd name="connsiteY6" fmla="*/ 4213156 h 4929036"/>
                  <a:gd name="connsiteX7" fmla="*/ 753047 w 2722867"/>
                  <a:gd name="connsiteY7" fmla="*/ 4536944 h 4929036"/>
                  <a:gd name="connsiteX8" fmla="*/ 1029566 w 2722867"/>
                  <a:gd name="connsiteY8" fmla="*/ 4776568 h 4929036"/>
                  <a:gd name="connsiteX9" fmla="*/ 1096639 w 2722867"/>
                  <a:gd name="connsiteY9" fmla="*/ 4012260 h 4929036"/>
                  <a:gd name="connsiteX10" fmla="*/ 905159 w 2722867"/>
                  <a:gd name="connsiteY10" fmla="*/ 3563527 h 4929036"/>
                  <a:gd name="connsiteX11" fmla="*/ 532845 w 2722867"/>
                  <a:gd name="connsiteY11" fmla="*/ 3115956 h 4929036"/>
                  <a:gd name="connsiteX12" fmla="*/ 441021 w 2722867"/>
                  <a:gd name="connsiteY12" fmla="*/ 2269495 h 4929036"/>
                  <a:gd name="connsiteX13" fmla="*/ 995046 w 2722867"/>
                  <a:gd name="connsiteY13" fmla="*/ 1589043 h 4929036"/>
                  <a:gd name="connsiteX14" fmla="*/ 954629 w 2722867"/>
                  <a:gd name="connsiteY14" fmla="*/ 1847948 h 4929036"/>
                  <a:gd name="connsiteX15" fmla="*/ 1684971 w 2722867"/>
                  <a:gd name="connsiteY15" fmla="*/ 869773 h 4929036"/>
                  <a:gd name="connsiteX16" fmla="*/ 2235202 w 2722867"/>
                  <a:gd name="connsiteY16" fmla="*/ 1941848 h 4929036"/>
                  <a:gd name="connsiteX17" fmla="*/ 2407137 w 2722867"/>
                  <a:gd name="connsiteY17" fmla="*/ 2236937 h 4929036"/>
                  <a:gd name="connsiteX18" fmla="*/ 2171113 w 2722867"/>
                  <a:gd name="connsiteY18" fmla="*/ 2691431 h 4929036"/>
                  <a:gd name="connsiteX19" fmla="*/ 1884671 w 2722867"/>
                  <a:gd name="connsiteY19" fmla="*/ 3793278 h 4929036"/>
                  <a:gd name="connsiteX20" fmla="*/ 2042363 w 2722867"/>
                  <a:gd name="connsiteY20" fmla="*/ 4629392 h 4929036"/>
                  <a:gd name="connsiteX21" fmla="*/ 2475560 w 2722867"/>
                  <a:gd name="connsiteY21" fmla="*/ 4929036 h 4929036"/>
                  <a:gd name="connsiteX22" fmla="*/ 2461314 w 2722867"/>
                  <a:gd name="connsiteY22" fmla="*/ 1054149 h 4929036"/>
                  <a:gd name="connsiteX23" fmla="*/ 1532130 w 2722867"/>
                  <a:gd name="connsiteY23" fmla="*/ 0 h 4929036"/>
                  <a:gd name="connsiteX0" fmla="*/ 1532130 w 2722867"/>
                  <a:gd name="connsiteY0" fmla="*/ 0 h 4929036"/>
                  <a:gd name="connsiteX1" fmla="*/ 386384 w 2722867"/>
                  <a:gd name="connsiteY1" fmla="*/ 1078531 h 4929036"/>
                  <a:gd name="connsiteX2" fmla="*/ 233420 w 2722867"/>
                  <a:gd name="connsiteY2" fmla="*/ 2224374 h 4929036"/>
                  <a:gd name="connsiteX3" fmla="*/ 6157 w 2722867"/>
                  <a:gd name="connsiteY3" fmla="*/ 3824965 h 4929036"/>
                  <a:gd name="connsiteX4" fmla="*/ 370618 w 2722867"/>
                  <a:gd name="connsiteY4" fmla="*/ 3849347 h 4929036"/>
                  <a:gd name="connsiteX5" fmla="*/ 412690 w 2722867"/>
                  <a:gd name="connsiteY5" fmla="*/ 4296014 h 4929036"/>
                  <a:gd name="connsiteX6" fmla="*/ 699862 w 2722867"/>
                  <a:gd name="connsiteY6" fmla="*/ 4213156 h 4929036"/>
                  <a:gd name="connsiteX7" fmla="*/ 753047 w 2722867"/>
                  <a:gd name="connsiteY7" fmla="*/ 4536944 h 4929036"/>
                  <a:gd name="connsiteX8" fmla="*/ 1029566 w 2722867"/>
                  <a:gd name="connsiteY8" fmla="*/ 4776568 h 4929036"/>
                  <a:gd name="connsiteX9" fmla="*/ 1096639 w 2722867"/>
                  <a:gd name="connsiteY9" fmla="*/ 4012260 h 4929036"/>
                  <a:gd name="connsiteX10" fmla="*/ 905159 w 2722867"/>
                  <a:gd name="connsiteY10" fmla="*/ 3563527 h 4929036"/>
                  <a:gd name="connsiteX11" fmla="*/ 632140 w 2722867"/>
                  <a:gd name="connsiteY11" fmla="*/ 2898161 h 4929036"/>
                  <a:gd name="connsiteX12" fmla="*/ 441021 w 2722867"/>
                  <a:gd name="connsiteY12" fmla="*/ 2269495 h 4929036"/>
                  <a:gd name="connsiteX13" fmla="*/ 995046 w 2722867"/>
                  <a:gd name="connsiteY13" fmla="*/ 1589043 h 4929036"/>
                  <a:gd name="connsiteX14" fmla="*/ 954629 w 2722867"/>
                  <a:gd name="connsiteY14" fmla="*/ 1847948 h 4929036"/>
                  <a:gd name="connsiteX15" fmla="*/ 1684971 w 2722867"/>
                  <a:gd name="connsiteY15" fmla="*/ 869773 h 4929036"/>
                  <a:gd name="connsiteX16" fmla="*/ 2235202 w 2722867"/>
                  <a:gd name="connsiteY16" fmla="*/ 1941848 h 4929036"/>
                  <a:gd name="connsiteX17" fmla="*/ 2407137 w 2722867"/>
                  <a:gd name="connsiteY17" fmla="*/ 2236937 h 4929036"/>
                  <a:gd name="connsiteX18" fmla="*/ 2171113 w 2722867"/>
                  <a:gd name="connsiteY18" fmla="*/ 2691431 h 4929036"/>
                  <a:gd name="connsiteX19" fmla="*/ 1884671 w 2722867"/>
                  <a:gd name="connsiteY19" fmla="*/ 3793278 h 4929036"/>
                  <a:gd name="connsiteX20" fmla="*/ 2042363 w 2722867"/>
                  <a:gd name="connsiteY20" fmla="*/ 4629392 h 4929036"/>
                  <a:gd name="connsiteX21" fmla="*/ 2475560 w 2722867"/>
                  <a:gd name="connsiteY21" fmla="*/ 4929036 h 4929036"/>
                  <a:gd name="connsiteX22" fmla="*/ 2461314 w 2722867"/>
                  <a:gd name="connsiteY22" fmla="*/ 1054149 h 4929036"/>
                  <a:gd name="connsiteX23" fmla="*/ 1532130 w 2722867"/>
                  <a:gd name="connsiteY23" fmla="*/ 0 h 4929036"/>
                  <a:gd name="connsiteX0" fmla="*/ 1532130 w 2722867"/>
                  <a:gd name="connsiteY0" fmla="*/ 0 h 4929036"/>
                  <a:gd name="connsiteX1" fmla="*/ 386384 w 2722867"/>
                  <a:gd name="connsiteY1" fmla="*/ 1078531 h 4929036"/>
                  <a:gd name="connsiteX2" fmla="*/ 233420 w 2722867"/>
                  <a:gd name="connsiteY2" fmla="*/ 2224374 h 4929036"/>
                  <a:gd name="connsiteX3" fmla="*/ 6157 w 2722867"/>
                  <a:gd name="connsiteY3" fmla="*/ 3824965 h 4929036"/>
                  <a:gd name="connsiteX4" fmla="*/ 370618 w 2722867"/>
                  <a:gd name="connsiteY4" fmla="*/ 3849347 h 4929036"/>
                  <a:gd name="connsiteX5" fmla="*/ 412690 w 2722867"/>
                  <a:gd name="connsiteY5" fmla="*/ 4296014 h 4929036"/>
                  <a:gd name="connsiteX6" fmla="*/ 699862 w 2722867"/>
                  <a:gd name="connsiteY6" fmla="*/ 4213156 h 4929036"/>
                  <a:gd name="connsiteX7" fmla="*/ 753047 w 2722867"/>
                  <a:gd name="connsiteY7" fmla="*/ 4536944 h 4929036"/>
                  <a:gd name="connsiteX8" fmla="*/ 1029566 w 2722867"/>
                  <a:gd name="connsiteY8" fmla="*/ 4776568 h 4929036"/>
                  <a:gd name="connsiteX9" fmla="*/ 1096639 w 2722867"/>
                  <a:gd name="connsiteY9" fmla="*/ 4012260 h 4929036"/>
                  <a:gd name="connsiteX10" fmla="*/ 905159 w 2722867"/>
                  <a:gd name="connsiteY10" fmla="*/ 3563527 h 4929036"/>
                  <a:gd name="connsiteX11" fmla="*/ 632140 w 2722867"/>
                  <a:gd name="connsiteY11" fmla="*/ 2898161 h 4929036"/>
                  <a:gd name="connsiteX12" fmla="*/ 441021 w 2722867"/>
                  <a:gd name="connsiteY12" fmla="*/ 2269495 h 4929036"/>
                  <a:gd name="connsiteX13" fmla="*/ 995046 w 2722867"/>
                  <a:gd name="connsiteY13" fmla="*/ 1589043 h 4929036"/>
                  <a:gd name="connsiteX14" fmla="*/ 954629 w 2722867"/>
                  <a:gd name="connsiteY14" fmla="*/ 1847948 h 4929036"/>
                  <a:gd name="connsiteX15" fmla="*/ 1684971 w 2722867"/>
                  <a:gd name="connsiteY15" fmla="*/ 869773 h 4929036"/>
                  <a:gd name="connsiteX16" fmla="*/ 2235202 w 2722867"/>
                  <a:gd name="connsiteY16" fmla="*/ 1941848 h 4929036"/>
                  <a:gd name="connsiteX17" fmla="*/ 2407137 w 2722867"/>
                  <a:gd name="connsiteY17" fmla="*/ 2236937 h 4929036"/>
                  <a:gd name="connsiteX18" fmla="*/ 2171113 w 2722867"/>
                  <a:gd name="connsiteY18" fmla="*/ 2691431 h 4929036"/>
                  <a:gd name="connsiteX19" fmla="*/ 1884671 w 2722867"/>
                  <a:gd name="connsiteY19" fmla="*/ 3793278 h 4929036"/>
                  <a:gd name="connsiteX20" fmla="*/ 2042363 w 2722867"/>
                  <a:gd name="connsiteY20" fmla="*/ 4629392 h 4929036"/>
                  <a:gd name="connsiteX21" fmla="*/ 2475560 w 2722867"/>
                  <a:gd name="connsiteY21" fmla="*/ 4929036 h 4929036"/>
                  <a:gd name="connsiteX22" fmla="*/ 2461314 w 2722867"/>
                  <a:gd name="connsiteY22" fmla="*/ 1054149 h 4929036"/>
                  <a:gd name="connsiteX23" fmla="*/ 1532130 w 2722867"/>
                  <a:gd name="connsiteY23" fmla="*/ 0 h 4929036"/>
                  <a:gd name="connsiteX0" fmla="*/ 1532130 w 2722867"/>
                  <a:gd name="connsiteY0" fmla="*/ 0 h 4929036"/>
                  <a:gd name="connsiteX1" fmla="*/ 386384 w 2722867"/>
                  <a:gd name="connsiteY1" fmla="*/ 1078531 h 4929036"/>
                  <a:gd name="connsiteX2" fmla="*/ 233420 w 2722867"/>
                  <a:gd name="connsiteY2" fmla="*/ 2224374 h 4929036"/>
                  <a:gd name="connsiteX3" fmla="*/ 6157 w 2722867"/>
                  <a:gd name="connsiteY3" fmla="*/ 3824965 h 4929036"/>
                  <a:gd name="connsiteX4" fmla="*/ 370618 w 2722867"/>
                  <a:gd name="connsiteY4" fmla="*/ 3849347 h 4929036"/>
                  <a:gd name="connsiteX5" fmla="*/ 412690 w 2722867"/>
                  <a:gd name="connsiteY5" fmla="*/ 4296014 h 4929036"/>
                  <a:gd name="connsiteX6" fmla="*/ 699862 w 2722867"/>
                  <a:gd name="connsiteY6" fmla="*/ 4213156 h 4929036"/>
                  <a:gd name="connsiteX7" fmla="*/ 753047 w 2722867"/>
                  <a:gd name="connsiteY7" fmla="*/ 4536944 h 4929036"/>
                  <a:gd name="connsiteX8" fmla="*/ 1029566 w 2722867"/>
                  <a:gd name="connsiteY8" fmla="*/ 4776568 h 4929036"/>
                  <a:gd name="connsiteX9" fmla="*/ 1096639 w 2722867"/>
                  <a:gd name="connsiteY9" fmla="*/ 4012260 h 4929036"/>
                  <a:gd name="connsiteX10" fmla="*/ 905159 w 2722867"/>
                  <a:gd name="connsiteY10" fmla="*/ 3563527 h 4929036"/>
                  <a:gd name="connsiteX11" fmla="*/ 632140 w 2722867"/>
                  <a:gd name="connsiteY11" fmla="*/ 2898161 h 4929036"/>
                  <a:gd name="connsiteX12" fmla="*/ 474119 w 2722867"/>
                  <a:gd name="connsiteY12" fmla="*/ 2242270 h 4929036"/>
                  <a:gd name="connsiteX13" fmla="*/ 995046 w 2722867"/>
                  <a:gd name="connsiteY13" fmla="*/ 1589043 h 4929036"/>
                  <a:gd name="connsiteX14" fmla="*/ 954629 w 2722867"/>
                  <a:gd name="connsiteY14" fmla="*/ 1847948 h 4929036"/>
                  <a:gd name="connsiteX15" fmla="*/ 1684971 w 2722867"/>
                  <a:gd name="connsiteY15" fmla="*/ 869773 h 4929036"/>
                  <a:gd name="connsiteX16" fmla="*/ 2235202 w 2722867"/>
                  <a:gd name="connsiteY16" fmla="*/ 1941848 h 4929036"/>
                  <a:gd name="connsiteX17" fmla="*/ 2407137 w 2722867"/>
                  <a:gd name="connsiteY17" fmla="*/ 2236937 h 4929036"/>
                  <a:gd name="connsiteX18" fmla="*/ 2171113 w 2722867"/>
                  <a:gd name="connsiteY18" fmla="*/ 2691431 h 4929036"/>
                  <a:gd name="connsiteX19" fmla="*/ 1884671 w 2722867"/>
                  <a:gd name="connsiteY19" fmla="*/ 3793278 h 4929036"/>
                  <a:gd name="connsiteX20" fmla="*/ 2042363 w 2722867"/>
                  <a:gd name="connsiteY20" fmla="*/ 4629392 h 4929036"/>
                  <a:gd name="connsiteX21" fmla="*/ 2475560 w 2722867"/>
                  <a:gd name="connsiteY21" fmla="*/ 4929036 h 4929036"/>
                  <a:gd name="connsiteX22" fmla="*/ 2461314 w 2722867"/>
                  <a:gd name="connsiteY22" fmla="*/ 1054149 h 4929036"/>
                  <a:gd name="connsiteX23" fmla="*/ 1532130 w 2722867"/>
                  <a:gd name="connsiteY23" fmla="*/ 0 h 4929036"/>
                  <a:gd name="connsiteX0" fmla="*/ 1532130 w 2722867"/>
                  <a:gd name="connsiteY0" fmla="*/ 0 h 4929036"/>
                  <a:gd name="connsiteX1" fmla="*/ 386384 w 2722867"/>
                  <a:gd name="connsiteY1" fmla="*/ 1078531 h 4929036"/>
                  <a:gd name="connsiteX2" fmla="*/ 233420 w 2722867"/>
                  <a:gd name="connsiteY2" fmla="*/ 2224374 h 4929036"/>
                  <a:gd name="connsiteX3" fmla="*/ 6157 w 2722867"/>
                  <a:gd name="connsiteY3" fmla="*/ 3824965 h 4929036"/>
                  <a:gd name="connsiteX4" fmla="*/ 370618 w 2722867"/>
                  <a:gd name="connsiteY4" fmla="*/ 3849347 h 4929036"/>
                  <a:gd name="connsiteX5" fmla="*/ 412690 w 2722867"/>
                  <a:gd name="connsiteY5" fmla="*/ 4296014 h 4929036"/>
                  <a:gd name="connsiteX6" fmla="*/ 699862 w 2722867"/>
                  <a:gd name="connsiteY6" fmla="*/ 4213156 h 4929036"/>
                  <a:gd name="connsiteX7" fmla="*/ 753047 w 2722867"/>
                  <a:gd name="connsiteY7" fmla="*/ 4536944 h 4929036"/>
                  <a:gd name="connsiteX8" fmla="*/ 1029566 w 2722867"/>
                  <a:gd name="connsiteY8" fmla="*/ 4776568 h 4929036"/>
                  <a:gd name="connsiteX9" fmla="*/ 1096639 w 2722867"/>
                  <a:gd name="connsiteY9" fmla="*/ 4012260 h 4929036"/>
                  <a:gd name="connsiteX10" fmla="*/ 905159 w 2722867"/>
                  <a:gd name="connsiteY10" fmla="*/ 3563527 h 4929036"/>
                  <a:gd name="connsiteX11" fmla="*/ 632140 w 2722867"/>
                  <a:gd name="connsiteY11" fmla="*/ 2898161 h 4929036"/>
                  <a:gd name="connsiteX12" fmla="*/ 474119 w 2722867"/>
                  <a:gd name="connsiteY12" fmla="*/ 2242270 h 4929036"/>
                  <a:gd name="connsiteX13" fmla="*/ 995046 w 2722867"/>
                  <a:gd name="connsiteY13" fmla="*/ 1589043 h 4929036"/>
                  <a:gd name="connsiteX14" fmla="*/ 954629 w 2722867"/>
                  <a:gd name="connsiteY14" fmla="*/ 1847948 h 4929036"/>
                  <a:gd name="connsiteX15" fmla="*/ 1684971 w 2722867"/>
                  <a:gd name="connsiteY15" fmla="*/ 869773 h 4929036"/>
                  <a:gd name="connsiteX16" fmla="*/ 2235202 w 2722867"/>
                  <a:gd name="connsiteY16" fmla="*/ 1941848 h 4929036"/>
                  <a:gd name="connsiteX17" fmla="*/ 2407137 w 2722867"/>
                  <a:gd name="connsiteY17" fmla="*/ 2236937 h 4929036"/>
                  <a:gd name="connsiteX18" fmla="*/ 2171113 w 2722867"/>
                  <a:gd name="connsiteY18" fmla="*/ 2691431 h 4929036"/>
                  <a:gd name="connsiteX19" fmla="*/ 1884671 w 2722867"/>
                  <a:gd name="connsiteY19" fmla="*/ 3793278 h 4929036"/>
                  <a:gd name="connsiteX20" fmla="*/ 2042363 w 2722867"/>
                  <a:gd name="connsiteY20" fmla="*/ 4629392 h 4929036"/>
                  <a:gd name="connsiteX21" fmla="*/ 2475560 w 2722867"/>
                  <a:gd name="connsiteY21" fmla="*/ 4929036 h 4929036"/>
                  <a:gd name="connsiteX22" fmla="*/ 2461314 w 2722867"/>
                  <a:gd name="connsiteY22" fmla="*/ 1054149 h 4929036"/>
                  <a:gd name="connsiteX23" fmla="*/ 1532130 w 2722867"/>
                  <a:gd name="connsiteY23" fmla="*/ 0 h 4929036"/>
                  <a:gd name="connsiteX0" fmla="*/ 1314623 w 2505360"/>
                  <a:gd name="connsiteY0" fmla="*/ 0 h 4929036"/>
                  <a:gd name="connsiteX1" fmla="*/ 168877 w 2505360"/>
                  <a:gd name="connsiteY1" fmla="*/ 1078531 h 4929036"/>
                  <a:gd name="connsiteX2" fmla="*/ 15913 w 2505360"/>
                  <a:gd name="connsiteY2" fmla="*/ 2224374 h 4929036"/>
                  <a:gd name="connsiteX3" fmla="*/ 185832 w 2505360"/>
                  <a:gd name="connsiteY3" fmla="*/ 3593557 h 4929036"/>
                  <a:gd name="connsiteX4" fmla="*/ 153111 w 2505360"/>
                  <a:gd name="connsiteY4" fmla="*/ 3849347 h 4929036"/>
                  <a:gd name="connsiteX5" fmla="*/ 195183 w 2505360"/>
                  <a:gd name="connsiteY5" fmla="*/ 4296014 h 4929036"/>
                  <a:gd name="connsiteX6" fmla="*/ 482355 w 2505360"/>
                  <a:gd name="connsiteY6" fmla="*/ 4213156 h 4929036"/>
                  <a:gd name="connsiteX7" fmla="*/ 535540 w 2505360"/>
                  <a:gd name="connsiteY7" fmla="*/ 4536944 h 4929036"/>
                  <a:gd name="connsiteX8" fmla="*/ 812059 w 2505360"/>
                  <a:gd name="connsiteY8" fmla="*/ 4776568 h 4929036"/>
                  <a:gd name="connsiteX9" fmla="*/ 879132 w 2505360"/>
                  <a:gd name="connsiteY9" fmla="*/ 4012260 h 4929036"/>
                  <a:gd name="connsiteX10" fmla="*/ 687652 w 2505360"/>
                  <a:gd name="connsiteY10" fmla="*/ 3563527 h 4929036"/>
                  <a:gd name="connsiteX11" fmla="*/ 414633 w 2505360"/>
                  <a:gd name="connsiteY11" fmla="*/ 2898161 h 4929036"/>
                  <a:gd name="connsiteX12" fmla="*/ 256612 w 2505360"/>
                  <a:gd name="connsiteY12" fmla="*/ 2242270 h 4929036"/>
                  <a:gd name="connsiteX13" fmla="*/ 777539 w 2505360"/>
                  <a:gd name="connsiteY13" fmla="*/ 1589043 h 4929036"/>
                  <a:gd name="connsiteX14" fmla="*/ 737122 w 2505360"/>
                  <a:gd name="connsiteY14" fmla="*/ 1847948 h 4929036"/>
                  <a:gd name="connsiteX15" fmla="*/ 1467464 w 2505360"/>
                  <a:gd name="connsiteY15" fmla="*/ 869773 h 4929036"/>
                  <a:gd name="connsiteX16" fmla="*/ 2017695 w 2505360"/>
                  <a:gd name="connsiteY16" fmla="*/ 1941848 h 4929036"/>
                  <a:gd name="connsiteX17" fmla="*/ 2189630 w 2505360"/>
                  <a:gd name="connsiteY17" fmla="*/ 2236937 h 4929036"/>
                  <a:gd name="connsiteX18" fmla="*/ 1953606 w 2505360"/>
                  <a:gd name="connsiteY18" fmla="*/ 2691431 h 4929036"/>
                  <a:gd name="connsiteX19" fmla="*/ 1667164 w 2505360"/>
                  <a:gd name="connsiteY19" fmla="*/ 3793278 h 4929036"/>
                  <a:gd name="connsiteX20" fmla="*/ 1824856 w 2505360"/>
                  <a:gd name="connsiteY20" fmla="*/ 4629392 h 4929036"/>
                  <a:gd name="connsiteX21" fmla="*/ 2258053 w 2505360"/>
                  <a:gd name="connsiteY21" fmla="*/ 4929036 h 4929036"/>
                  <a:gd name="connsiteX22" fmla="*/ 2243807 w 2505360"/>
                  <a:gd name="connsiteY22" fmla="*/ 1054149 h 4929036"/>
                  <a:gd name="connsiteX23" fmla="*/ 1314623 w 2505360"/>
                  <a:gd name="connsiteY23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757956 w 2575664"/>
                  <a:gd name="connsiteY10" fmla="*/ 3563527 h 4929036"/>
                  <a:gd name="connsiteX11" fmla="*/ 484937 w 2575664"/>
                  <a:gd name="connsiteY11" fmla="*/ 2898161 h 4929036"/>
                  <a:gd name="connsiteX12" fmla="*/ 326916 w 2575664"/>
                  <a:gd name="connsiteY12" fmla="*/ 2242270 h 4929036"/>
                  <a:gd name="connsiteX13" fmla="*/ 847843 w 2575664"/>
                  <a:gd name="connsiteY13" fmla="*/ 1589043 h 4929036"/>
                  <a:gd name="connsiteX14" fmla="*/ 807426 w 2575664"/>
                  <a:gd name="connsiteY14" fmla="*/ 1847948 h 4929036"/>
                  <a:gd name="connsiteX15" fmla="*/ 1537768 w 2575664"/>
                  <a:gd name="connsiteY15" fmla="*/ 869773 h 4929036"/>
                  <a:gd name="connsiteX16" fmla="*/ 2087999 w 2575664"/>
                  <a:gd name="connsiteY16" fmla="*/ 1941848 h 4929036"/>
                  <a:gd name="connsiteX17" fmla="*/ 2259934 w 2575664"/>
                  <a:gd name="connsiteY17" fmla="*/ 2236937 h 4929036"/>
                  <a:gd name="connsiteX18" fmla="*/ 2023910 w 2575664"/>
                  <a:gd name="connsiteY18" fmla="*/ 2691431 h 4929036"/>
                  <a:gd name="connsiteX19" fmla="*/ 1737468 w 2575664"/>
                  <a:gd name="connsiteY19" fmla="*/ 3793278 h 4929036"/>
                  <a:gd name="connsiteX20" fmla="*/ 1895160 w 2575664"/>
                  <a:gd name="connsiteY20" fmla="*/ 4629392 h 4929036"/>
                  <a:gd name="connsiteX21" fmla="*/ 2328357 w 2575664"/>
                  <a:gd name="connsiteY21" fmla="*/ 4929036 h 4929036"/>
                  <a:gd name="connsiteX22" fmla="*/ 2314111 w 2575664"/>
                  <a:gd name="connsiteY22" fmla="*/ 1054149 h 4929036"/>
                  <a:gd name="connsiteX23" fmla="*/ 1384927 w 2575664"/>
                  <a:gd name="connsiteY23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757956 w 2575664"/>
                  <a:gd name="connsiteY10" fmla="*/ 3563527 h 4929036"/>
                  <a:gd name="connsiteX11" fmla="*/ 484937 w 2575664"/>
                  <a:gd name="connsiteY11" fmla="*/ 2898161 h 4929036"/>
                  <a:gd name="connsiteX12" fmla="*/ 475859 w 2575664"/>
                  <a:gd name="connsiteY12" fmla="*/ 2514515 h 4929036"/>
                  <a:gd name="connsiteX13" fmla="*/ 847843 w 2575664"/>
                  <a:gd name="connsiteY13" fmla="*/ 1589043 h 4929036"/>
                  <a:gd name="connsiteX14" fmla="*/ 807426 w 2575664"/>
                  <a:gd name="connsiteY14" fmla="*/ 1847948 h 4929036"/>
                  <a:gd name="connsiteX15" fmla="*/ 1537768 w 2575664"/>
                  <a:gd name="connsiteY15" fmla="*/ 869773 h 4929036"/>
                  <a:gd name="connsiteX16" fmla="*/ 2087999 w 2575664"/>
                  <a:gd name="connsiteY16" fmla="*/ 1941848 h 4929036"/>
                  <a:gd name="connsiteX17" fmla="*/ 2259934 w 2575664"/>
                  <a:gd name="connsiteY17" fmla="*/ 2236937 h 4929036"/>
                  <a:gd name="connsiteX18" fmla="*/ 2023910 w 2575664"/>
                  <a:gd name="connsiteY18" fmla="*/ 2691431 h 4929036"/>
                  <a:gd name="connsiteX19" fmla="*/ 1737468 w 2575664"/>
                  <a:gd name="connsiteY19" fmla="*/ 3793278 h 4929036"/>
                  <a:gd name="connsiteX20" fmla="*/ 1895160 w 2575664"/>
                  <a:gd name="connsiteY20" fmla="*/ 4629392 h 4929036"/>
                  <a:gd name="connsiteX21" fmla="*/ 2328357 w 2575664"/>
                  <a:gd name="connsiteY21" fmla="*/ 4929036 h 4929036"/>
                  <a:gd name="connsiteX22" fmla="*/ 2314111 w 2575664"/>
                  <a:gd name="connsiteY22" fmla="*/ 1054149 h 4929036"/>
                  <a:gd name="connsiteX23" fmla="*/ 1384927 w 2575664"/>
                  <a:gd name="connsiteY23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757956 w 2575664"/>
                  <a:gd name="connsiteY10" fmla="*/ 3563527 h 4929036"/>
                  <a:gd name="connsiteX11" fmla="*/ 840746 w 2575664"/>
                  <a:gd name="connsiteY11" fmla="*/ 2830101 h 4929036"/>
                  <a:gd name="connsiteX12" fmla="*/ 475859 w 2575664"/>
                  <a:gd name="connsiteY12" fmla="*/ 2514515 h 4929036"/>
                  <a:gd name="connsiteX13" fmla="*/ 847843 w 2575664"/>
                  <a:gd name="connsiteY13" fmla="*/ 1589043 h 4929036"/>
                  <a:gd name="connsiteX14" fmla="*/ 807426 w 2575664"/>
                  <a:gd name="connsiteY14" fmla="*/ 1847948 h 4929036"/>
                  <a:gd name="connsiteX15" fmla="*/ 1537768 w 2575664"/>
                  <a:gd name="connsiteY15" fmla="*/ 869773 h 4929036"/>
                  <a:gd name="connsiteX16" fmla="*/ 2087999 w 2575664"/>
                  <a:gd name="connsiteY16" fmla="*/ 1941848 h 4929036"/>
                  <a:gd name="connsiteX17" fmla="*/ 2259934 w 2575664"/>
                  <a:gd name="connsiteY17" fmla="*/ 2236937 h 4929036"/>
                  <a:gd name="connsiteX18" fmla="*/ 2023910 w 2575664"/>
                  <a:gd name="connsiteY18" fmla="*/ 2691431 h 4929036"/>
                  <a:gd name="connsiteX19" fmla="*/ 1737468 w 2575664"/>
                  <a:gd name="connsiteY19" fmla="*/ 3793278 h 4929036"/>
                  <a:gd name="connsiteX20" fmla="*/ 1895160 w 2575664"/>
                  <a:gd name="connsiteY20" fmla="*/ 4629392 h 4929036"/>
                  <a:gd name="connsiteX21" fmla="*/ 2328357 w 2575664"/>
                  <a:gd name="connsiteY21" fmla="*/ 4929036 h 4929036"/>
                  <a:gd name="connsiteX22" fmla="*/ 2314111 w 2575664"/>
                  <a:gd name="connsiteY22" fmla="*/ 1054149 h 4929036"/>
                  <a:gd name="connsiteX23" fmla="*/ 1384927 w 2575664"/>
                  <a:gd name="connsiteY23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1006195 w 2575664"/>
                  <a:gd name="connsiteY10" fmla="*/ 3413792 h 4929036"/>
                  <a:gd name="connsiteX11" fmla="*/ 840746 w 2575664"/>
                  <a:gd name="connsiteY11" fmla="*/ 2830101 h 4929036"/>
                  <a:gd name="connsiteX12" fmla="*/ 475859 w 2575664"/>
                  <a:gd name="connsiteY12" fmla="*/ 2514515 h 4929036"/>
                  <a:gd name="connsiteX13" fmla="*/ 847843 w 2575664"/>
                  <a:gd name="connsiteY13" fmla="*/ 1589043 h 4929036"/>
                  <a:gd name="connsiteX14" fmla="*/ 807426 w 2575664"/>
                  <a:gd name="connsiteY14" fmla="*/ 1847948 h 4929036"/>
                  <a:gd name="connsiteX15" fmla="*/ 1537768 w 2575664"/>
                  <a:gd name="connsiteY15" fmla="*/ 869773 h 4929036"/>
                  <a:gd name="connsiteX16" fmla="*/ 2087999 w 2575664"/>
                  <a:gd name="connsiteY16" fmla="*/ 1941848 h 4929036"/>
                  <a:gd name="connsiteX17" fmla="*/ 2259934 w 2575664"/>
                  <a:gd name="connsiteY17" fmla="*/ 2236937 h 4929036"/>
                  <a:gd name="connsiteX18" fmla="*/ 2023910 w 2575664"/>
                  <a:gd name="connsiteY18" fmla="*/ 2691431 h 4929036"/>
                  <a:gd name="connsiteX19" fmla="*/ 1737468 w 2575664"/>
                  <a:gd name="connsiteY19" fmla="*/ 3793278 h 4929036"/>
                  <a:gd name="connsiteX20" fmla="*/ 1895160 w 2575664"/>
                  <a:gd name="connsiteY20" fmla="*/ 4629392 h 4929036"/>
                  <a:gd name="connsiteX21" fmla="*/ 2328357 w 2575664"/>
                  <a:gd name="connsiteY21" fmla="*/ 4929036 h 4929036"/>
                  <a:gd name="connsiteX22" fmla="*/ 2314111 w 2575664"/>
                  <a:gd name="connsiteY22" fmla="*/ 1054149 h 4929036"/>
                  <a:gd name="connsiteX23" fmla="*/ 1384927 w 2575664"/>
                  <a:gd name="connsiteY23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1006195 w 2575664"/>
                  <a:gd name="connsiteY10" fmla="*/ 3413792 h 4929036"/>
                  <a:gd name="connsiteX11" fmla="*/ 840746 w 2575664"/>
                  <a:gd name="connsiteY11" fmla="*/ 2830101 h 4929036"/>
                  <a:gd name="connsiteX12" fmla="*/ 475859 w 2575664"/>
                  <a:gd name="connsiteY12" fmla="*/ 2514515 h 4929036"/>
                  <a:gd name="connsiteX13" fmla="*/ 847843 w 2575664"/>
                  <a:gd name="connsiteY13" fmla="*/ 1589043 h 4929036"/>
                  <a:gd name="connsiteX14" fmla="*/ 807426 w 2575664"/>
                  <a:gd name="connsiteY14" fmla="*/ 1847948 h 4929036"/>
                  <a:gd name="connsiteX15" fmla="*/ 1537768 w 2575664"/>
                  <a:gd name="connsiteY15" fmla="*/ 869773 h 4929036"/>
                  <a:gd name="connsiteX16" fmla="*/ 2087999 w 2575664"/>
                  <a:gd name="connsiteY16" fmla="*/ 1941848 h 4929036"/>
                  <a:gd name="connsiteX17" fmla="*/ 1730359 w 2575664"/>
                  <a:gd name="connsiteY17" fmla="*/ 2522794 h 4929036"/>
                  <a:gd name="connsiteX18" fmla="*/ 2023910 w 2575664"/>
                  <a:gd name="connsiteY18" fmla="*/ 2691431 h 4929036"/>
                  <a:gd name="connsiteX19" fmla="*/ 1737468 w 2575664"/>
                  <a:gd name="connsiteY19" fmla="*/ 3793278 h 4929036"/>
                  <a:gd name="connsiteX20" fmla="*/ 1895160 w 2575664"/>
                  <a:gd name="connsiteY20" fmla="*/ 4629392 h 4929036"/>
                  <a:gd name="connsiteX21" fmla="*/ 2328357 w 2575664"/>
                  <a:gd name="connsiteY21" fmla="*/ 4929036 h 4929036"/>
                  <a:gd name="connsiteX22" fmla="*/ 2314111 w 2575664"/>
                  <a:gd name="connsiteY22" fmla="*/ 1054149 h 4929036"/>
                  <a:gd name="connsiteX23" fmla="*/ 1384927 w 2575664"/>
                  <a:gd name="connsiteY23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1006195 w 2575664"/>
                  <a:gd name="connsiteY10" fmla="*/ 3413792 h 4929036"/>
                  <a:gd name="connsiteX11" fmla="*/ 840746 w 2575664"/>
                  <a:gd name="connsiteY11" fmla="*/ 2830101 h 4929036"/>
                  <a:gd name="connsiteX12" fmla="*/ 475859 w 2575664"/>
                  <a:gd name="connsiteY12" fmla="*/ 2514515 h 4929036"/>
                  <a:gd name="connsiteX13" fmla="*/ 847843 w 2575664"/>
                  <a:gd name="connsiteY13" fmla="*/ 1589043 h 4929036"/>
                  <a:gd name="connsiteX14" fmla="*/ 807426 w 2575664"/>
                  <a:gd name="connsiteY14" fmla="*/ 1847948 h 4929036"/>
                  <a:gd name="connsiteX15" fmla="*/ 1537768 w 2575664"/>
                  <a:gd name="connsiteY15" fmla="*/ 869773 h 4929036"/>
                  <a:gd name="connsiteX16" fmla="*/ 1757014 w 2575664"/>
                  <a:gd name="connsiteY16" fmla="*/ 2186868 h 4929036"/>
                  <a:gd name="connsiteX17" fmla="*/ 1730359 w 2575664"/>
                  <a:gd name="connsiteY17" fmla="*/ 2522794 h 4929036"/>
                  <a:gd name="connsiteX18" fmla="*/ 2023910 w 2575664"/>
                  <a:gd name="connsiteY18" fmla="*/ 2691431 h 4929036"/>
                  <a:gd name="connsiteX19" fmla="*/ 1737468 w 2575664"/>
                  <a:gd name="connsiteY19" fmla="*/ 3793278 h 4929036"/>
                  <a:gd name="connsiteX20" fmla="*/ 1895160 w 2575664"/>
                  <a:gd name="connsiteY20" fmla="*/ 4629392 h 4929036"/>
                  <a:gd name="connsiteX21" fmla="*/ 2328357 w 2575664"/>
                  <a:gd name="connsiteY21" fmla="*/ 4929036 h 4929036"/>
                  <a:gd name="connsiteX22" fmla="*/ 2314111 w 2575664"/>
                  <a:gd name="connsiteY22" fmla="*/ 1054149 h 4929036"/>
                  <a:gd name="connsiteX23" fmla="*/ 1384927 w 2575664"/>
                  <a:gd name="connsiteY23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1006195 w 2575664"/>
                  <a:gd name="connsiteY10" fmla="*/ 3413792 h 4929036"/>
                  <a:gd name="connsiteX11" fmla="*/ 840746 w 2575664"/>
                  <a:gd name="connsiteY11" fmla="*/ 2830101 h 4929036"/>
                  <a:gd name="connsiteX12" fmla="*/ 475859 w 2575664"/>
                  <a:gd name="connsiteY12" fmla="*/ 2514515 h 4929036"/>
                  <a:gd name="connsiteX13" fmla="*/ 847843 w 2575664"/>
                  <a:gd name="connsiteY13" fmla="*/ 1589043 h 4929036"/>
                  <a:gd name="connsiteX14" fmla="*/ 807426 w 2575664"/>
                  <a:gd name="connsiteY14" fmla="*/ 1847948 h 4929036"/>
                  <a:gd name="connsiteX15" fmla="*/ 1521219 w 2575664"/>
                  <a:gd name="connsiteY15" fmla="*/ 1468710 h 4929036"/>
                  <a:gd name="connsiteX16" fmla="*/ 1757014 w 2575664"/>
                  <a:gd name="connsiteY16" fmla="*/ 2186868 h 4929036"/>
                  <a:gd name="connsiteX17" fmla="*/ 1730359 w 2575664"/>
                  <a:gd name="connsiteY17" fmla="*/ 2522794 h 4929036"/>
                  <a:gd name="connsiteX18" fmla="*/ 2023910 w 2575664"/>
                  <a:gd name="connsiteY18" fmla="*/ 2691431 h 4929036"/>
                  <a:gd name="connsiteX19" fmla="*/ 1737468 w 2575664"/>
                  <a:gd name="connsiteY19" fmla="*/ 3793278 h 4929036"/>
                  <a:gd name="connsiteX20" fmla="*/ 1895160 w 2575664"/>
                  <a:gd name="connsiteY20" fmla="*/ 4629392 h 4929036"/>
                  <a:gd name="connsiteX21" fmla="*/ 2328357 w 2575664"/>
                  <a:gd name="connsiteY21" fmla="*/ 4929036 h 4929036"/>
                  <a:gd name="connsiteX22" fmla="*/ 2314111 w 2575664"/>
                  <a:gd name="connsiteY22" fmla="*/ 1054149 h 4929036"/>
                  <a:gd name="connsiteX23" fmla="*/ 1384927 w 2575664"/>
                  <a:gd name="connsiteY23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1006195 w 2575664"/>
                  <a:gd name="connsiteY10" fmla="*/ 3413792 h 4929036"/>
                  <a:gd name="connsiteX11" fmla="*/ 840746 w 2575664"/>
                  <a:gd name="connsiteY11" fmla="*/ 2830101 h 4929036"/>
                  <a:gd name="connsiteX12" fmla="*/ 475859 w 2575664"/>
                  <a:gd name="connsiteY12" fmla="*/ 2514515 h 4929036"/>
                  <a:gd name="connsiteX13" fmla="*/ 847843 w 2575664"/>
                  <a:gd name="connsiteY13" fmla="*/ 1589043 h 4929036"/>
                  <a:gd name="connsiteX14" fmla="*/ 807426 w 2575664"/>
                  <a:gd name="connsiteY14" fmla="*/ 1847948 h 4929036"/>
                  <a:gd name="connsiteX15" fmla="*/ 1521219 w 2575664"/>
                  <a:gd name="connsiteY15" fmla="*/ 1468710 h 4929036"/>
                  <a:gd name="connsiteX16" fmla="*/ 1730359 w 2575664"/>
                  <a:gd name="connsiteY16" fmla="*/ 2522794 h 4929036"/>
                  <a:gd name="connsiteX17" fmla="*/ 2023910 w 2575664"/>
                  <a:gd name="connsiteY17" fmla="*/ 2691431 h 4929036"/>
                  <a:gd name="connsiteX18" fmla="*/ 1737468 w 2575664"/>
                  <a:gd name="connsiteY18" fmla="*/ 3793278 h 4929036"/>
                  <a:gd name="connsiteX19" fmla="*/ 1895160 w 2575664"/>
                  <a:gd name="connsiteY19" fmla="*/ 4629392 h 4929036"/>
                  <a:gd name="connsiteX20" fmla="*/ 2328357 w 2575664"/>
                  <a:gd name="connsiteY20" fmla="*/ 4929036 h 4929036"/>
                  <a:gd name="connsiteX21" fmla="*/ 2314111 w 2575664"/>
                  <a:gd name="connsiteY21" fmla="*/ 1054149 h 4929036"/>
                  <a:gd name="connsiteX22" fmla="*/ 1384927 w 2575664"/>
                  <a:gd name="connsiteY22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1006195 w 2575664"/>
                  <a:gd name="connsiteY10" fmla="*/ 3413792 h 4929036"/>
                  <a:gd name="connsiteX11" fmla="*/ 840746 w 2575664"/>
                  <a:gd name="connsiteY11" fmla="*/ 2830101 h 4929036"/>
                  <a:gd name="connsiteX12" fmla="*/ 475859 w 2575664"/>
                  <a:gd name="connsiteY12" fmla="*/ 2514515 h 4929036"/>
                  <a:gd name="connsiteX13" fmla="*/ 847843 w 2575664"/>
                  <a:gd name="connsiteY13" fmla="*/ 1589043 h 4929036"/>
                  <a:gd name="connsiteX14" fmla="*/ 807426 w 2575664"/>
                  <a:gd name="connsiteY14" fmla="*/ 1847948 h 4929036"/>
                  <a:gd name="connsiteX15" fmla="*/ 1730359 w 2575664"/>
                  <a:gd name="connsiteY15" fmla="*/ 2522794 h 4929036"/>
                  <a:gd name="connsiteX16" fmla="*/ 2023910 w 2575664"/>
                  <a:gd name="connsiteY16" fmla="*/ 2691431 h 4929036"/>
                  <a:gd name="connsiteX17" fmla="*/ 1737468 w 2575664"/>
                  <a:gd name="connsiteY17" fmla="*/ 3793278 h 4929036"/>
                  <a:gd name="connsiteX18" fmla="*/ 1895160 w 2575664"/>
                  <a:gd name="connsiteY18" fmla="*/ 4629392 h 4929036"/>
                  <a:gd name="connsiteX19" fmla="*/ 2328357 w 2575664"/>
                  <a:gd name="connsiteY19" fmla="*/ 4929036 h 4929036"/>
                  <a:gd name="connsiteX20" fmla="*/ 2314111 w 2575664"/>
                  <a:gd name="connsiteY20" fmla="*/ 1054149 h 4929036"/>
                  <a:gd name="connsiteX21" fmla="*/ 1384927 w 2575664"/>
                  <a:gd name="connsiteY21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1006195 w 2575664"/>
                  <a:gd name="connsiteY10" fmla="*/ 3413792 h 4929036"/>
                  <a:gd name="connsiteX11" fmla="*/ 840746 w 2575664"/>
                  <a:gd name="connsiteY11" fmla="*/ 2830101 h 4929036"/>
                  <a:gd name="connsiteX12" fmla="*/ 475859 w 2575664"/>
                  <a:gd name="connsiteY12" fmla="*/ 2514515 h 4929036"/>
                  <a:gd name="connsiteX13" fmla="*/ 807426 w 2575664"/>
                  <a:gd name="connsiteY13" fmla="*/ 1847948 h 4929036"/>
                  <a:gd name="connsiteX14" fmla="*/ 1730359 w 2575664"/>
                  <a:gd name="connsiteY14" fmla="*/ 2522794 h 4929036"/>
                  <a:gd name="connsiteX15" fmla="*/ 2023910 w 2575664"/>
                  <a:gd name="connsiteY15" fmla="*/ 2691431 h 4929036"/>
                  <a:gd name="connsiteX16" fmla="*/ 1737468 w 2575664"/>
                  <a:gd name="connsiteY16" fmla="*/ 3793278 h 4929036"/>
                  <a:gd name="connsiteX17" fmla="*/ 1895160 w 2575664"/>
                  <a:gd name="connsiteY17" fmla="*/ 4629392 h 4929036"/>
                  <a:gd name="connsiteX18" fmla="*/ 2328357 w 2575664"/>
                  <a:gd name="connsiteY18" fmla="*/ 4929036 h 4929036"/>
                  <a:gd name="connsiteX19" fmla="*/ 2314111 w 2575664"/>
                  <a:gd name="connsiteY19" fmla="*/ 1054149 h 4929036"/>
                  <a:gd name="connsiteX20" fmla="*/ 1384927 w 2575664"/>
                  <a:gd name="connsiteY20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1006195 w 2575664"/>
                  <a:gd name="connsiteY10" fmla="*/ 3413792 h 4929036"/>
                  <a:gd name="connsiteX11" fmla="*/ 840746 w 2575664"/>
                  <a:gd name="connsiteY11" fmla="*/ 2830101 h 4929036"/>
                  <a:gd name="connsiteX12" fmla="*/ 807426 w 2575664"/>
                  <a:gd name="connsiteY12" fmla="*/ 1847948 h 4929036"/>
                  <a:gd name="connsiteX13" fmla="*/ 1730359 w 2575664"/>
                  <a:gd name="connsiteY13" fmla="*/ 2522794 h 4929036"/>
                  <a:gd name="connsiteX14" fmla="*/ 2023910 w 2575664"/>
                  <a:gd name="connsiteY14" fmla="*/ 2691431 h 4929036"/>
                  <a:gd name="connsiteX15" fmla="*/ 1737468 w 2575664"/>
                  <a:gd name="connsiteY15" fmla="*/ 3793278 h 4929036"/>
                  <a:gd name="connsiteX16" fmla="*/ 1895160 w 2575664"/>
                  <a:gd name="connsiteY16" fmla="*/ 4629392 h 4929036"/>
                  <a:gd name="connsiteX17" fmla="*/ 2328357 w 2575664"/>
                  <a:gd name="connsiteY17" fmla="*/ 4929036 h 4929036"/>
                  <a:gd name="connsiteX18" fmla="*/ 2314111 w 2575664"/>
                  <a:gd name="connsiteY18" fmla="*/ 1054149 h 4929036"/>
                  <a:gd name="connsiteX19" fmla="*/ 1384927 w 2575664"/>
                  <a:gd name="connsiteY19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1006195 w 2575664"/>
                  <a:gd name="connsiteY10" fmla="*/ 3413792 h 4929036"/>
                  <a:gd name="connsiteX11" fmla="*/ 807426 w 2575664"/>
                  <a:gd name="connsiteY11" fmla="*/ 1847948 h 4929036"/>
                  <a:gd name="connsiteX12" fmla="*/ 1730359 w 2575664"/>
                  <a:gd name="connsiteY12" fmla="*/ 2522794 h 4929036"/>
                  <a:gd name="connsiteX13" fmla="*/ 2023910 w 2575664"/>
                  <a:gd name="connsiteY13" fmla="*/ 2691431 h 4929036"/>
                  <a:gd name="connsiteX14" fmla="*/ 1737468 w 2575664"/>
                  <a:gd name="connsiteY14" fmla="*/ 3793278 h 4929036"/>
                  <a:gd name="connsiteX15" fmla="*/ 1895160 w 2575664"/>
                  <a:gd name="connsiteY15" fmla="*/ 4629392 h 4929036"/>
                  <a:gd name="connsiteX16" fmla="*/ 2328357 w 2575664"/>
                  <a:gd name="connsiteY16" fmla="*/ 4929036 h 4929036"/>
                  <a:gd name="connsiteX17" fmla="*/ 2314111 w 2575664"/>
                  <a:gd name="connsiteY17" fmla="*/ 1054149 h 4929036"/>
                  <a:gd name="connsiteX18" fmla="*/ 1384927 w 2575664"/>
                  <a:gd name="connsiteY18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807426 w 2575664"/>
                  <a:gd name="connsiteY10" fmla="*/ 1847948 h 4929036"/>
                  <a:gd name="connsiteX11" fmla="*/ 1730359 w 2575664"/>
                  <a:gd name="connsiteY11" fmla="*/ 2522794 h 4929036"/>
                  <a:gd name="connsiteX12" fmla="*/ 2023910 w 2575664"/>
                  <a:gd name="connsiteY12" fmla="*/ 2691431 h 4929036"/>
                  <a:gd name="connsiteX13" fmla="*/ 1737468 w 2575664"/>
                  <a:gd name="connsiteY13" fmla="*/ 3793278 h 4929036"/>
                  <a:gd name="connsiteX14" fmla="*/ 1895160 w 2575664"/>
                  <a:gd name="connsiteY14" fmla="*/ 4629392 h 4929036"/>
                  <a:gd name="connsiteX15" fmla="*/ 2328357 w 2575664"/>
                  <a:gd name="connsiteY15" fmla="*/ 4929036 h 4929036"/>
                  <a:gd name="connsiteX16" fmla="*/ 2314111 w 2575664"/>
                  <a:gd name="connsiteY16" fmla="*/ 1054149 h 4929036"/>
                  <a:gd name="connsiteX17" fmla="*/ 1384927 w 2575664"/>
                  <a:gd name="connsiteY17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1730359 w 2575664"/>
                  <a:gd name="connsiteY10" fmla="*/ 2522794 h 4929036"/>
                  <a:gd name="connsiteX11" fmla="*/ 2023910 w 2575664"/>
                  <a:gd name="connsiteY11" fmla="*/ 2691431 h 4929036"/>
                  <a:gd name="connsiteX12" fmla="*/ 1737468 w 2575664"/>
                  <a:gd name="connsiteY12" fmla="*/ 3793278 h 4929036"/>
                  <a:gd name="connsiteX13" fmla="*/ 1895160 w 2575664"/>
                  <a:gd name="connsiteY13" fmla="*/ 4629392 h 4929036"/>
                  <a:gd name="connsiteX14" fmla="*/ 2328357 w 2575664"/>
                  <a:gd name="connsiteY14" fmla="*/ 4929036 h 4929036"/>
                  <a:gd name="connsiteX15" fmla="*/ 2314111 w 2575664"/>
                  <a:gd name="connsiteY15" fmla="*/ 1054149 h 4929036"/>
                  <a:gd name="connsiteX16" fmla="*/ 1384927 w 2575664"/>
                  <a:gd name="connsiteY16" fmla="*/ 0 h 4929036"/>
                  <a:gd name="connsiteX0" fmla="*/ 1384927 w 2611588"/>
                  <a:gd name="connsiteY0" fmla="*/ 0 h 4929036"/>
                  <a:gd name="connsiteX1" fmla="*/ 239181 w 2611588"/>
                  <a:gd name="connsiteY1" fmla="*/ 1078531 h 4929036"/>
                  <a:gd name="connsiteX2" fmla="*/ 86217 w 2611588"/>
                  <a:gd name="connsiteY2" fmla="*/ 2224374 h 4929036"/>
                  <a:gd name="connsiteX3" fmla="*/ 256136 w 2611588"/>
                  <a:gd name="connsiteY3" fmla="*/ 3593557 h 4929036"/>
                  <a:gd name="connsiteX4" fmla="*/ 0 w 2611588"/>
                  <a:gd name="connsiteY4" fmla="*/ 4244100 h 4929036"/>
                  <a:gd name="connsiteX5" fmla="*/ 265487 w 2611588"/>
                  <a:gd name="connsiteY5" fmla="*/ 4296014 h 4929036"/>
                  <a:gd name="connsiteX6" fmla="*/ 552659 w 2611588"/>
                  <a:gd name="connsiteY6" fmla="*/ 4213156 h 4929036"/>
                  <a:gd name="connsiteX7" fmla="*/ 605844 w 2611588"/>
                  <a:gd name="connsiteY7" fmla="*/ 4536944 h 4929036"/>
                  <a:gd name="connsiteX8" fmla="*/ 882363 w 2611588"/>
                  <a:gd name="connsiteY8" fmla="*/ 4776568 h 4929036"/>
                  <a:gd name="connsiteX9" fmla="*/ 949436 w 2611588"/>
                  <a:gd name="connsiteY9" fmla="*/ 4012260 h 4929036"/>
                  <a:gd name="connsiteX10" fmla="*/ 1730359 w 2611588"/>
                  <a:gd name="connsiteY10" fmla="*/ 2522794 h 4929036"/>
                  <a:gd name="connsiteX11" fmla="*/ 2023910 w 2611588"/>
                  <a:gd name="connsiteY11" fmla="*/ 2691431 h 4929036"/>
                  <a:gd name="connsiteX12" fmla="*/ 1737468 w 2611588"/>
                  <a:gd name="connsiteY12" fmla="*/ 3793278 h 4929036"/>
                  <a:gd name="connsiteX13" fmla="*/ 1895160 w 2611588"/>
                  <a:gd name="connsiteY13" fmla="*/ 4629392 h 4929036"/>
                  <a:gd name="connsiteX14" fmla="*/ 2328357 w 2611588"/>
                  <a:gd name="connsiteY14" fmla="*/ 4929036 h 4929036"/>
                  <a:gd name="connsiteX15" fmla="*/ 2421681 w 2611588"/>
                  <a:gd name="connsiteY15" fmla="*/ 1108598 h 4929036"/>
                  <a:gd name="connsiteX16" fmla="*/ 1384927 w 2611588"/>
                  <a:gd name="connsiteY16" fmla="*/ 0 h 4929036"/>
                  <a:gd name="connsiteX0" fmla="*/ 1384927 w 2583184"/>
                  <a:gd name="connsiteY0" fmla="*/ 0 h 4929036"/>
                  <a:gd name="connsiteX1" fmla="*/ 239181 w 2583184"/>
                  <a:gd name="connsiteY1" fmla="*/ 1078531 h 4929036"/>
                  <a:gd name="connsiteX2" fmla="*/ 86217 w 2583184"/>
                  <a:gd name="connsiteY2" fmla="*/ 2224374 h 4929036"/>
                  <a:gd name="connsiteX3" fmla="*/ 256136 w 2583184"/>
                  <a:gd name="connsiteY3" fmla="*/ 3593557 h 4929036"/>
                  <a:gd name="connsiteX4" fmla="*/ 0 w 2583184"/>
                  <a:gd name="connsiteY4" fmla="*/ 4244100 h 4929036"/>
                  <a:gd name="connsiteX5" fmla="*/ 265487 w 2583184"/>
                  <a:gd name="connsiteY5" fmla="*/ 4296014 h 4929036"/>
                  <a:gd name="connsiteX6" fmla="*/ 552659 w 2583184"/>
                  <a:gd name="connsiteY6" fmla="*/ 4213156 h 4929036"/>
                  <a:gd name="connsiteX7" fmla="*/ 605844 w 2583184"/>
                  <a:gd name="connsiteY7" fmla="*/ 4536944 h 4929036"/>
                  <a:gd name="connsiteX8" fmla="*/ 882363 w 2583184"/>
                  <a:gd name="connsiteY8" fmla="*/ 4776568 h 4929036"/>
                  <a:gd name="connsiteX9" fmla="*/ 949436 w 2583184"/>
                  <a:gd name="connsiteY9" fmla="*/ 4012260 h 4929036"/>
                  <a:gd name="connsiteX10" fmla="*/ 1730359 w 2583184"/>
                  <a:gd name="connsiteY10" fmla="*/ 2522794 h 4929036"/>
                  <a:gd name="connsiteX11" fmla="*/ 2023910 w 2583184"/>
                  <a:gd name="connsiteY11" fmla="*/ 2691431 h 4929036"/>
                  <a:gd name="connsiteX12" fmla="*/ 1737468 w 2583184"/>
                  <a:gd name="connsiteY12" fmla="*/ 3793278 h 4929036"/>
                  <a:gd name="connsiteX13" fmla="*/ 1895160 w 2583184"/>
                  <a:gd name="connsiteY13" fmla="*/ 4629392 h 4929036"/>
                  <a:gd name="connsiteX14" fmla="*/ 2328357 w 2583184"/>
                  <a:gd name="connsiteY14" fmla="*/ 4929036 h 4929036"/>
                  <a:gd name="connsiteX15" fmla="*/ 2338935 w 2583184"/>
                  <a:gd name="connsiteY15" fmla="*/ 1135822 h 4929036"/>
                  <a:gd name="connsiteX16" fmla="*/ 1384927 w 2583184"/>
                  <a:gd name="connsiteY16" fmla="*/ 0 h 4929036"/>
                  <a:gd name="connsiteX0" fmla="*/ 1384927 w 2583184"/>
                  <a:gd name="connsiteY0" fmla="*/ 0 h 4929036"/>
                  <a:gd name="connsiteX1" fmla="*/ 239181 w 2583184"/>
                  <a:gd name="connsiteY1" fmla="*/ 1078531 h 4929036"/>
                  <a:gd name="connsiteX2" fmla="*/ 86217 w 2583184"/>
                  <a:gd name="connsiteY2" fmla="*/ 2224374 h 4929036"/>
                  <a:gd name="connsiteX3" fmla="*/ 256136 w 2583184"/>
                  <a:gd name="connsiteY3" fmla="*/ 3593557 h 4929036"/>
                  <a:gd name="connsiteX4" fmla="*/ 0 w 2583184"/>
                  <a:gd name="connsiteY4" fmla="*/ 4244100 h 4929036"/>
                  <a:gd name="connsiteX5" fmla="*/ 265487 w 2583184"/>
                  <a:gd name="connsiteY5" fmla="*/ 4296014 h 4929036"/>
                  <a:gd name="connsiteX6" fmla="*/ 552659 w 2583184"/>
                  <a:gd name="connsiteY6" fmla="*/ 4213156 h 4929036"/>
                  <a:gd name="connsiteX7" fmla="*/ 605844 w 2583184"/>
                  <a:gd name="connsiteY7" fmla="*/ 4536944 h 4929036"/>
                  <a:gd name="connsiteX8" fmla="*/ 882363 w 2583184"/>
                  <a:gd name="connsiteY8" fmla="*/ 4776568 h 4929036"/>
                  <a:gd name="connsiteX9" fmla="*/ 949436 w 2583184"/>
                  <a:gd name="connsiteY9" fmla="*/ 4012260 h 4929036"/>
                  <a:gd name="connsiteX10" fmla="*/ 1730359 w 2583184"/>
                  <a:gd name="connsiteY10" fmla="*/ 2522794 h 4929036"/>
                  <a:gd name="connsiteX11" fmla="*/ 2023910 w 2583184"/>
                  <a:gd name="connsiteY11" fmla="*/ 2691431 h 4929036"/>
                  <a:gd name="connsiteX12" fmla="*/ 1737468 w 2583184"/>
                  <a:gd name="connsiteY12" fmla="*/ 3793278 h 4929036"/>
                  <a:gd name="connsiteX13" fmla="*/ 1895160 w 2583184"/>
                  <a:gd name="connsiteY13" fmla="*/ 4629392 h 4929036"/>
                  <a:gd name="connsiteX14" fmla="*/ 2328357 w 2583184"/>
                  <a:gd name="connsiteY14" fmla="*/ 4929036 h 4929036"/>
                  <a:gd name="connsiteX15" fmla="*/ 2338935 w 2583184"/>
                  <a:gd name="connsiteY15" fmla="*/ 1135822 h 4929036"/>
                  <a:gd name="connsiteX16" fmla="*/ 1384927 w 2583184"/>
                  <a:gd name="connsiteY16" fmla="*/ 0 h 4929036"/>
                  <a:gd name="connsiteX0" fmla="*/ 1384927 w 2583184"/>
                  <a:gd name="connsiteY0" fmla="*/ 0 h 4929036"/>
                  <a:gd name="connsiteX1" fmla="*/ 239181 w 2583184"/>
                  <a:gd name="connsiteY1" fmla="*/ 1078531 h 4929036"/>
                  <a:gd name="connsiteX2" fmla="*/ 86217 w 2583184"/>
                  <a:gd name="connsiteY2" fmla="*/ 2224374 h 4929036"/>
                  <a:gd name="connsiteX3" fmla="*/ 256136 w 2583184"/>
                  <a:gd name="connsiteY3" fmla="*/ 3593557 h 4929036"/>
                  <a:gd name="connsiteX4" fmla="*/ 0 w 2583184"/>
                  <a:gd name="connsiteY4" fmla="*/ 4244100 h 4929036"/>
                  <a:gd name="connsiteX5" fmla="*/ 265487 w 2583184"/>
                  <a:gd name="connsiteY5" fmla="*/ 4296014 h 4929036"/>
                  <a:gd name="connsiteX6" fmla="*/ 552659 w 2583184"/>
                  <a:gd name="connsiteY6" fmla="*/ 4213156 h 4929036"/>
                  <a:gd name="connsiteX7" fmla="*/ 605844 w 2583184"/>
                  <a:gd name="connsiteY7" fmla="*/ 4536944 h 4929036"/>
                  <a:gd name="connsiteX8" fmla="*/ 882363 w 2583184"/>
                  <a:gd name="connsiteY8" fmla="*/ 4776568 h 4929036"/>
                  <a:gd name="connsiteX9" fmla="*/ 1197675 w 2583184"/>
                  <a:gd name="connsiteY9" fmla="*/ 4434239 h 4929036"/>
                  <a:gd name="connsiteX10" fmla="*/ 1730359 w 2583184"/>
                  <a:gd name="connsiteY10" fmla="*/ 2522794 h 4929036"/>
                  <a:gd name="connsiteX11" fmla="*/ 2023910 w 2583184"/>
                  <a:gd name="connsiteY11" fmla="*/ 2691431 h 4929036"/>
                  <a:gd name="connsiteX12" fmla="*/ 1737468 w 2583184"/>
                  <a:gd name="connsiteY12" fmla="*/ 3793278 h 4929036"/>
                  <a:gd name="connsiteX13" fmla="*/ 1895160 w 2583184"/>
                  <a:gd name="connsiteY13" fmla="*/ 4629392 h 4929036"/>
                  <a:gd name="connsiteX14" fmla="*/ 2328357 w 2583184"/>
                  <a:gd name="connsiteY14" fmla="*/ 4929036 h 4929036"/>
                  <a:gd name="connsiteX15" fmla="*/ 2338935 w 2583184"/>
                  <a:gd name="connsiteY15" fmla="*/ 1135822 h 4929036"/>
                  <a:gd name="connsiteX16" fmla="*/ 1384927 w 2583184"/>
                  <a:gd name="connsiteY16" fmla="*/ 0 h 4929036"/>
                  <a:gd name="connsiteX0" fmla="*/ 1384927 w 2583184"/>
                  <a:gd name="connsiteY0" fmla="*/ 0 h 4929036"/>
                  <a:gd name="connsiteX1" fmla="*/ 239181 w 2583184"/>
                  <a:gd name="connsiteY1" fmla="*/ 1078531 h 4929036"/>
                  <a:gd name="connsiteX2" fmla="*/ 86217 w 2583184"/>
                  <a:gd name="connsiteY2" fmla="*/ 2224374 h 4929036"/>
                  <a:gd name="connsiteX3" fmla="*/ 256136 w 2583184"/>
                  <a:gd name="connsiteY3" fmla="*/ 3593557 h 4929036"/>
                  <a:gd name="connsiteX4" fmla="*/ 0 w 2583184"/>
                  <a:gd name="connsiteY4" fmla="*/ 4244100 h 4929036"/>
                  <a:gd name="connsiteX5" fmla="*/ 265487 w 2583184"/>
                  <a:gd name="connsiteY5" fmla="*/ 4296014 h 4929036"/>
                  <a:gd name="connsiteX6" fmla="*/ 552659 w 2583184"/>
                  <a:gd name="connsiteY6" fmla="*/ 4213156 h 4929036"/>
                  <a:gd name="connsiteX7" fmla="*/ 564471 w 2583184"/>
                  <a:gd name="connsiteY7" fmla="*/ 4904474 h 4929036"/>
                  <a:gd name="connsiteX8" fmla="*/ 882363 w 2583184"/>
                  <a:gd name="connsiteY8" fmla="*/ 4776568 h 4929036"/>
                  <a:gd name="connsiteX9" fmla="*/ 1197675 w 2583184"/>
                  <a:gd name="connsiteY9" fmla="*/ 4434239 h 4929036"/>
                  <a:gd name="connsiteX10" fmla="*/ 1730359 w 2583184"/>
                  <a:gd name="connsiteY10" fmla="*/ 2522794 h 4929036"/>
                  <a:gd name="connsiteX11" fmla="*/ 2023910 w 2583184"/>
                  <a:gd name="connsiteY11" fmla="*/ 2691431 h 4929036"/>
                  <a:gd name="connsiteX12" fmla="*/ 1737468 w 2583184"/>
                  <a:gd name="connsiteY12" fmla="*/ 3793278 h 4929036"/>
                  <a:gd name="connsiteX13" fmla="*/ 1895160 w 2583184"/>
                  <a:gd name="connsiteY13" fmla="*/ 4629392 h 4929036"/>
                  <a:gd name="connsiteX14" fmla="*/ 2328357 w 2583184"/>
                  <a:gd name="connsiteY14" fmla="*/ 4929036 h 4929036"/>
                  <a:gd name="connsiteX15" fmla="*/ 2338935 w 2583184"/>
                  <a:gd name="connsiteY15" fmla="*/ 1135822 h 4929036"/>
                  <a:gd name="connsiteX16" fmla="*/ 1384927 w 2583184"/>
                  <a:gd name="connsiteY16" fmla="*/ 0 h 4929036"/>
                  <a:gd name="connsiteX0" fmla="*/ 1384927 w 2583184"/>
                  <a:gd name="connsiteY0" fmla="*/ 0 h 4964389"/>
                  <a:gd name="connsiteX1" fmla="*/ 239181 w 2583184"/>
                  <a:gd name="connsiteY1" fmla="*/ 1078531 h 4964389"/>
                  <a:gd name="connsiteX2" fmla="*/ 86217 w 2583184"/>
                  <a:gd name="connsiteY2" fmla="*/ 2224374 h 4964389"/>
                  <a:gd name="connsiteX3" fmla="*/ 256136 w 2583184"/>
                  <a:gd name="connsiteY3" fmla="*/ 3593557 h 4964389"/>
                  <a:gd name="connsiteX4" fmla="*/ 0 w 2583184"/>
                  <a:gd name="connsiteY4" fmla="*/ 4244100 h 4964389"/>
                  <a:gd name="connsiteX5" fmla="*/ 265487 w 2583184"/>
                  <a:gd name="connsiteY5" fmla="*/ 4296014 h 4964389"/>
                  <a:gd name="connsiteX6" fmla="*/ 552659 w 2583184"/>
                  <a:gd name="connsiteY6" fmla="*/ 4213156 h 4964389"/>
                  <a:gd name="connsiteX7" fmla="*/ 564471 w 2583184"/>
                  <a:gd name="connsiteY7" fmla="*/ 4904474 h 4964389"/>
                  <a:gd name="connsiteX8" fmla="*/ 882363 w 2583184"/>
                  <a:gd name="connsiteY8" fmla="*/ 4776568 h 4964389"/>
                  <a:gd name="connsiteX9" fmla="*/ 1197675 w 2583184"/>
                  <a:gd name="connsiteY9" fmla="*/ 4434239 h 4964389"/>
                  <a:gd name="connsiteX10" fmla="*/ 1730359 w 2583184"/>
                  <a:gd name="connsiteY10" fmla="*/ 2522794 h 4964389"/>
                  <a:gd name="connsiteX11" fmla="*/ 2023910 w 2583184"/>
                  <a:gd name="connsiteY11" fmla="*/ 2691431 h 4964389"/>
                  <a:gd name="connsiteX12" fmla="*/ 1737468 w 2583184"/>
                  <a:gd name="connsiteY12" fmla="*/ 3793278 h 4964389"/>
                  <a:gd name="connsiteX13" fmla="*/ 1895160 w 2583184"/>
                  <a:gd name="connsiteY13" fmla="*/ 4629392 h 4964389"/>
                  <a:gd name="connsiteX14" fmla="*/ 2328357 w 2583184"/>
                  <a:gd name="connsiteY14" fmla="*/ 4929036 h 4964389"/>
                  <a:gd name="connsiteX15" fmla="*/ 2338935 w 2583184"/>
                  <a:gd name="connsiteY15" fmla="*/ 1135822 h 4964389"/>
                  <a:gd name="connsiteX16" fmla="*/ 1384927 w 2583184"/>
                  <a:gd name="connsiteY16" fmla="*/ 0 h 4964389"/>
                  <a:gd name="connsiteX0" fmla="*/ 1384927 w 2583184"/>
                  <a:gd name="connsiteY0" fmla="*/ 0 h 4964389"/>
                  <a:gd name="connsiteX1" fmla="*/ 239181 w 2583184"/>
                  <a:gd name="connsiteY1" fmla="*/ 1078531 h 4964389"/>
                  <a:gd name="connsiteX2" fmla="*/ 86217 w 2583184"/>
                  <a:gd name="connsiteY2" fmla="*/ 2224374 h 4964389"/>
                  <a:gd name="connsiteX3" fmla="*/ 256136 w 2583184"/>
                  <a:gd name="connsiteY3" fmla="*/ 3593557 h 4964389"/>
                  <a:gd name="connsiteX4" fmla="*/ 0 w 2583184"/>
                  <a:gd name="connsiteY4" fmla="*/ 4244100 h 4964389"/>
                  <a:gd name="connsiteX5" fmla="*/ 265487 w 2583184"/>
                  <a:gd name="connsiteY5" fmla="*/ 4296014 h 4964389"/>
                  <a:gd name="connsiteX6" fmla="*/ 527835 w 2583184"/>
                  <a:gd name="connsiteY6" fmla="*/ 4417339 h 4964389"/>
                  <a:gd name="connsiteX7" fmla="*/ 564471 w 2583184"/>
                  <a:gd name="connsiteY7" fmla="*/ 4904474 h 4964389"/>
                  <a:gd name="connsiteX8" fmla="*/ 882363 w 2583184"/>
                  <a:gd name="connsiteY8" fmla="*/ 4776568 h 4964389"/>
                  <a:gd name="connsiteX9" fmla="*/ 1197675 w 2583184"/>
                  <a:gd name="connsiteY9" fmla="*/ 4434239 h 4964389"/>
                  <a:gd name="connsiteX10" fmla="*/ 1730359 w 2583184"/>
                  <a:gd name="connsiteY10" fmla="*/ 2522794 h 4964389"/>
                  <a:gd name="connsiteX11" fmla="*/ 2023910 w 2583184"/>
                  <a:gd name="connsiteY11" fmla="*/ 2691431 h 4964389"/>
                  <a:gd name="connsiteX12" fmla="*/ 1737468 w 2583184"/>
                  <a:gd name="connsiteY12" fmla="*/ 3793278 h 4964389"/>
                  <a:gd name="connsiteX13" fmla="*/ 1895160 w 2583184"/>
                  <a:gd name="connsiteY13" fmla="*/ 4629392 h 4964389"/>
                  <a:gd name="connsiteX14" fmla="*/ 2328357 w 2583184"/>
                  <a:gd name="connsiteY14" fmla="*/ 4929036 h 4964389"/>
                  <a:gd name="connsiteX15" fmla="*/ 2338935 w 2583184"/>
                  <a:gd name="connsiteY15" fmla="*/ 1135822 h 4964389"/>
                  <a:gd name="connsiteX16" fmla="*/ 1384927 w 2583184"/>
                  <a:gd name="connsiteY16" fmla="*/ 0 h 4964389"/>
                  <a:gd name="connsiteX0" fmla="*/ 1384927 w 2583184"/>
                  <a:gd name="connsiteY0" fmla="*/ 0 h 4964389"/>
                  <a:gd name="connsiteX1" fmla="*/ 239181 w 2583184"/>
                  <a:gd name="connsiteY1" fmla="*/ 1078531 h 4964389"/>
                  <a:gd name="connsiteX2" fmla="*/ 86217 w 2583184"/>
                  <a:gd name="connsiteY2" fmla="*/ 2224374 h 4964389"/>
                  <a:gd name="connsiteX3" fmla="*/ 256136 w 2583184"/>
                  <a:gd name="connsiteY3" fmla="*/ 3593557 h 4964389"/>
                  <a:gd name="connsiteX4" fmla="*/ 0 w 2583184"/>
                  <a:gd name="connsiteY4" fmla="*/ 4244100 h 4964389"/>
                  <a:gd name="connsiteX5" fmla="*/ 381331 w 2583184"/>
                  <a:gd name="connsiteY5" fmla="*/ 4690769 h 4964389"/>
                  <a:gd name="connsiteX6" fmla="*/ 527835 w 2583184"/>
                  <a:gd name="connsiteY6" fmla="*/ 4417339 h 4964389"/>
                  <a:gd name="connsiteX7" fmla="*/ 564471 w 2583184"/>
                  <a:gd name="connsiteY7" fmla="*/ 4904474 h 4964389"/>
                  <a:gd name="connsiteX8" fmla="*/ 882363 w 2583184"/>
                  <a:gd name="connsiteY8" fmla="*/ 4776568 h 4964389"/>
                  <a:gd name="connsiteX9" fmla="*/ 1197675 w 2583184"/>
                  <a:gd name="connsiteY9" fmla="*/ 4434239 h 4964389"/>
                  <a:gd name="connsiteX10" fmla="*/ 1730359 w 2583184"/>
                  <a:gd name="connsiteY10" fmla="*/ 2522794 h 4964389"/>
                  <a:gd name="connsiteX11" fmla="*/ 2023910 w 2583184"/>
                  <a:gd name="connsiteY11" fmla="*/ 2691431 h 4964389"/>
                  <a:gd name="connsiteX12" fmla="*/ 1737468 w 2583184"/>
                  <a:gd name="connsiteY12" fmla="*/ 3793278 h 4964389"/>
                  <a:gd name="connsiteX13" fmla="*/ 1895160 w 2583184"/>
                  <a:gd name="connsiteY13" fmla="*/ 4629392 h 4964389"/>
                  <a:gd name="connsiteX14" fmla="*/ 2328357 w 2583184"/>
                  <a:gd name="connsiteY14" fmla="*/ 4929036 h 4964389"/>
                  <a:gd name="connsiteX15" fmla="*/ 2338935 w 2583184"/>
                  <a:gd name="connsiteY15" fmla="*/ 1135822 h 4964389"/>
                  <a:gd name="connsiteX16" fmla="*/ 1384927 w 2583184"/>
                  <a:gd name="connsiteY16" fmla="*/ 0 h 4964389"/>
                  <a:gd name="connsiteX0" fmla="*/ 1314623 w 2512880"/>
                  <a:gd name="connsiteY0" fmla="*/ 0 h 4964389"/>
                  <a:gd name="connsiteX1" fmla="*/ 168877 w 2512880"/>
                  <a:gd name="connsiteY1" fmla="*/ 1078531 h 4964389"/>
                  <a:gd name="connsiteX2" fmla="*/ 15913 w 2512880"/>
                  <a:gd name="connsiteY2" fmla="*/ 2224374 h 4964389"/>
                  <a:gd name="connsiteX3" fmla="*/ 185832 w 2512880"/>
                  <a:gd name="connsiteY3" fmla="*/ 3593557 h 4964389"/>
                  <a:gd name="connsiteX4" fmla="*/ 37266 w 2512880"/>
                  <a:gd name="connsiteY4" fmla="*/ 4570793 h 4964389"/>
                  <a:gd name="connsiteX5" fmla="*/ 311027 w 2512880"/>
                  <a:gd name="connsiteY5" fmla="*/ 4690769 h 4964389"/>
                  <a:gd name="connsiteX6" fmla="*/ 457531 w 2512880"/>
                  <a:gd name="connsiteY6" fmla="*/ 4417339 h 4964389"/>
                  <a:gd name="connsiteX7" fmla="*/ 494167 w 2512880"/>
                  <a:gd name="connsiteY7" fmla="*/ 4904474 h 4964389"/>
                  <a:gd name="connsiteX8" fmla="*/ 812059 w 2512880"/>
                  <a:gd name="connsiteY8" fmla="*/ 4776568 h 4964389"/>
                  <a:gd name="connsiteX9" fmla="*/ 1127371 w 2512880"/>
                  <a:gd name="connsiteY9" fmla="*/ 4434239 h 4964389"/>
                  <a:gd name="connsiteX10" fmla="*/ 1660055 w 2512880"/>
                  <a:gd name="connsiteY10" fmla="*/ 2522794 h 4964389"/>
                  <a:gd name="connsiteX11" fmla="*/ 1953606 w 2512880"/>
                  <a:gd name="connsiteY11" fmla="*/ 2691431 h 4964389"/>
                  <a:gd name="connsiteX12" fmla="*/ 1667164 w 2512880"/>
                  <a:gd name="connsiteY12" fmla="*/ 3793278 h 4964389"/>
                  <a:gd name="connsiteX13" fmla="*/ 1824856 w 2512880"/>
                  <a:gd name="connsiteY13" fmla="*/ 4629392 h 4964389"/>
                  <a:gd name="connsiteX14" fmla="*/ 2258053 w 2512880"/>
                  <a:gd name="connsiteY14" fmla="*/ 4929036 h 4964389"/>
                  <a:gd name="connsiteX15" fmla="*/ 2268631 w 2512880"/>
                  <a:gd name="connsiteY15" fmla="*/ 1135822 h 4964389"/>
                  <a:gd name="connsiteX16" fmla="*/ 1314623 w 2512880"/>
                  <a:gd name="connsiteY16" fmla="*/ 0 h 4964389"/>
                  <a:gd name="connsiteX0" fmla="*/ 1314623 w 2512880"/>
                  <a:gd name="connsiteY0" fmla="*/ 0 h 4964389"/>
                  <a:gd name="connsiteX1" fmla="*/ 168877 w 2512880"/>
                  <a:gd name="connsiteY1" fmla="*/ 1078531 h 4964389"/>
                  <a:gd name="connsiteX2" fmla="*/ 15913 w 2512880"/>
                  <a:gd name="connsiteY2" fmla="*/ 2224374 h 4964389"/>
                  <a:gd name="connsiteX3" fmla="*/ 185832 w 2512880"/>
                  <a:gd name="connsiteY3" fmla="*/ 3593557 h 4964389"/>
                  <a:gd name="connsiteX4" fmla="*/ 37266 w 2512880"/>
                  <a:gd name="connsiteY4" fmla="*/ 4570793 h 4964389"/>
                  <a:gd name="connsiteX5" fmla="*/ 311027 w 2512880"/>
                  <a:gd name="connsiteY5" fmla="*/ 4690769 h 4964389"/>
                  <a:gd name="connsiteX6" fmla="*/ 457531 w 2512880"/>
                  <a:gd name="connsiteY6" fmla="*/ 4417339 h 4964389"/>
                  <a:gd name="connsiteX7" fmla="*/ 494167 w 2512880"/>
                  <a:gd name="connsiteY7" fmla="*/ 4904474 h 4964389"/>
                  <a:gd name="connsiteX8" fmla="*/ 812059 w 2512880"/>
                  <a:gd name="connsiteY8" fmla="*/ 4776568 h 4964389"/>
                  <a:gd name="connsiteX9" fmla="*/ 1127371 w 2512880"/>
                  <a:gd name="connsiteY9" fmla="*/ 4434239 h 4964389"/>
                  <a:gd name="connsiteX10" fmla="*/ 1660055 w 2512880"/>
                  <a:gd name="connsiteY10" fmla="*/ 2522794 h 4964389"/>
                  <a:gd name="connsiteX11" fmla="*/ 1953606 w 2512880"/>
                  <a:gd name="connsiteY11" fmla="*/ 2691431 h 4964389"/>
                  <a:gd name="connsiteX12" fmla="*/ 1667164 w 2512880"/>
                  <a:gd name="connsiteY12" fmla="*/ 3793278 h 4964389"/>
                  <a:gd name="connsiteX13" fmla="*/ 1824856 w 2512880"/>
                  <a:gd name="connsiteY13" fmla="*/ 4629392 h 4964389"/>
                  <a:gd name="connsiteX14" fmla="*/ 2258053 w 2512880"/>
                  <a:gd name="connsiteY14" fmla="*/ 4929036 h 4964389"/>
                  <a:gd name="connsiteX15" fmla="*/ 2268631 w 2512880"/>
                  <a:gd name="connsiteY15" fmla="*/ 1135822 h 4964389"/>
                  <a:gd name="connsiteX16" fmla="*/ 1314623 w 2512880"/>
                  <a:gd name="connsiteY16" fmla="*/ 0 h 4964389"/>
                  <a:gd name="connsiteX0" fmla="*/ 1309635 w 2507892"/>
                  <a:gd name="connsiteY0" fmla="*/ 0 h 4964389"/>
                  <a:gd name="connsiteX1" fmla="*/ 163889 w 2507892"/>
                  <a:gd name="connsiteY1" fmla="*/ 1078531 h 4964389"/>
                  <a:gd name="connsiteX2" fmla="*/ 10925 w 2507892"/>
                  <a:gd name="connsiteY2" fmla="*/ 2224374 h 4964389"/>
                  <a:gd name="connsiteX3" fmla="*/ 296689 w 2507892"/>
                  <a:gd name="connsiteY3" fmla="*/ 3933862 h 4964389"/>
                  <a:gd name="connsiteX4" fmla="*/ 32278 w 2507892"/>
                  <a:gd name="connsiteY4" fmla="*/ 4570793 h 4964389"/>
                  <a:gd name="connsiteX5" fmla="*/ 306039 w 2507892"/>
                  <a:gd name="connsiteY5" fmla="*/ 4690769 h 4964389"/>
                  <a:gd name="connsiteX6" fmla="*/ 452543 w 2507892"/>
                  <a:gd name="connsiteY6" fmla="*/ 4417339 h 4964389"/>
                  <a:gd name="connsiteX7" fmla="*/ 489179 w 2507892"/>
                  <a:gd name="connsiteY7" fmla="*/ 4904474 h 4964389"/>
                  <a:gd name="connsiteX8" fmla="*/ 807071 w 2507892"/>
                  <a:gd name="connsiteY8" fmla="*/ 4776568 h 4964389"/>
                  <a:gd name="connsiteX9" fmla="*/ 1122383 w 2507892"/>
                  <a:gd name="connsiteY9" fmla="*/ 4434239 h 4964389"/>
                  <a:gd name="connsiteX10" fmla="*/ 1655067 w 2507892"/>
                  <a:gd name="connsiteY10" fmla="*/ 2522794 h 4964389"/>
                  <a:gd name="connsiteX11" fmla="*/ 1948618 w 2507892"/>
                  <a:gd name="connsiteY11" fmla="*/ 2691431 h 4964389"/>
                  <a:gd name="connsiteX12" fmla="*/ 1662176 w 2507892"/>
                  <a:gd name="connsiteY12" fmla="*/ 3793278 h 4964389"/>
                  <a:gd name="connsiteX13" fmla="*/ 1819868 w 2507892"/>
                  <a:gd name="connsiteY13" fmla="*/ 4629392 h 4964389"/>
                  <a:gd name="connsiteX14" fmla="*/ 2253065 w 2507892"/>
                  <a:gd name="connsiteY14" fmla="*/ 4929036 h 4964389"/>
                  <a:gd name="connsiteX15" fmla="*/ 2263643 w 2507892"/>
                  <a:gd name="connsiteY15" fmla="*/ 1135822 h 4964389"/>
                  <a:gd name="connsiteX16" fmla="*/ 1309635 w 2507892"/>
                  <a:gd name="connsiteY16" fmla="*/ 0 h 4964389"/>
                  <a:gd name="connsiteX0" fmla="*/ 1277357 w 2475614"/>
                  <a:gd name="connsiteY0" fmla="*/ 0 h 4964389"/>
                  <a:gd name="connsiteX1" fmla="*/ 131611 w 2475614"/>
                  <a:gd name="connsiteY1" fmla="*/ 1078531 h 4964389"/>
                  <a:gd name="connsiteX2" fmla="*/ 61393 w 2475614"/>
                  <a:gd name="connsiteY2" fmla="*/ 2428558 h 4964389"/>
                  <a:gd name="connsiteX3" fmla="*/ 264411 w 2475614"/>
                  <a:gd name="connsiteY3" fmla="*/ 3933862 h 4964389"/>
                  <a:gd name="connsiteX4" fmla="*/ 0 w 2475614"/>
                  <a:gd name="connsiteY4" fmla="*/ 4570793 h 4964389"/>
                  <a:gd name="connsiteX5" fmla="*/ 273761 w 2475614"/>
                  <a:gd name="connsiteY5" fmla="*/ 4690769 h 4964389"/>
                  <a:gd name="connsiteX6" fmla="*/ 420265 w 2475614"/>
                  <a:gd name="connsiteY6" fmla="*/ 4417339 h 4964389"/>
                  <a:gd name="connsiteX7" fmla="*/ 456901 w 2475614"/>
                  <a:gd name="connsiteY7" fmla="*/ 4904474 h 4964389"/>
                  <a:gd name="connsiteX8" fmla="*/ 774793 w 2475614"/>
                  <a:gd name="connsiteY8" fmla="*/ 4776568 h 4964389"/>
                  <a:gd name="connsiteX9" fmla="*/ 1090105 w 2475614"/>
                  <a:gd name="connsiteY9" fmla="*/ 4434239 h 4964389"/>
                  <a:gd name="connsiteX10" fmla="*/ 1622789 w 2475614"/>
                  <a:gd name="connsiteY10" fmla="*/ 2522794 h 4964389"/>
                  <a:gd name="connsiteX11" fmla="*/ 1916340 w 2475614"/>
                  <a:gd name="connsiteY11" fmla="*/ 2691431 h 4964389"/>
                  <a:gd name="connsiteX12" fmla="*/ 1629898 w 2475614"/>
                  <a:gd name="connsiteY12" fmla="*/ 3793278 h 4964389"/>
                  <a:gd name="connsiteX13" fmla="*/ 1787590 w 2475614"/>
                  <a:gd name="connsiteY13" fmla="*/ 4629392 h 4964389"/>
                  <a:gd name="connsiteX14" fmla="*/ 2220787 w 2475614"/>
                  <a:gd name="connsiteY14" fmla="*/ 4929036 h 4964389"/>
                  <a:gd name="connsiteX15" fmla="*/ 2231365 w 2475614"/>
                  <a:gd name="connsiteY15" fmla="*/ 1135822 h 4964389"/>
                  <a:gd name="connsiteX16" fmla="*/ 1277357 w 2475614"/>
                  <a:gd name="connsiteY16" fmla="*/ 0 h 4964389"/>
                  <a:gd name="connsiteX0" fmla="*/ 1277357 w 2475614"/>
                  <a:gd name="connsiteY0" fmla="*/ 0 h 4964389"/>
                  <a:gd name="connsiteX1" fmla="*/ 181259 w 2475614"/>
                  <a:gd name="connsiteY1" fmla="*/ 1092143 h 4964389"/>
                  <a:gd name="connsiteX2" fmla="*/ 61393 w 2475614"/>
                  <a:gd name="connsiteY2" fmla="*/ 2428558 h 4964389"/>
                  <a:gd name="connsiteX3" fmla="*/ 264411 w 2475614"/>
                  <a:gd name="connsiteY3" fmla="*/ 3933862 h 4964389"/>
                  <a:gd name="connsiteX4" fmla="*/ 0 w 2475614"/>
                  <a:gd name="connsiteY4" fmla="*/ 4570793 h 4964389"/>
                  <a:gd name="connsiteX5" fmla="*/ 273761 w 2475614"/>
                  <a:gd name="connsiteY5" fmla="*/ 4690769 h 4964389"/>
                  <a:gd name="connsiteX6" fmla="*/ 420265 w 2475614"/>
                  <a:gd name="connsiteY6" fmla="*/ 4417339 h 4964389"/>
                  <a:gd name="connsiteX7" fmla="*/ 456901 w 2475614"/>
                  <a:gd name="connsiteY7" fmla="*/ 4904474 h 4964389"/>
                  <a:gd name="connsiteX8" fmla="*/ 774793 w 2475614"/>
                  <a:gd name="connsiteY8" fmla="*/ 4776568 h 4964389"/>
                  <a:gd name="connsiteX9" fmla="*/ 1090105 w 2475614"/>
                  <a:gd name="connsiteY9" fmla="*/ 4434239 h 4964389"/>
                  <a:gd name="connsiteX10" fmla="*/ 1622789 w 2475614"/>
                  <a:gd name="connsiteY10" fmla="*/ 2522794 h 4964389"/>
                  <a:gd name="connsiteX11" fmla="*/ 1916340 w 2475614"/>
                  <a:gd name="connsiteY11" fmla="*/ 2691431 h 4964389"/>
                  <a:gd name="connsiteX12" fmla="*/ 1629898 w 2475614"/>
                  <a:gd name="connsiteY12" fmla="*/ 3793278 h 4964389"/>
                  <a:gd name="connsiteX13" fmla="*/ 1787590 w 2475614"/>
                  <a:gd name="connsiteY13" fmla="*/ 4629392 h 4964389"/>
                  <a:gd name="connsiteX14" fmla="*/ 2220787 w 2475614"/>
                  <a:gd name="connsiteY14" fmla="*/ 4929036 h 4964389"/>
                  <a:gd name="connsiteX15" fmla="*/ 2231365 w 2475614"/>
                  <a:gd name="connsiteY15" fmla="*/ 1135822 h 4964389"/>
                  <a:gd name="connsiteX16" fmla="*/ 1277357 w 2475614"/>
                  <a:gd name="connsiteY16" fmla="*/ 0 h 4964389"/>
                  <a:gd name="connsiteX0" fmla="*/ 1277357 w 2475614"/>
                  <a:gd name="connsiteY0" fmla="*/ 0 h 4964389"/>
                  <a:gd name="connsiteX1" fmla="*/ 181259 w 2475614"/>
                  <a:gd name="connsiteY1" fmla="*/ 1092143 h 4964389"/>
                  <a:gd name="connsiteX2" fmla="*/ 61393 w 2475614"/>
                  <a:gd name="connsiteY2" fmla="*/ 2428558 h 4964389"/>
                  <a:gd name="connsiteX3" fmla="*/ 264411 w 2475614"/>
                  <a:gd name="connsiteY3" fmla="*/ 3933862 h 4964389"/>
                  <a:gd name="connsiteX4" fmla="*/ 0 w 2475614"/>
                  <a:gd name="connsiteY4" fmla="*/ 4570793 h 4964389"/>
                  <a:gd name="connsiteX5" fmla="*/ 273761 w 2475614"/>
                  <a:gd name="connsiteY5" fmla="*/ 4690769 h 4964389"/>
                  <a:gd name="connsiteX6" fmla="*/ 420265 w 2475614"/>
                  <a:gd name="connsiteY6" fmla="*/ 4417339 h 4964389"/>
                  <a:gd name="connsiteX7" fmla="*/ 456901 w 2475614"/>
                  <a:gd name="connsiteY7" fmla="*/ 4904474 h 4964389"/>
                  <a:gd name="connsiteX8" fmla="*/ 774793 w 2475614"/>
                  <a:gd name="connsiteY8" fmla="*/ 4776568 h 4964389"/>
                  <a:gd name="connsiteX9" fmla="*/ 1090105 w 2475614"/>
                  <a:gd name="connsiteY9" fmla="*/ 4434239 h 4964389"/>
                  <a:gd name="connsiteX10" fmla="*/ 1622789 w 2475614"/>
                  <a:gd name="connsiteY10" fmla="*/ 2522794 h 4964389"/>
                  <a:gd name="connsiteX11" fmla="*/ 1916340 w 2475614"/>
                  <a:gd name="connsiteY11" fmla="*/ 2691431 h 4964389"/>
                  <a:gd name="connsiteX12" fmla="*/ 1629898 w 2475614"/>
                  <a:gd name="connsiteY12" fmla="*/ 3793278 h 4964389"/>
                  <a:gd name="connsiteX13" fmla="*/ 1787590 w 2475614"/>
                  <a:gd name="connsiteY13" fmla="*/ 4629392 h 4964389"/>
                  <a:gd name="connsiteX14" fmla="*/ 2220787 w 2475614"/>
                  <a:gd name="connsiteY14" fmla="*/ 4929036 h 4964389"/>
                  <a:gd name="connsiteX15" fmla="*/ 2231365 w 2475614"/>
                  <a:gd name="connsiteY15" fmla="*/ 1135822 h 4964389"/>
                  <a:gd name="connsiteX16" fmla="*/ 1277357 w 2475614"/>
                  <a:gd name="connsiteY16" fmla="*/ 0 h 4964389"/>
                  <a:gd name="connsiteX0" fmla="*/ 1277357 w 2475614"/>
                  <a:gd name="connsiteY0" fmla="*/ 0 h 4964389"/>
                  <a:gd name="connsiteX1" fmla="*/ 181259 w 2475614"/>
                  <a:gd name="connsiteY1" fmla="*/ 1092143 h 4964389"/>
                  <a:gd name="connsiteX2" fmla="*/ 61393 w 2475614"/>
                  <a:gd name="connsiteY2" fmla="*/ 2428558 h 4964389"/>
                  <a:gd name="connsiteX3" fmla="*/ 264411 w 2475614"/>
                  <a:gd name="connsiteY3" fmla="*/ 3933862 h 4964389"/>
                  <a:gd name="connsiteX4" fmla="*/ 0 w 2475614"/>
                  <a:gd name="connsiteY4" fmla="*/ 4570793 h 4964389"/>
                  <a:gd name="connsiteX5" fmla="*/ 273761 w 2475614"/>
                  <a:gd name="connsiteY5" fmla="*/ 4690769 h 4964389"/>
                  <a:gd name="connsiteX6" fmla="*/ 420265 w 2475614"/>
                  <a:gd name="connsiteY6" fmla="*/ 4417339 h 4964389"/>
                  <a:gd name="connsiteX7" fmla="*/ 456901 w 2475614"/>
                  <a:gd name="connsiteY7" fmla="*/ 4904474 h 4964389"/>
                  <a:gd name="connsiteX8" fmla="*/ 774793 w 2475614"/>
                  <a:gd name="connsiteY8" fmla="*/ 4776568 h 4964389"/>
                  <a:gd name="connsiteX9" fmla="*/ 1090105 w 2475614"/>
                  <a:gd name="connsiteY9" fmla="*/ 4434239 h 4964389"/>
                  <a:gd name="connsiteX10" fmla="*/ 1622789 w 2475614"/>
                  <a:gd name="connsiteY10" fmla="*/ 2522794 h 4964389"/>
                  <a:gd name="connsiteX11" fmla="*/ 1916340 w 2475614"/>
                  <a:gd name="connsiteY11" fmla="*/ 2691431 h 4964389"/>
                  <a:gd name="connsiteX12" fmla="*/ 1629898 w 2475614"/>
                  <a:gd name="connsiteY12" fmla="*/ 3793278 h 4964389"/>
                  <a:gd name="connsiteX13" fmla="*/ 1787590 w 2475614"/>
                  <a:gd name="connsiteY13" fmla="*/ 4629392 h 4964389"/>
                  <a:gd name="connsiteX14" fmla="*/ 2220787 w 2475614"/>
                  <a:gd name="connsiteY14" fmla="*/ 4929036 h 4964389"/>
                  <a:gd name="connsiteX15" fmla="*/ 2231365 w 2475614"/>
                  <a:gd name="connsiteY15" fmla="*/ 1135822 h 4964389"/>
                  <a:gd name="connsiteX16" fmla="*/ 1277357 w 2475614"/>
                  <a:gd name="connsiteY16" fmla="*/ 0 h 4964389"/>
                  <a:gd name="connsiteX0" fmla="*/ 1277357 w 2475614"/>
                  <a:gd name="connsiteY0" fmla="*/ 0 h 4964389"/>
                  <a:gd name="connsiteX1" fmla="*/ 181259 w 2475614"/>
                  <a:gd name="connsiteY1" fmla="*/ 1092143 h 4964389"/>
                  <a:gd name="connsiteX2" fmla="*/ 61393 w 2475614"/>
                  <a:gd name="connsiteY2" fmla="*/ 2428558 h 4964389"/>
                  <a:gd name="connsiteX3" fmla="*/ 223038 w 2475614"/>
                  <a:gd name="connsiteY3" fmla="*/ 3661618 h 4964389"/>
                  <a:gd name="connsiteX4" fmla="*/ 0 w 2475614"/>
                  <a:gd name="connsiteY4" fmla="*/ 4570793 h 4964389"/>
                  <a:gd name="connsiteX5" fmla="*/ 273761 w 2475614"/>
                  <a:gd name="connsiteY5" fmla="*/ 4690769 h 4964389"/>
                  <a:gd name="connsiteX6" fmla="*/ 420265 w 2475614"/>
                  <a:gd name="connsiteY6" fmla="*/ 4417339 h 4964389"/>
                  <a:gd name="connsiteX7" fmla="*/ 456901 w 2475614"/>
                  <a:gd name="connsiteY7" fmla="*/ 4904474 h 4964389"/>
                  <a:gd name="connsiteX8" fmla="*/ 774793 w 2475614"/>
                  <a:gd name="connsiteY8" fmla="*/ 4776568 h 4964389"/>
                  <a:gd name="connsiteX9" fmla="*/ 1090105 w 2475614"/>
                  <a:gd name="connsiteY9" fmla="*/ 4434239 h 4964389"/>
                  <a:gd name="connsiteX10" fmla="*/ 1622789 w 2475614"/>
                  <a:gd name="connsiteY10" fmla="*/ 2522794 h 4964389"/>
                  <a:gd name="connsiteX11" fmla="*/ 1916340 w 2475614"/>
                  <a:gd name="connsiteY11" fmla="*/ 2691431 h 4964389"/>
                  <a:gd name="connsiteX12" fmla="*/ 1629898 w 2475614"/>
                  <a:gd name="connsiteY12" fmla="*/ 3793278 h 4964389"/>
                  <a:gd name="connsiteX13" fmla="*/ 1787590 w 2475614"/>
                  <a:gd name="connsiteY13" fmla="*/ 4629392 h 4964389"/>
                  <a:gd name="connsiteX14" fmla="*/ 2220787 w 2475614"/>
                  <a:gd name="connsiteY14" fmla="*/ 4929036 h 4964389"/>
                  <a:gd name="connsiteX15" fmla="*/ 2231365 w 2475614"/>
                  <a:gd name="connsiteY15" fmla="*/ 1135822 h 4964389"/>
                  <a:gd name="connsiteX16" fmla="*/ 1277357 w 2475614"/>
                  <a:gd name="connsiteY16" fmla="*/ 0 h 4964389"/>
                  <a:gd name="connsiteX0" fmla="*/ 1277357 w 2475614"/>
                  <a:gd name="connsiteY0" fmla="*/ 0 h 4964389"/>
                  <a:gd name="connsiteX1" fmla="*/ 181259 w 2475614"/>
                  <a:gd name="connsiteY1" fmla="*/ 1092143 h 4964389"/>
                  <a:gd name="connsiteX2" fmla="*/ 61393 w 2475614"/>
                  <a:gd name="connsiteY2" fmla="*/ 2428558 h 4964389"/>
                  <a:gd name="connsiteX3" fmla="*/ 223038 w 2475614"/>
                  <a:gd name="connsiteY3" fmla="*/ 3661618 h 4964389"/>
                  <a:gd name="connsiteX4" fmla="*/ 0 w 2475614"/>
                  <a:gd name="connsiteY4" fmla="*/ 4570793 h 4964389"/>
                  <a:gd name="connsiteX5" fmla="*/ 273761 w 2475614"/>
                  <a:gd name="connsiteY5" fmla="*/ 4690769 h 4964389"/>
                  <a:gd name="connsiteX6" fmla="*/ 420265 w 2475614"/>
                  <a:gd name="connsiteY6" fmla="*/ 4417339 h 4964389"/>
                  <a:gd name="connsiteX7" fmla="*/ 456901 w 2475614"/>
                  <a:gd name="connsiteY7" fmla="*/ 4904474 h 4964389"/>
                  <a:gd name="connsiteX8" fmla="*/ 774793 w 2475614"/>
                  <a:gd name="connsiteY8" fmla="*/ 4776568 h 4964389"/>
                  <a:gd name="connsiteX9" fmla="*/ 1090105 w 2475614"/>
                  <a:gd name="connsiteY9" fmla="*/ 4434239 h 4964389"/>
                  <a:gd name="connsiteX10" fmla="*/ 1622789 w 2475614"/>
                  <a:gd name="connsiteY10" fmla="*/ 2522794 h 4964389"/>
                  <a:gd name="connsiteX11" fmla="*/ 1916340 w 2475614"/>
                  <a:gd name="connsiteY11" fmla="*/ 2691431 h 4964389"/>
                  <a:gd name="connsiteX12" fmla="*/ 1629898 w 2475614"/>
                  <a:gd name="connsiteY12" fmla="*/ 3793278 h 4964389"/>
                  <a:gd name="connsiteX13" fmla="*/ 1787590 w 2475614"/>
                  <a:gd name="connsiteY13" fmla="*/ 4629392 h 4964389"/>
                  <a:gd name="connsiteX14" fmla="*/ 2220787 w 2475614"/>
                  <a:gd name="connsiteY14" fmla="*/ 4929036 h 4964389"/>
                  <a:gd name="connsiteX15" fmla="*/ 2231365 w 2475614"/>
                  <a:gd name="connsiteY15" fmla="*/ 1135822 h 4964389"/>
                  <a:gd name="connsiteX16" fmla="*/ 1277357 w 2475614"/>
                  <a:gd name="connsiteY16" fmla="*/ 0 h 4964389"/>
                  <a:gd name="connsiteX0" fmla="*/ 1277357 w 2475614"/>
                  <a:gd name="connsiteY0" fmla="*/ 0 h 4964389"/>
                  <a:gd name="connsiteX1" fmla="*/ 181259 w 2475614"/>
                  <a:gd name="connsiteY1" fmla="*/ 1092143 h 4964389"/>
                  <a:gd name="connsiteX2" fmla="*/ 61393 w 2475614"/>
                  <a:gd name="connsiteY2" fmla="*/ 2428558 h 4964389"/>
                  <a:gd name="connsiteX3" fmla="*/ 223038 w 2475614"/>
                  <a:gd name="connsiteY3" fmla="*/ 3661618 h 4964389"/>
                  <a:gd name="connsiteX4" fmla="*/ 0 w 2475614"/>
                  <a:gd name="connsiteY4" fmla="*/ 4570793 h 4964389"/>
                  <a:gd name="connsiteX5" fmla="*/ 273761 w 2475614"/>
                  <a:gd name="connsiteY5" fmla="*/ 4690769 h 4964389"/>
                  <a:gd name="connsiteX6" fmla="*/ 420265 w 2475614"/>
                  <a:gd name="connsiteY6" fmla="*/ 4417339 h 4964389"/>
                  <a:gd name="connsiteX7" fmla="*/ 456901 w 2475614"/>
                  <a:gd name="connsiteY7" fmla="*/ 4904474 h 4964389"/>
                  <a:gd name="connsiteX8" fmla="*/ 774793 w 2475614"/>
                  <a:gd name="connsiteY8" fmla="*/ 4776568 h 4964389"/>
                  <a:gd name="connsiteX9" fmla="*/ 1090105 w 2475614"/>
                  <a:gd name="connsiteY9" fmla="*/ 4434239 h 4964389"/>
                  <a:gd name="connsiteX10" fmla="*/ 1622789 w 2475614"/>
                  <a:gd name="connsiteY10" fmla="*/ 2522794 h 4964389"/>
                  <a:gd name="connsiteX11" fmla="*/ 1916340 w 2475614"/>
                  <a:gd name="connsiteY11" fmla="*/ 2691431 h 4964389"/>
                  <a:gd name="connsiteX12" fmla="*/ 1629898 w 2475614"/>
                  <a:gd name="connsiteY12" fmla="*/ 3793278 h 4964389"/>
                  <a:gd name="connsiteX13" fmla="*/ 1787590 w 2475614"/>
                  <a:gd name="connsiteY13" fmla="*/ 4629392 h 4964389"/>
                  <a:gd name="connsiteX14" fmla="*/ 2220787 w 2475614"/>
                  <a:gd name="connsiteY14" fmla="*/ 4929036 h 4964389"/>
                  <a:gd name="connsiteX15" fmla="*/ 2231365 w 2475614"/>
                  <a:gd name="connsiteY15" fmla="*/ 1135822 h 4964389"/>
                  <a:gd name="connsiteX16" fmla="*/ 1277357 w 2475614"/>
                  <a:gd name="connsiteY16" fmla="*/ 0 h 4964389"/>
                  <a:gd name="connsiteX0" fmla="*/ 1277357 w 2475614"/>
                  <a:gd name="connsiteY0" fmla="*/ 0 h 5044389"/>
                  <a:gd name="connsiteX1" fmla="*/ 181259 w 2475614"/>
                  <a:gd name="connsiteY1" fmla="*/ 1092143 h 5044389"/>
                  <a:gd name="connsiteX2" fmla="*/ 61393 w 2475614"/>
                  <a:gd name="connsiteY2" fmla="*/ 2428558 h 5044389"/>
                  <a:gd name="connsiteX3" fmla="*/ 223038 w 2475614"/>
                  <a:gd name="connsiteY3" fmla="*/ 3661618 h 5044389"/>
                  <a:gd name="connsiteX4" fmla="*/ 0 w 2475614"/>
                  <a:gd name="connsiteY4" fmla="*/ 4570793 h 5044389"/>
                  <a:gd name="connsiteX5" fmla="*/ 265486 w 2475614"/>
                  <a:gd name="connsiteY5" fmla="*/ 5003850 h 5044389"/>
                  <a:gd name="connsiteX6" fmla="*/ 420265 w 2475614"/>
                  <a:gd name="connsiteY6" fmla="*/ 4417339 h 5044389"/>
                  <a:gd name="connsiteX7" fmla="*/ 456901 w 2475614"/>
                  <a:gd name="connsiteY7" fmla="*/ 4904474 h 5044389"/>
                  <a:gd name="connsiteX8" fmla="*/ 774793 w 2475614"/>
                  <a:gd name="connsiteY8" fmla="*/ 4776568 h 5044389"/>
                  <a:gd name="connsiteX9" fmla="*/ 1090105 w 2475614"/>
                  <a:gd name="connsiteY9" fmla="*/ 4434239 h 5044389"/>
                  <a:gd name="connsiteX10" fmla="*/ 1622789 w 2475614"/>
                  <a:gd name="connsiteY10" fmla="*/ 2522794 h 5044389"/>
                  <a:gd name="connsiteX11" fmla="*/ 1916340 w 2475614"/>
                  <a:gd name="connsiteY11" fmla="*/ 2691431 h 5044389"/>
                  <a:gd name="connsiteX12" fmla="*/ 1629898 w 2475614"/>
                  <a:gd name="connsiteY12" fmla="*/ 3793278 h 5044389"/>
                  <a:gd name="connsiteX13" fmla="*/ 1787590 w 2475614"/>
                  <a:gd name="connsiteY13" fmla="*/ 4629392 h 5044389"/>
                  <a:gd name="connsiteX14" fmla="*/ 2220787 w 2475614"/>
                  <a:gd name="connsiteY14" fmla="*/ 4929036 h 5044389"/>
                  <a:gd name="connsiteX15" fmla="*/ 2231365 w 2475614"/>
                  <a:gd name="connsiteY15" fmla="*/ 1135822 h 5044389"/>
                  <a:gd name="connsiteX16" fmla="*/ 1277357 w 2475614"/>
                  <a:gd name="connsiteY16" fmla="*/ 0 h 5044389"/>
                  <a:gd name="connsiteX0" fmla="*/ 1277357 w 2475614"/>
                  <a:gd name="connsiteY0" fmla="*/ 0 h 5033856"/>
                  <a:gd name="connsiteX1" fmla="*/ 181259 w 2475614"/>
                  <a:gd name="connsiteY1" fmla="*/ 1092143 h 5033856"/>
                  <a:gd name="connsiteX2" fmla="*/ 61393 w 2475614"/>
                  <a:gd name="connsiteY2" fmla="*/ 2428558 h 5033856"/>
                  <a:gd name="connsiteX3" fmla="*/ 223038 w 2475614"/>
                  <a:gd name="connsiteY3" fmla="*/ 3661618 h 5033856"/>
                  <a:gd name="connsiteX4" fmla="*/ 0 w 2475614"/>
                  <a:gd name="connsiteY4" fmla="*/ 4570793 h 5033856"/>
                  <a:gd name="connsiteX5" fmla="*/ 265486 w 2475614"/>
                  <a:gd name="connsiteY5" fmla="*/ 5003850 h 5033856"/>
                  <a:gd name="connsiteX6" fmla="*/ 420265 w 2475614"/>
                  <a:gd name="connsiteY6" fmla="*/ 4417339 h 5033856"/>
                  <a:gd name="connsiteX7" fmla="*/ 456901 w 2475614"/>
                  <a:gd name="connsiteY7" fmla="*/ 4904474 h 5033856"/>
                  <a:gd name="connsiteX8" fmla="*/ 774793 w 2475614"/>
                  <a:gd name="connsiteY8" fmla="*/ 4776568 h 5033856"/>
                  <a:gd name="connsiteX9" fmla="*/ 1090105 w 2475614"/>
                  <a:gd name="connsiteY9" fmla="*/ 4434239 h 5033856"/>
                  <a:gd name="connsiteX10" fmla="*/ 1622789 w 2475614"/>
                  <a:gd name="connsiteY10" fmla="*/ 2522794 h 5033856"/>
                  <a:gd name="connsiteX11" fmla="*/ 1916340 w 2475614"/>
                  <a:gd name="connsiteY11" fmla="*/ 2691431 h 5033856"/>
                  <a:gd name="connsiteX12" fmla="*/ 1629898 w 2475614"/>
                  <a:gd name="connsiteY12" fmla="*/ 3793278 h 5033856"/>
                  <a:gd name="connsiteX13" fmla="*/ 1787590 w 2475614"/>
                  <a:gd name="connsiteY13" fmla="*/ 4629392 h 5033856"/>
                  <a:gd name="connsiteX14" fmla="*/ 2220787 w 2475614"/>
                  <a:gd name="connsiteY14" fmla="*/ 4929036 h 5033856"/>
                  <a:gd name="connsiteX15" fmla="*/ 2231365 w 2475614"/>
                  <a:gd name="connsiteY15" fmla="*/ 1135822 h 5033856"/>
                  <a:gd name="connsiteX16" fmla="*/ 1277357 w 2475614"/>
                  <a:gd name="connsiteY16" fmla="*/ 0 h 5033856"/>
                  <a:gd name="connsiteX0" fmla="*/ 1277357 w 2475614"/>
                  <a:gd name="connsiteY0" fmla="*/ 0 h 5160684"/>
                  <a:gd name="connsiteX1" fmla="*/ 181259 w 2475614"/>
                  <a:gd name="connsiteY1" fmla="*/ 1092143 h 5160684"/>
                  <a:gd name="connsiteX2" fmla="*/ 61393 w 2475614"/>
                  <a:gd name="connsiteY2" fmla="*/ 2428558 h 5160684"/>
                  <a:gd name="connsiteX3" fmla="*/ 223038 w 2475614"/>
                  <a:gd name="connsiteY3" fmla="*/ 3661618 h 5160684"/>
                  <a:gd name="connsiteX4" fmla="*/ 0 w 2475614"/>
                  <a:gd name="connsiteY4" fmla="*/ 4570793 h 5160684"/>
                  <a:gd name="connsiteX5" fmla="*/ 265486 w 2475614"/>
                  <a:gd name="connsiteY5" fmla="*/ 5003850 h 5160684"/>
                  <a:gd name="connsiteX6" fmla="*/ 420265 w 2475614"/>
                  <a:gd name="connsiteY6" fmla="*/ 4417339 h 5160684"/>
                  <a:gd name="connsiteX7" fmla="*/ 423802 w 2475614"/>
                  <a:gd name="connsiteY7" fmla="*/ 5122270 h 5160684"/>
                  <a:gd name="connsiteX8" fmla="*/ 774793 w 2475614"/>
                  <a:gd name="connsiteY8" fmla="*/ 4776568 h 5160684"/>
                  <a:gd name="connsiteX9" fmla="*/ 1090105 w 2475614"/>
                  <a:gd name="connsiteY9" fmla="*/ 4434239 h 5160684"/>
                  <a:gd name="connsiteX10" fmla="*/ 1622789 w 2475614"/>
                  <a:gd name="connsiteY10" fmla="*/ 2522794 h 5160684"/>
                  <a:gd name="connsiteX11" fmla="*/ 1916340 w 2475614"/>
                  <a:gd name="connsiteY11" fmla="*/ 2691431 h 5160684"/>
                  <a:gd name="connsiteX12" fmla="*/ 1629898 w 2475614"/>
                  <a:gd name="connsiteY12" fmla="*/ 3793278 h 5160684"/>
                  <a:gd name="connsiteX13" fmla="*/ 1787590 w 2475614"/>
                  <a:gd name="connsiteY13" fmla="*/ 4629392 h 5160684"/>
                  <a:gd name="connsiteX14" fmla="*/ 2220787 w 2475614"/>
                  <a:gd name="connsiteY14" fmla="*/ 4929036 h 5160684"/>
                  <a:gd name="connsiteX15" fmla="*/ 2231365 w 2475614"/>
                  <a:gd name="connsiteY15" fmla="*/ 1135822 h 5160684"/>
                  <a:gd name="connsiteX16" fmla="*/ 1277357 w 2475614"/>
                  <a:gd name="connsiteY16" fmla="*/ 0 h 5160684"/>
                  <a:gd name="connsiteX0" fmla="*/ 1277357 w 2475614"/>
                  <a:gd name="connsiteY0" fmla="*/ 0 h 5160684"/>
                  <a:gd name="connsiteX1" fmla="*/ 181259 w 2475614"/>
                  <a:gd name="connsiteY1" fmla="*/ 1092143 h 5160684"/>
                  <a:gd name="connsiteX2" fmla="*/ 61393 w 2475614"/>
                  <a:gd name="connsiteY2" fmla="*/ 2428558 h 5160684"/>
                  <a:gd name="connsiteX3" fmla="*/ 223038 w 2475614"/>
                  <a:gd name="connsiteY3" fmla="*/ 3661618 h 5160684"/>
                  <a:gd name="connsiteX4" fmla="*/ 0 w 2475614"/>
                  <a:gd name="connsiteY4" fmla="*/ 4570793 h 5160684"/>
                  <a:gd name="connsiteX5" fmla="*/ 265486 w 2475614"/>
                  <a:gd name="connsiteY5" fmla="*/ 5003850 h 5160684"/>
                  <a:gd name="connsiteX6" fmla="*/ 453363 w 2475614"/>
                  <a:gd name="connsiteY6" fmla="*/ 4689584 h 5160684"/>
                  <a:gd name="connsiteX7" fmla="*/ 423802 w 2475614"/>
                  <a:gd name="connsiteY7" fmla="*/ 5122270 h 5160684"/>
                  <a:gd name="connsiteX8" fmla="*/ 774793 w 2475614"/>
                  <a:gd name="connsiteY8" fmla="*/ 4776568 h 5160684"/>
                  <a:gd name="connsiteX9" fmla="*/ 1090105 w 2475614"/>
                  <a:gd name="connsiteY9" fmla="*/ 4434239 h 5160684"/>
                  <a:gd name="connsiteX10" fmla="*/ 1622789 w 2475614"/>
                  <a:gd name="connsiteY10" fmla="*/ 2522794 h 5160684"/>
                  <a:gd name="connsiteX11" fmla="*/ 1916340 w 2475614"/>
                  <a:gd name="connsiteY11" fmla="*/ 2691431 h 5160684"/>
                  <a:gd name="connsiteX12" fmla="*/ 1629898 w 2475614"/>
                  <a:gd name="connsiteY12" fmla="*/ 3793278 h 5160684"/>
                  <a:gd name="connsiteX13" fmla="*/ 1787590 w 2475614"/>
                  <a:gd name="connsiteY13" fmla="*/ 4629392 h 5160684"/>
                  <a:gd name="connsiteX14" fmla="*/ 2220787 w 2475614"/>
                  <a:gd name="connsiteY14" fmla="*/ 4929036 h 5160684"/>
                  <a:gd name="connsiteX15" fmla="*/ 2231365 w 2475614"/>
                  <a:gd name="connsiteY15" fmla="*/ 1135822 h 5160684"/>
                  <a:gd name="connsiteX16" fmla="*/ 1277357 w 2475614"/>
                  <a:gd name="connsiteY16" fmla="*/ 0 h 5160684"/>
                  <a:gd name="connsiteX0" fmla="*/ 1277357 w 2475614"/>
                  <a:gd name="connsiteY0" fmla="*/ 0 h 5033856"/>
                  <a:gd name="connsiteX1" fmla="*/ 181259 w 2475614"/>
                  <a:gd name="connsiteY1" fmla="*/ 1092143 h 5033856"/>
                  <a:gd name="connsiteX2" fmla="*/ 61393 w 2475614"/>
                  <a:gd name="connsiteY2" fmla="*/ 2428558 h 5033856"/>
                  <a:gd name="connsiteX3" fmla="*/ 223038 w 2475614"/>
                  <a:gd name="connsiteY3" fmla="*/ 3661618 h 5033856"/>
                  <a:gd name="connsiteX4" fmla="*/ 0 w 2475614"/>
                  <a:gd name="connsiteY4" fmla="*/ 4570793 h 5033856"/>
                  <a:gd name="connsiteX5" fmla="*/ 265486 w 2475614"/>
                  <a:gd name="connsiteY5" fmla="*/ 5003850 h 5033856"/>
                  <a:gd name="connsiteX6" fmla="*/ 453363 w 2475614"/>
                  <a:gd name="connsiteY6" fmla="*/ 4689584 h 5033856"/>
                  <a:gd name="connsiteX7" fmla="*/ 514823 w 2475614"/>
                  <a:gd name="connsiteY7" fmla="*/ 4890862 h 5033856"/>
                  <a:gd name="connsiteX8" fmla="*/ 774793 w 2475614"/>
                  <a:gd name="connsiteY8" fmla="*/ 4776568 h 5033856"/>
                  <a:gd name="connsiteX9" fmla="*/ 1090105 w 2475614"/>
                  <a:gd name="connsiteY9" fmla="*/ 4434239 h 5033856"/>
                  <a:gd name="connsiteX10" fmla="*/ 1622789 w 2475614"/>
                  <a:gd name="connsiteY10" fmla="*/ 2522794 h 5033856"/>
                  <a:gd name="connsiteX11" fmla="*/ 1916340 w 2475614"/>
                  <a:gd name="connsiteY11" fmla="*/ 2691431 h 5033856"/>
                  <a:gd name="connsiteX12" fmla="*/ 1629898 w 2475614"/>
                  <a:gd name="connsiteY12" fmla="*/ 3793278 h 5033856"/>
                  <a:gd name="connsiteX13" fmla="*/ 1787590 w 2475614"/>
                  <a:gd name="connsiteY13" fmla="*/ 4629392 h 5033856"/>
                  <a:gd name="connsiteX14" fmla="*/ 2220787 w 2475614"/>
                  <a:gd name="connsiteY14" fmla="*/ 4929036 h 5033856"/>
                  <a:gd name="connsiteX15" fmla="*/ 2231365 w 2475614"/>
                  <a:gd name="connsiteY15" fmla="*/ 1135822 h 5033856"/>
                  <a:gd name="connsiteX16" fmla="*/ 1277357 w 2475614"/>
                  <a:gd name="connsiteY16" fmla="*/ 0 h 5033856"/>
                  <a:gd name="connsiteX0" fmla="*/ 1277357 w 2475614"/>
                  <a:gd name="connsiteY0" fmla="*/ 0 h 5033856"/>
                  <a:gd name="connsiteX1" fmla="*/ 181259 w 2475614"/>
                  <a:gd name="connsiteY1" fmla="*/ 1092143 h 5033856"/>
                  <a:gd name="connsiteX2" fmla="*/ 61393 w 2475614"/>
                  <a:gd name="connsiteY2" fmla="*/ 2428558 h 5033856"/>
                  <a:gd name="connsiteX3" fmla="*/ 223038 w 2475614"/>
                  <a:gd name="connsiteY3" fmla="*/ 3661618 h 5033856"/>
                  <a:gd name="connsiteX4" fmla="*/ 0 w 2475614"/>
                  <a:gd name="connsiteY4" fmla="*/ 4570793 h 5033856"/>
                  <a:gd name="connsiteX5" fmla="*/ 265486 w 2475614"/>
                  <a:gd name="connsiteY5" fmla="*/ 5003850 h 5033856"/>
                  <a:gd name="connsiteX6" fmla="*/ 453363 w 2475614"/>
                  <a:gd name="connsiteY6" fmla="*/ 4689584 h 5033856"/>
                  <a:gd name="connsiteX7" fmla="*/ 514823 w 2475614"/>
                  <a:gd name="connsiteY7" fmla="*/ 4890862 h 5033856"/>
                  <a:gd name="connsiteX8" fmla="*/ 898913 w 2475614"/>
                  <a:gd name="connsiteY8" fmla="*/ 4790180 h 5033856"/>
                  <a:gd name="connsiteX9" fmla="*/ 1090105 w 2475614"/>
                  <a:gd name="connsiteY9" fmla="*/ 4434239 h 5033856"/>
                  <a:gd name="connsiteX10" fmla="*/ 1622789 w 2475614"/>
                  <a:gd name="connsiteY10" fmla="*/ 2522794 h 5033856"/>
                  <a:gd name="connsiteX11" fmla="*/ 1916340 w 2475614"/>
                  <a:gd name="connsiteY11" fmla="*/ 2691431 h 5033856"/>
                  <a:gd name="connsiteX12" fmla="*/ 1629898 w 2475614"/>
                  <a:gd name="connsiteY12" fmla="*/ 3793278 h 5033856"/>
                  <a:gd name="connsiteX13" fmla="*/ 1787590 w 2475614"/>
                  <a:gd name="connsiteY13" fmla="*/ 4629392 h 5033856"/>
                  <a:gd name="connsiteX14" fmla="*/ 2220787 w 2475614"/>
                  <a:gd name="connsiteY14" fmla="*/ 4929036 h 5033856"/>
                  <a:gd name="connsiteX15" fmla="*/ 2231365 w 2475614"/>
                  <a:gd name="connsiteY15" fmla="*/ 1135822 h 5033856"/>
                  <a:gd name="connsiteX16" fmla="*/ 1277357 w 2475614"/>
                  <a:gd name="connsiteY16" fmla="*/ 0 h 5033856"/>
                  <a:gd name="connsiteX0" fmla="*/ 1220557 w 2418814"/>
                  <a:gd name="connsiteY0" fmla="*/ 0 h 5022139"/>
                  <a:gd name="connsiteX1" fmla="*/ 124459 w 2418814"/>
                  <a:gd name="connsiteY1" fmla="*/ 1092143 h 5022139"/>
                  <a:gd name="connsiteX2" fmla="*/ 4593 w 2418814"/>
                  <a:gd name="connsiteY2" fmla="*/ 2428558 h 5022139"/>
                  <a:gd name="connsiteX3" fmla="*/ 166238 w 2418814"/>
                  <a:gd name="connsiteY3" fmla="*/ 3661618 h 5022139"/>
                  <a:gd name="connsiteX4" fmla="*/ 9397 w 2418814"/>
                  <a:gd name="connsiteY4" fmla="*/ 4244100 h 5022139"/>
                  <a:gd name="connsiteX5" fmla="*/ 208686 w 2418814"/>
                  <a:gd name="connsiteY5" fmla="*/ 5003850 h 5022139"/>
                  <a:gd name="connsiteX6" fmla="*/ 396563 w 2418814"/>
                  <a:gd name="connsiteY6" fmla="*/ 4689584 h 5022139"/>
                  <a:gd name="connsiteX7" fmla="*/ 458023 w 2418814"/>
                  <a:gd name="connsiteY7" fmla="*/ 4890862 h 5022139"/>
                  <a:gd name="connsiteX8" fmla="*/ 842113 w 2418814"/>
                  <a:gd name="connsiteY8" fmla="*/ 4790180 h 5022139"/>
                  <a:gd name="connsiteX9" fmla="*/ 1033305 w 2418814"/>
                  <a:gd name="connsiteY9" fmla="*/ 4434239 h 5022139"/>
                  <a:gd name="connsiteX10" fmla="*/ 1565989 w 2418814"/>
                  <a:gd name="connsiteY10" fmla="*/ 2522794 h 5022139"/>
                  <a:gd name="connsiteX11" fmla="*/ 1859540 w 2418814"/>
                  <a:gd name="connsiteY11" fmla="*/ 2691431 h 5022139"/>
                  <a:gd name="connsiteX12" fmla="*/ 1573098 w 2418814"/>
                  <a:gd name="connsiteY12" fmla="*/ 3793278 h 5022139"/>
                  <a:gd name="connsiteX13" fmla="*/ 1730790 w 2418814"/>
                  <a:gd name="connsiteY13" fmla="*/ 4629392 h 5022139"/>
                  <a:gd name="connsiteX14" fmla="*/ 2163987 w 2418814"/>
                  <a:gd name="connsiteY14" fmla="*/ 4929036 h 5022139"/>
                  <a:gd name="connsiteX15" fmla="*/ 2174565 w 2418814"/>
                  <a:gd name="connsiteY15" fmla="*/ 1135822 h 5022139"/>
                  <a:gd name="connsiteX16" fmla="*/ 1220557 w 2418814"/>
                  <a:gd name="connsiteY16" fmla="*/ 0 h 5022139"/>
                  <a:gd name="connsiteX0" fmla="*/ 1220557 w 2418814"/>
                  <a:gd name="connsiteY0" fmla="*/ 0 h 4955229"/>
                  <a:gd name="connsiteX1" fmla="*/ 124459 w 2418814"/>
                  <a:gd name="connsiteY1" fmla="*/ 1092143 h 4955229"/>
                  <a:gd name="connsiteX2" fmla="*/ 4593 w 2418814"/>
                  <a:gd name="connsiteY2" fmla="*/ 2428558 h 4955229"/>
                  <a:gd name="connsiteX3" fmla="*/ 166238 w 2418814"/>
                  <a:gd name="connsiteY3" fmla="*/ 3661618 h 4955229"/>
                  <a:gd name="connsiteX4" fmla="*/ 9397 w 2418814"/>
                  <a:gd name="connsiteY4" fmla="*/ 4244100 h 4955229"/>
                  <a:gd name="connsiteX5" fmla="*/ 241784 w 2418814"/>
                  <a:gd name="connsiteY5" fmla="*/ 4799667 h 4955229"/>
                  <a:gd name="connsiteX6" fmla="*/ 396563 w 2418814"/>
                  <a:gd name="connsiteY6" fmla="*/ 4689584 h 4955229"/>
                  <a:gd name="connsiteX7" fmla="*/ 458023 w 2418814"/>
                  <a:gd name="connsiteY7" fmla="*/ 4890862 h 4955229"/>
                  <a:gd name="connsiteX8" fmla="*/ 842113 w 2418814"/>
                  <a:gd name="connsiteY8" fmla="*/ 4790180 h 4955229"/>
                  <a:gd name="connsiteX9" fmla="*/ 1033305 w 2418814"/>
                  <a:gd name="connsiteY9" fmla="*/ 4434239 h 4955229"/>
                  <a:gd name="connsiteX10" fmla="*/ 1565989 w 2418814"/>
                  <a:gd name="connsiteY10" fmla="*/ 2522794 h 4955229"/>
                  <a:gd name="connsiteX11" fmla="*/ 1859540 w 2418814"/>
                  <a:gd name="connsiteY11" fmla="*/ 2691431 h 4955229"/>
                  <a:gd name="connsiteX12" fmla="*/ 1573098 w 2418814"/>
                  <a:gd name="connsiteY12" fmla="*/ 3793278 h 4955229"/>
                  <a:gd name="connsiteX13" fmla="*/ 1730790 w 2418814"/>
                  <a:gd name="connsiteY13" fmla="*/ 4629392 h 4955229"/>
                  <a:gd name="connsiteX14" fmla="*/ 2163987 w 2418814"/>
                  <a:gd name="connsiteY14" fmla="*/ 4929036 h 4955229"/>
                  <a:gd name="connsiteX15" fmla="*/ 2174565 w 2418814"/>
                  <a:gd name="connsiteY15" fmla="*/ 1135822 h 4955229"/>
                  <a:gd name="connsiteX16" fmla="*/ 1220557 w 2418814"/>
                  <a:gd name="connsiteY16" fmla="*/ 0 h 4955229"/>
                  <a:gd name="connsiteX0" fmla="*/ 1227709 w 2425966"/>
                  <a:gd name="connsiteY0" fmla="*/ 0 h 4955229"/>
                  <a:gd name="connsiteX1" fmla="*/ 131611 w 2425966"/>
                  <a:gd name="connsiteY1" fmla="*/ 1092143 h 4955229"/>
                  <a:gd name="connsiteX2" fmla="*/ 11745 w 2425966"/>
                  <a:gd name="connsiteY2" fmla="*/ 2428558 h 4955229"/>
                  <a:gd name="connsiteX3" fmla="*/ 173390 w 2425966"/>
                  <a:gd name="connsiteY3" fmla="*/ 3661618 h 4955229"/>
                  <a:gd name="connsiteX4" fmla="*/ 0 w 2425966"/>
                  <a:gd name="connsiteY4" fmla="*/ 4461896 h 4955229"/>
                  <a:gd name="connsiteX5" fmla="*/ 248936 w 2425966"/>
                  <a:gd name="connsiteY5" fmla="*/ 4799667 h 4955229"/>
                  <a:gd name="connsiteX6" fmla="*/ 403715 w 2425966"/>
                  <a:gd name="connsiteY6" fmla="*/ 4689584 h 4955229"/>
                  <a:gd name="connsiteX7" fmla="*/ 465175 w 2425966"/>
                  <a:gd name="connsiteY7" fmla="*/ 4890862 h 4955229"/>
                  <a:gd name="connsiteX8" fmla="*/ 849265 w 2425966"/>
                  <a:gd name="connsiteY8" fmla="*/ 4790180 h 4955229"/>
                  <a:gd name="connsiteX9" fmla="*/ 1040457 w 2425966"/>
                  <a:gd name="connsiteY9" fmla="*/ 4434239 h 4955229"/>
                  <a:gd name="connsiteX10" fmla="*/ 1573141 w 2425966"/>
                  <a:gd name="connsiteY10" fmla="*/ 2522794 h 4955229"/>
                  <a:gd name="connsiteX11" fmla="*/ 1866692 w 2425966"/>
                  <a:gd name="connsiteY11" fmla="*/ 2691431 h 4955229"/>
                  <a:gd name="connsiteX12" fmla="*/ 1580250 w 2425966"/>
                  <a:gd name="connsiteY12" fmla="*/ 3793278 h 4955229"/>
                  <a:gd name="connsiteX13" fmla="*/ 1737942 w 2425966"/>
                  <a:gd name="connsiteY13" fmla="*/ 4629392 h 4955229"/>
                  <a:gd name="connsiteX14" fmla="*/ 2171139 w 2425966"/>
                  <a:gd name="connsiteY14" fmla="*/ 4929036 h 4955229"/>
                  <a:gd name="connsiteX15" fmla="*/ 2181717 w 2425966"/>
                  <a:gd name="connsiteY15" fmla="*/ 1135822 h 4955229"/>
                  <a:gd name="connsiteX16" fmla="*/ 1227709 w 2425966"/>
                  <a:gd name="connsiteY16" fmla="*/ 0 h 4955229"/>
                  <a:gd name="connsiteX0" fmla="*/ 1227709 w 2425966"/>
                  <a:gd name="connsiteY0" fmla="*/ 0 h 4955229"/>
                  <a:gd name="connsiteX1" fmla="*/ 131611 w 2425966"/>
                  <a:gd name="connsiteY1" fmla="*/ 1092143 h 4955229"/>
                  <a:gd name="connsiteX2" fmla="*/ 11745 w 2425966"/>
                  <a:gd name="connsiteY2" fmla="*/ 2428558 h 4955229"/>
                  <a:gd name="connsiteX3" fmla="*/ 173390 w 2425966"/>
                  <a:gd name="connsiteY3" fmla="*/ 3661618 h 4955229"/>
                  <a:gd name="connsiteX4" fmla="*/ 0 w 2425966"/>
                  <a:gd name="connsiteY4" fmla="*/ 4461896 h 4955229"/>
                  <a:gd name="connsiteX5" fmla="*/ 248936 w 2425966"/>
                  <a:gd name="connsiteY5" fmla="*/ 4799667 h 4955229"/>
                  <a:gd name="connsiteX6" fmla="*/ 403715 w 2425966"/>
                  <a:gd name="connsiteY6" fmla="*/ 4526237 h 4955229"/>
                  <a:gd name="connsiteX7" fmla="*/ 465175 w 2425966"/>
                  <a:gd name="connsiteY7" fmla="*/ 4890862 h 4955229"/>
                  <a:gd name="connsiteX8" fmla="*/ 849265 w 2425966"/>
                  <a:gd name="connsiteY8" fmla="*/ 4790180 h 4955229"/>
                  <a:gd name="connsiteX9" fmla="*/ 1040457 w 2425966"/>
                  <a:gd name="connsiteY9" fmla="*/ 4434239 h 4955229"/>
                  <a:gd name="connsiteX10" fmla="*/ 1573141 w 2425966"/>
                  <a:gd name="connsiteY10" fmla="*/ 2522794 h 4955229"/>
                  <a:gd name="connsiteX11" fmla="*/ 1866692 w 2425966"/>
                  <a:gd name="connsiteY11" fmla="*/ 2691431 h 4955229"/>
                  <a:gd name="connsiteX12" fmla="*/ 1580250 w 2425966"/>
                  <a:gd name="connsiteY12" fmla="*/ 3793278 h 4955229"/>
                  <a:gd name="connsiteX13" fmla="*/ 1737942 w 2425966"/>
                  <a:gd name="connsiteY13" fmla="*/ 4629392 h 4955229"/>
                  <a:gd name="connsiteX14" fmla="*/ 2171139 w 2425966"/>
                  <a:gd name="connsiteY14" fmla="*/ 4929036 h 4955229"/>
                  <a:gd name="connsiteX15" fmla="*/ 2181717 w 2425966"/>
                  <a:gd name="connsiteY15" fmla="*/ 1135822 h 4955229"/>
                  <a:gd name="connsiteX16" fmla="*/ 1227709 w 2425966"/>
                  <a:gd name="connsiteY16" fmla="*/ 0 h 4955229"/>
                  <a:gd name="connsiteX0" fmla="*/ 1227709 w 2425966"/>
                  <a:gd name="connsiteY0" fmla="*/ 0 h 4955229"/>
                  <a:gd name="connsiteX1" fmla="*/ 131611 w 2425966"/>
                  <a:gd name="connsiteY1" fmla="*/ 1092143 h 4955229"/>
                  <a:gd name="connsiteX2" fmla="*/ 11745 w 2425966"/>
                  <a:gd name="connsiteY2" fmla="*/ 2428558 h 4955229"/>
                  <a:gd name="connsiteX3" fmla="*/ 173390 w 2425966"/>
                  <a:gd name="connsiteY3" fmla="*/ 3661618 h 4955229"/>
                  <a:gd name="connsiteX4" fmla="*/ 0 w 2425966"/>
                  <a:gd name="connsiteY4" fmla="*/ 4461896 h 4955229"/>
                  <a:gd name="connsiteX5" fmla="*/ 248936 w 2425966"/>
                  <a:gd name="connsiteY5" fmla="*/ 4799667 h 4955229"/>
                  <a:gd name="connsiteX6" fmla="*/ 403715 w 2425966"/>
                  <a:gd name="connsiteY6" fmla="*/ 4526237 h 4955229"/>
                  <a:gd name="connsiteX7" fmla="*/ 465175 w 2425966"/>
                  <a:gd name="connsiteY7" fmla="*/ 4890862 h 4955229"/>
                  <a:gd name="connsiteX8" fmla="*/ 849265 w 2425966"/>
                  <a:gd name="connsiteY8" fmla="*/ 4790180 h 4955229"/>
                  <a:gd name="connsiteX9" fmla="*/ 1040457 w 2425966"/>
                  <a:gd name="connsiteY9" fmla="*/ 4434239 h 4955229"/>
                  <a:gd name="connsiteX10" fmla="*/ 1573141 w 2425966"/>
                  <a:gd name="connsiteY10" fmla="*/ 2522794 h 4955229"/>
                  <a:gd name="connsiteX11" fmla="*/ 1866692 w 2425966"/>
                  <a:gd name="connsiteY11" fmla="*/ 2691431 h 4955229"/>
                  <a:gd name="connsiteX12" fmla="*/ 1580250 w 2425966"/>
                  <a:gd name="connsiteY12" fmla="*/ 3793278 h 4955229"/>
                  <a:gd name="connsiteX13" fmla="*/ 1737942 w 2425966"/>
                  <a:gd name="connsiteY13" fmla="*/ 4629392 h 4955229"/>
                  <a:gd name="connsiteX14" fmla="*/ 2171139 w 2425966"/>
                  <a:gd name="connsiteY14" fmla="*/ 4929036 h 4955229"/>
                  <a:gd name="connsiteX15" fmla="*/ 2181717 w 2425966"/>
                  <a:gd name="connsiteY15" fmla="*/ 1135822 h 4955229"/>
                  <a:gd name="connsiteX16" fmla="*/ 1227709 w 2425966"/>
                  <a:gd name="connsiteY16" fmla="*/ 0 h 4955229"/>
                  <a:gd name="connsiteX0" fmla="*/ 1227709 w 2425966"/>
                  <a:gd name="connsiteY0" fmla="*/ 0 h 4955229"/>
                  <a:gd name="connsiteX1" fmla="*/ 131611 w 2425966"/>
                  <a:gd name="connsiteY1" fmla="*/ 1092143 h 4955229"/>
                  <a:gd name="connsiteX2" fmla="*/ 11745 w 2425966"/>
                  <a:gd name="connsiteY2" fmla="*/ 2428558 h 4955229"/>
                  <a:gd name="connsiteX3" fmla="*/ 173390 w 2425966"/>
                  <a:gd name="connsiteY3" fmla="*/ 3661618 h 4955229"/>
                  <a:gd name="connsiteX4" fmla="*/ 0 w 2425966"/>
                  <a:gd name="connsiteY4" fmla="*/ 4461896 h 4955229"/>
                  <a:gd name="connsiteX5" fmla="*/ 248936 w 2425966"/>
                  <a:gd name="connsiteY5" fmla="*/ 4799667 h 4955229"/>
                  <a:gd name="connsiteX6" fmla="*/ 403715 w 2425966"/>
                  <a:gd name="connsiteY6" fmla="*/ 4526237 h 4955229"/>
                  <a:gd name="connsiteX7" fmla="*/ 465175 w 2425966"/>
                  <a:gd name="connsiteY7" fmla="*/ 4890862 h 4955229"/>
                  <a:gd name="connsiteX8" fmla="*/ 849265 w 2425966"/>
                  <a:gd name="connsiteY8" fmla="*/ 4790180 h 4955229"/>
                  <a:gd name="connsiteX9" fmla="*/ 1040457 w 2425966"/>
                  <a:gd name="connsiteY9" fmla="*/ 4434239 h 4955229"/>
                  <a:gd name="connsiteX10" fmla="*/ 1573141 w 2425966"/>
                  <a:gd name="connsiteY10" fmla="*/ 2522794 h 4955229"/>
                  <a:gd name="connsiteX11" fmla="*/ 1866692 w 2425966"/>
                  <a:gd name="connsiteY11" fmla="*/ 2691431 h 4955229"/>
                  <a:gd name="connsiteX12" fmla="*/ 1580250 w 2425966"/>
                  <a:gd name="connsiteY12" fmla="*/ 3793278 h 4955229"/>
                  <a:gd name="connsiteX13" fmla="*/ 1737942 w 2425966"/>
                  <a:gd name="connsiteY13" fmla="*/ 4629392 h 4955229"/>
                  <a:gd name="connsiteX14" fmla="*/ 2171139 w 2425966"/>
                  <a:gd name="connsiteY14" fmla="*/ 4929036 h 4955229"/>
                  <a:gd name="connsiteX15" fmla="*/ 2181717 w 2425966"/>
                  <a:gd name="connsiteY15" fmla="*/ 1135822 h 4955229"/>
                  <a:gd name="connsiteX16" fmla="*/ 1227709 w 2425966"/>
                  <a:gd name="connsiteY16" fmla="*/ 0 h 4955229"/>
                  <a:gd name="connsiteX0" fmla="*/ 1227709 w 2425966"/>
                  <a:gd name="connsiteY0" fmla="*/ 0 h 4955229"/>
                  <a:gd name="connsiteX1" fmla="*/ 131611 w 2425966"/>
                  <a:gd name="connsiteY1" fmla="*/ 1092143 h 4955229"/>
                  <a:gd name="connsiteX2" fmla="*/ 11745 w 2425966"/>
                  <a:gd name="connsiteY2" fmla="*/ 2428558 h 4955229"/>
                  <a:gd name="connsiteX3" fmla="*/ 173390 w 2425966"/>
                  <a:gd name="connsiteY3" fmla="*/ 3661618 h 4955229"/>
                  <a:gd name="connsiteX4" fmla="*/ 0 w 2425966"/>
                  <a:gd name="connsiteY4" fmla="*/ 4461896 h 4955229"/>
                  <a:gd name="connsiteX5" fmla="*/ 248936 w 2425966"/>
                  <a:gd name="connsiteY5" fmla="*/ 4799667 h 4955229"/>
                  <a:gd name="connsiteX6" fmla="*/ 403715 w 2425966"/>
                  <a:gd name="connsiteY6" fmla="*/ 4526237 h 4955229"/>
                  <a:gd name="connsiteX7" fmla="*/ 465175 w 2425966"/>
                  <a:gd name="connsiteY7" fmla="*/ 4890862 h 4955229"/>
                  <a:gd name="connsiteX8" fmla="*/ 849265 w 2425966"/>
                  <a:gd name="connsiteY8" fmla="*/ 4790180 h 4955229"/>
                  <a:gd name="connsiteX9" fmla="*/ 1040457 w 2425966"/>
                  <a:gd name="connsiteY9" fmla="*/ 4434239 h 4955229"/>
                  <a:gd name="connsiteX10" fmla="*/ 1573141 w 2425966"/>
                  <a:gd name="connsiteY10" fmla="*/ 2522794 h 4955229"/>
                  <a:gd name="connsiteX11" fmla="*/ 1866692 w 2425966"/>
                  <a:gd name="connsiteY11" fmla="*/ 2691431 h 4955229"/>
                  <a:gd name="connsiteX12" fmla="*/ 1580250 w 2425966"/>
                  <a:gd name="connsiteY12" fmla="*/ 3793278 h 4955229"/>
                  <a:gd name="connsiteX13" fmla="*/ 1737942 w 2425966"/>
                  <a:gd name="connsiteY13" fmla="*/ 4629392 h 4955229"/>
                  <a:gd name="connsiteX14" fmla="*/ 2171139 w 2425966"/>
                  <a:gd name="connsiteY14" fmla="*/ 4929036 h 4955229"/>
                  <a:gd name="connsiteX15" fmla="*/ 2181717 w 2425966"/>
                  <a:gd name="connsiteY15" fmla="*/ 1135822 h 4955229"/>
                  <a:gd name="connsiteX16" fmla="*/ 1227709 w 2425966"/>
                  <a:gd name="connsiteY16" fmla="*/ 0 h 4955229"/>
                  <a:gd name="connsiteX0" fmla="*/ 1227709 w 2425966"/>
                  <a:gd name="connsiteY0" fmla="*/ 0 h 4966538"/>
                  <a:gd name="connsiteX1" fmla="*/ 131611 w 2425966"/>
                  <a:gd name="connsiteY1" fmla="*/ 1092143 h 4966538"/>
                  <a:gd name="connsiteX2" fmla="*/ 11745 w 2425966"/>
                  <a:gd name="connsiteY2" fmla="*/ 2428558 h 4966538"/>
                  <a:gd name="connsiteX3" fmla="*/ 173390 w 2425966"/>
                  <a:gd name="connsiteY3" fmla="*/ 3661618 h 4966538"/>
                  <a:gd name="connsiteX4" fmla="*/ 0 w 2425966"/>
                  <a:gd name="connsiteY4" fmla="*/ 4461896 h 4966538"/>
                  <a:gd name="connsiteX5" fmla="*/ 248936 w 2425966"/>
                  <a:gd name="connsiteY5" fmla="*/ 4799667 h 4966538"/>
                  <a:gd name="connsiteX6" fmla="*/ 403715 w 2425966"/>
                  <a:gd name="connsiteY6" fmla="*/ 4526237 h 4966538"/>
                  <a:gd name="connsiteX7" fmla="*/ 498274 w 2425966"/>
                  <a:gd name="connsiteY7" fmla="*/ 4904474 h 4966538"/>
                  <a:gd name="connsiteX8" fmla="*/ 849265 w 2425966"/>
                  <a:gd name="connsiteY8" fmla="*/ 4790180 h 4966538"/>
                  <a:gd name="connsiteX9" fmla="*/ 1040457 w 2425966"/>
                  <a:gd name="connsiteY9" fmla="*/ 4434239 h 4966538"/>
                  <a:gd name="connsiteX10" fmla="*/ 1573141 w 2425966"/>
                  <a:gd name="connsiteY10" fmla="*/ 2522794 h 4966538"/>
                  <a:gd name="connsiteX11" fmla="*/ 1866692 w 2425966"/>
                  <a:gd name="connsiteY11" fmla="*/ 2691431 h 4966538"/>
                  <a:gd name="connsiteX12" fmla="*/ 1580250 w 2425966"/>
                  <a:gd name="connsiteY12" fmla="*/ 3793278 h 4966538"/>
                  <a:gd name="connsiteX13" fmla="*/ 1737942 w 2425966"/>
                  <a:gd name="connsiteY13" fmla="*/ 4629392 h 4966538"/>
                  <a:gd name="connsiteX14" fmla="*/ 2171139 w 2425966"/>
                  <a:gd name="connsiteY14" fmla="*/ 4929036 h 4966538"/>
                  <a:gd name="connsiteX15" fmla="*/ 2181717 w 2425966"/>
                  <a:gd name="connsiteY15" fmla="*/ 1135822 h 4966538"/>
                  <a:gd name="connsiteX16" fmla="*/ 1227709 w 2425966"/>
                  <a:gd name="connsiteY16" fmla="*/ 0 h 4966538"/>
                  <a:gd name="connsiteX0" fmla="*/ 1227709 w 2425966"/>
                  <a:gd name="connsiteY0" fmla="*/ 0 h 4966538"/>
                  <a:gd name="connsiteX1" fmla="*/ 131611 w 2425966"/>
                  <a:gd name="connsiteY1" fmla="*/ 1092143 h 4966538"/>
                  <a:gd name="connsiteX2" fmla="*/ 11745 w 2425966"/>
                  <a:gd name="connsiteY2" fmla="*/ 2428558 h 4966538"/>
                  <a:gd name="connsiteX3" fmla="*/ 173390 w 2425966"/>
                  <a:gd name="connsiteY3" fmla="*/ 3661618 h 4966538"/>
                  <a:gd name="connsiteX4" fmla="*/ 0 w 2425966"/>
                  <a:gd name="connsiteY4" fmla="*/ 4461896 h 4966538"/>
                  <a:gd name="connsiteX5" fmla="*/ 248936 w 2425966"/>
                  <a:gd name="connsiteY5" fmla="*/ 4799667 h 4966538"/>
                  <a:gd name="connsiteX6" fmla="*/ 403715 w 2425966"/>
                  <a:gd name="connsiteY6" fmla="*/ 4526237 h 4966538"/>
                  <a:gd name="connsiteX7" fmla="*/ 498274 w 2425966"/>
                  <a:gd name="connsiteY7" fmla="*/ 4904474 h 4966538"/>
                  <a:gd name="connsiteX8" fmla="*/ 849265 w 2425966"/>
                  <a:gd name="connsiteY8" fmla="*/ 4790180 h 4966538"/>
                  <a:gd name="connsiteX9" fmla="*/ 1040457 w 2425966"/>
                  <a:gd name="connsiteY9" fmla="*/ 4434239 h 4966538"/>
                  <a:gd name="connsiteX10" fmla="*/ 1573141 w 2425966"/>
                  <a:gd name="connsiteY10" fmla="*/ 2522794 h 4966538"/>
                  <a:gd name="connsiteX11" fmla="*/ 1461236 w 2425966"/>
                  <a:gd name="connsiteY11" fmla="*/ 4746876 h 4966538"/>
                  <a:gd name="connsiteX12" fmla="*/ 1580250 w 2425966"/>
                  <a:gd name="connsiteY12" fmla="*/ 3793278 h 4966538"/>
                  <a:gd name="connsiteX13" fmla="*/ 1737942 w 2425966"/>
                  <a:gd name="connsiteY13" fmla="*/ 4629392 h 4966538"/>
                  <a:gd name="connsiteX14" fmla="*/ 2171139 w 2425966"/>
                  <a:gd name="connsiteY14" fmla="*/ 4929036 h 4966538"/>
                  <a:gd name="connsiteX15" fmla="*/ 2181717 w 2425966"/>
                  <a:gd name="connsiteY15" fmla="*/ 1135822 h 4966538"/>
                  <a:gd name="connsiteX16" fmla="*/ 1227709 w 2425966"/>
                  <a:gd name="connsiteY16" fmla="*/ 0 h 4966538"/>
                  <a:gd name="connsiteX0" fmla="*/ 1227709 w 2425966"/>
                  <a:gd name="connsiteY0" fmla="*/ 0 h 5068195"/>
                  <a:gd name="connsiteX1" fmla="*/ 131611 w 2425966"/>
                  <a:gd name="connsiteY1" fmla="*/ 1092143 h 5068195"/>
                  <a:gd name="connsiteX2" fmla="*/ 11745 w 2425966"/>
                  <a:gd name="connsiteY2" fmla="*/ 2428558 h 5068195"/>
                  <a:gd name="connsiteX3" fmla="*/ 173390 w 2425966"/>
                  <a:gd name="connsiteY3" fmla="*/ 3661618 h 5068195"/>
                  <a:gd name="connsiteX4" fmla="*/ 0 w 2425966"/>
                  <a:gd name="connsiteY4" fmla="*/ 4461896 h 5068195"/>
                  <a:gd name="connsiteX5" fmla="*/ 248936 w 2425966"/>
                  <a:gd name="connsiteY5" fmla="*/ 4799667 h 5068195"/>
                  <a:gd name="connsiteX6" fmla="*/ 403715 w 2425966"/>
                  <a:gd name="connsiteY6" fmla="*/ 4526237 h 5068195"/>
                  <a:gd name="connsiteX7" fmla="*/ 498274 w 2425966"/>
                  <a:gd name="connsiteY7" fmla="*/ 4904474 h 5068195"/>
                  <a:gd name="connsiteX8" fmla="*/ 849265 w 2425966"/>
                  <a:gd name="connsiteY8" fmla="*/ 4790180 h 5068195"/>
                  <a:gd name="connsiteX9" fmla="*/ 1040457 w 2425966"/>
                  <a:gd name="connsiteY9" fmla="*/ 4434239 h 5068195"/>
                  <a:gd name="connsiteX10" fmla="*/ 1540043 w 2425966"/>
                  <a:gd name="connsiteY10" fmla="*/ 5041055 h 5068195"/>
                  <a:gd name="connsiteX11" fmla="*/ 1461236 w 2425966"/>
                  <a:gd name="connsiteY11" fmla="*/ 4746876 h 5068195"/>
                  <a:gd name="connsiteX12" fmla="*/ 1580250 w 2425966"/>
                  <a:gd name="connsiteY12" fmla="*/ 3793278 h 5068195"/>
                  <a:gd name="connsiteX13" fmla="*/ 1737942 w 2425966"/>
                  <a:gd name="connsiteY13" fmla="*/ 4629392 h 5068195"/>
                  <a:gd name="connsiteX14" fmla="*/ 2171139 w 2425966"/>
                  <a:gd name="connsiteY14" fmla="*/ 4929036 h 5068195"/>
                  <a:gd name="connsiteX15" fmla="*/ 2181717 w 2425966"/>
                  <a:gd name="connsiteY15" fmla="*/ 1135822 h 5068195"/>
                  <a:gd name="connsiteX16" fmla="*/ 1227709 w 2425966"/>
                  <a:gd name="connsiteY16" fmla="*/ 0 h 5068195"/>
                  <a:gd name="connsiteX0" fmla="*/ 1227709 w 2425966"/>
                  <a:gd name="connsiteY0" fmla="*/ 0 h 5068195"/>
                  <a:gd name="connsiteX1" fmla="*/ 131611 w 2425966"/>
                  <a:gd name="connsiteY1" fmla="*/ 1092143 h 5068195"/>
                  <a:gd name="connsiteX2" fmla="*/ 11745 w 2425966"/>
                  <a:gd name="connsiteY2" fmla="*/ 2428558 h 5068195"/>
                  <a:gd name="connsiteX3" fmla="*/ 173390 w 2425966"/>
                  <a:gd name="connsiteY3" fmla="*/ 3661618 h 5068195"/>
                  <a:gd name="connsiteX4" fmla="*/ 0 w 2425966"/>
                  <a:gd name="connsiteY4" fmla="*/ 4461896 h 5068195"/>
                  <a:gd name="connsiteX5" fmla="*/ 248936 w 2425966"/>
                  <a:gd name="connsiteY5" fmla="*/ 4799667 h 5068195"/>
                  <a:gd name="connsiteX6" fmla="*/ 403715 w 2425966"/>
                  <a:gd name="connsiteY6" fmla="*/ 4526237 h 5068195"/>
                  <a:gd name="connsiteX7" fmla="*/ 498274 w 2425966"/>
                  <a:gd name="connsiteY7" fmla="*/ 4904474 h 5068195"/>
                  <a:gd name="connsiteX8" fmla="*/ 849265 w 2425966"/>
                  <a:gd name="connsiteY8" fmla="*/ 4790180 h 5068195"/>
                  <a:gd name="connsiteX9" fmla="*/ 1040457 w 2425966"/>
                  <a:gd name="connsiteY9" fmla="*/ 4434239 h 5068195"/>
                  <a:gd name="connsiteX10" fmla="*/ 1540043 w 2425966"/>
                  <a:gd name="connsiteY10" fmla="*/ 5041055 h 5068195"/>
                  <a:gd name="connsiteX11" fmla="*/ 1461236 w 2425966"/>
                  <a:gd name="connsiteY11" fmla="*/ 4746876 h 5068195"/>
                  <a:gd name="connsiteX12" fmla="*/ 1580250 w 2425966"/>
                  <a:gd name="connsiteY12" fmla="*/ 3793278 h 5068195"/>
                  <a:gd name="connsiteX13" fmla="*/ 1828963 w 2425966"/>
                  <a:gd name="connsiteY13" fmla="*/ 4547719 h 5068195"/>
                  <a:gd name="connsiteX14" fmla="*/ 2171139 w 2425966"/>
                  <a:gd name="connsiteY14" fmla="*/ 4929036 h 5068195"/>
                  <a:gd name="connsiteX15" fmla="*/ 2181717 w 2425966"/>
                  <a:gd name="connsiteY15" fmla="*/ 1135822 h 5068195"/>
                  <a:gd name="connsiteX16" fmla="*/ 1227709 w 2425966"/>
                  <a:gd name="connsiteY16" fmla="*/ 0 h 5068195"/>
                  <a:gd name="connsiteX0" fmla="*/ 1227709 w 2587449"/>
                  <a:gd name="connsiteY0" fmla="*/ 0 h 5068195"/>
                  <a:gd name="connsiteX1" fmla="*/ 131611 w 2587449"/>
                  <a:gd name="connsiteY1" fmla="*/ 1092143 h 5068195"/>
                  <a:gd name="connsiteX2" fmla="*/ 11745 w 2587449"/>
                  <a:gd name="connsiteY2" fmla="*/ 2428558 h 5068195"/>
                  <a:gd name="connsiteX3" fmla="*/ 173390 w 2587449"/>
                  <a:gd name="connsiteY3" fmla="*/ 3661618 h 5068195"/>
                  <a:gd name="connsiteX4" fmla="*/ 0 w 2587449"/>
                  <a:gd name="connsiteY4" fmla="*/ 4461896 h 5068195"/>
                  <a:gd name="connsiteX5" fmla="*/ 248936 w 2587449"/>
                  <a:gd name="connsiteY5" fmla="*/ 4799667 h 5068195"/>
                  <a:gd name="connsiteX6" fmla="*/ 403715 w 2587449"/>
                  <a:gd name="connsiteY6" fmla="*/ 4526237 h 5068195"/>
                  <a:gd name="connsiteX7" fmla="*/ 498274 w 2587449"/>
                  <a:gd name="connsiteY7" fmla="*/ 4904474 h 5068195"/>
                  <a:gd name="connsiteX8" fmla="*/ 849265 w 2587449"/>
                  <a:gd name="connsiteY8" fmla="*/ 4790180 h 5068195"/>
                  <a:gd name="connsiteX9" fmla="*/ 1040457 w 2587449"/>
                  <a:gd name="connsiteY9" fmla="*/ 4434239 h 5068195"/>
                  <a:gd name="connsiteX10" fmla="*/ 1540043 w 2587449"/>
                  <a:gd name="connsiteY10" fmla="*/ 5041055 h 5068195"/>
                  <a:gd name="connsiteX11" fmla="*/ 1461236 w 2587449"/>
                  <a:gd name="connsiteY11" fmla="*/ 4746876 h 5068195"/>
                  <a:gd name="connsiteX12" fmla="*/ 1580250 w 2587449"/>
                  <a:gd name="connsiteY12" fmla="*/ 3793278 h 5068195"/>
                  <a:gd name="connsiteX13" fmla="*/ 1828963 w 2587449"/>
                  <a:gd name="connsiteY13" fmla="*/ 4547719 h 5068195"/>
                  <a:gd name="connsiteX14" fmla="*/ 2386279 w 2587449"/>
                  <a:gd name="connsiteY14" fmla="*/ 4738465 h 5068195"/>
                  <a:gd name="connsiteX15" fmla="*/ 2181717 w 2587449"/>
                  <a:gd name="connsiteY15" fmla="*/ 1135822 h 5068195"/>
                  <a:gd name="connsiteX16" fmla="*/ 1227709 w 2587449"/>
                  <a:gd name="connsiteY16" fmla="*/ 0 h 5068195"/>
                  <a:gd name="connsiteX0" fmla="*/ 1227709 w 2587449"/>
                  <a:gd name="connsiteY0" fmla="*/ 0 h 5068195"/>
                  <a:gd name="connsiteX1" fmla="*/ 131611 w 2587449"/>
                  <a:gd name="connsiteY1" fmla="*/ 1092143 h 5068195"/>
                  <a:gd name="connsiteX2" fmla="*/ 11745 w 2587449"/>
                  <a:gd name="connsiteY2" fmla="*/ 2428558 h 5068195"/>
                  <a:gd name="connsiteX3" fmla="*/ 173390 w 2587449"/>
                  <a:gd name="connsiteY3" fmla="*/ 3661618 h 5068195"/>
                  <a:gd name="connsiteX4" fmla="*/ 0 w 2587449"/>
                  <a:gd name="connsiteY4" fmla="*/ 4461896 h 5068195"/>
                  <a:gd name="connsiteX5" fmla="*/ 248936 w 2587449"/>
                  <a:gd name="connsiteY5" fmla="*/ 4799667 h 5068195"/>
                  <a:gd name="connsiteX6" fmla="*/ 403715 w 2587449"/>
                  <a:gd name="connsiteY6" fmla="*/ 4526237 h 5068195"/>
                  <a:gd name="connsiteX7" fmla="*/ 498274 w 2587449"/>
                  <a:gd name="connsiteY7" fmla="*/ 4904474 h 5068195"/>
                  <a:gd name="connsiteX8" fmla="*/ 849265 w 2587449"/>
                  <a:gd name="connsiteY8" fmla="*/ 4790180 h 5068195"/>
                  <a:gd name="connsiteX9" fmla="*/ 1040457 w 2587449"/>
                  <a:gd name="connsiteY9" fmla="*/ 4434239 h 5068195"/>
                  <a:gd name="connsiteX10" fmla="*/ 1540043 w 2587449"/>
                  <a:gd name="connsiteY10" fmla="*/ 5041055 h 5068195"/>
                  <a:gd name="connsiteX11" fmla="*/ 1461236 w 2587449"/>
                  <a:gd name="connsiteY11" fmla="*/ 4746876 h 5068195"/>
                  <a:gd name="connsiteX12" fmla="*/ 1580250 w 2587449"/>
                  <a:gd name="connsiteY12" fmla="*/ 3793278 h 5068195"/>
                  <a:gd name="connsiteX13" fmla="*/ 2044103 w 2587449"/>
                  <a:gd name="connsiteY13" fmla="*/ 4302699 h 5068195"/>
                  <a:gd name="connsiteX14" fmla="*/ 2386279 w 2587449"/>
                  <a:gd name="connsiteY14" fmla="*/ 4738465 h 5068195"/>
                  <a:gd name="connsiteX15" fmla="*/ 2181717 w 2587449"/>
                  <a:gd name="connsiteY15" fmla="*/ 1135822 h 5068195"/>
                  <a:gd name="connsiteX16" fmla="*/ 1227709 w 2587449"/>
                  <a:gd name="connsiteY16" fmla="*/ 0 h 5068195"/>
                  <a:gd name="connsiteX0" fmla="*/ 1227709 w 2587449"/>
                  <a:gd name="connsiteY0" fmla="*/ 0 h 5068195"/>
                  <a:gd name="connsiteX1" fmla="*/ 131611 w 2587449"/>
                  <a:gd name="connsiteY1" fmla="*/ 1092143 h 5068195"/>
                  <a:gd name="connsiteX2" fmla="*/ 11745 w 2587449"/>
                  <a:gd name="connsiteY2" fmla="*/ 2428558 h 5068195"/>
                  <a:gd name="connsiteX3" fmla="*/ 173390 w 2587449"/>
                  <a:gd name="connsiteY3" fmla="*/ 3661618 h 5068195"/>
                  <a:gd name="connsiteX4" fmla="*/ 0 w 2587449"/>
                  <a:gd name="connsiteY4" fmla="*/ 4461896 h 5068195"/>
                  <a:gd name="connsiteX5" fmla="*/ 248936 w 2587449"/>
                  <a:gd name="connsiteY5" fmla="*/ 4799667 h 5068195"/>
                  <a:gd name="connsiteX6" fmla="*/ 403715 w 2587449"/>
                  <a:gd name="connsiteY6" fmla="*/ 4526237 h 5068195"/>
                  <a:gd name="connsiteX7" fmla="*/ 498274 w 2587449"/>
                  <a:gd name="connsiteY7" fmla="*/ 4904474 h 5068195"/>
                  <a:gd name="connsiteX8" fmla="*/ 849265 w 2587449"/>
                  <a:gd name="connsiteY8" fmla="*/ 4790180 h 5068195"/>
                  <a:gd name="connsiteX9" fmla="*/ 1040457 w 2587449"/>
                  <a:gd name="connsiteY9" fmla="*/ 4434239 h 5068195"/>
                  <a:gd name="connsiteX10" fmla="*/ 1540043 w 2587449"/>
                  <a:gd name="connsiteY10" fmla="*/ 5041055 h 5068195"/>
                  <a:gd name="connsiteX11" fmla="*/ 1461236 w 2587449"/>
                  <a:gd name="connsiteY11" fmla="*/ 4746876 h 5068195"/>
                  <a:gd name="connsiteX12" fmla="*/ 1944333 w 2587449"/>
                  <a:gd name="connsiteY12" fmla="*/ 4868644 h 5068195"/>
                  <a:gd name="connsiteX13" fmla="*/ 2044103 w 2587449"/>
                  <a:gd name="connsiteY13" fmla="*/ 4302699 h 5068195"/>
                  <a:gd name="connsiteX14" fmla="*/ 2386279 w 2587449"/>
                  <a:gd name="connsiteY14" fmla="*/ 4738465 h 5068195"/>
                  <a:gd name="connsiteX15" fmla="*/ 2181717 w 2587449"/>
                  <a:gd name="connsiteY15" fmla="*/ 1135822 h 5068195"/>
                  <a:gd name="connsiteX16" fmla="*/ 1227709 w 2587449"/>
                  <a:gd name="connsiteY16" fmla="*/ 0 h 5068195"/>
                  <a:gd name="connsiteX0" fmla="*/ 1227709 w 2587449"/>
                  <a:gd name="connsiteY0" fmla="*/ 0 h 5068195"/>
                  <a:gd name="connsiteX1" fmla="*/ 131611 w 2587449"/>
                  <a:gd name="connsiteY1" fmla="*/ 1092143 h 5068195"/>
                  <a:gd name="connsiteX2" fmla="*/ 11745 w 2587449"/>
                  <a:gd name="connsiteY2" fmla="*/ 2428558 h 5068195"/>
                  <a:gd name="connsiteX3" fmla="*/ 173390 w 2587449"/>
                  <a:gd name="connsiteY3" fmla="*/ 3661618 h 5068195"/>
                  <a:gd name="connsiteX4" fmla="*/ 0 w 2587449"/>
                  <a:gd name="connsiteY4" fmla="*/ 4461896 h 5068195"/>
                  <a:gd name="connsiteX5" fmla="*/ 248936 w 2587449"/>
                  <a:gd name="connsiteY5" fmla="*/ 4799667 h 5068195"/>
                  <a:gd name="connsiteX6" fmla="*/ 403715 w 2587449"/>
                  <a:gd name="connsiteY6" fmla="*/ 4526237 h 5068195"/>
                  <a:gd name="connsiteX7" fmla="*/ 498274 w 2587449"/>
                  <a:gd name="connsiteY7" fmla="*/ 4904474 h 5068195"/>
                  <a:gd name="connsiteX8" fmla="*/ 849265 w 2587449"/>
                  <a:gd name="connsiteY8" fmla="*/ 4790180 h 5068195"/>
                  <a:gd name="connsiteX9" fmla="*/ 1040457 w 2587449"/>
                  <a:gd name="connsiteY9" fmla="*/ 4434239 h 5068195"/>
                  <a:gd name="connsiteX10" fmla="*/ 1540043 w 2587449"/>
                  <a:gd name="connsiteY10" fmla="*/ 5041055 h 5068195"/>
                  <a:gd name="connsiteX11" fmla="*/ 1461236 w 2587449"/>
                  <a:gd name="connsiteY11" fmla="*/ 4746876 h 5068195"/>
                  <a:gd name="connsiteX12" fmla="*/ 1795611 w 2587449"/>
                  <a:gd name="connsiteY12" fmla="*/ 4448270 h 5068195"/>
                  <a:gd name="connsiteX13" fmla="*/ 1944333 w 2587449"/>
                  <a:gd name="connsiteY13" fmla="*/ 4868644 h 5068195"/>
                  <a:gd name="connsiteX14" fmla="*/ 2044103 w 2587449"/>
                  <a:gd name="connsiteY14" fmla="*/ 4302699 h 5068195"/>
                  <a:gd name="connsiteX15" fmla="*/ 2386279 w 2587449"/>
                  <a:gd name="connsiteY15" fmla="*/ 4738465 h 5068195"/>
                  <a:gd name="connsiteX16" fmla="*/ 2181717 w 2587449"/>
                  <a:gd name="connsiteY16" fmla="*/ 1135822 h 5068195"/>
                  <a:gd name="connsiteX17" fmla="*/ 1227709 w 2587449"/>
                  <a:gd name="connsiteY17" fmla="*/ 0 h 5068195"/>
                  <a:gd name="connsiteX0" fmla="*/ 1227709 w 2587449"/>
                  <a:gd name="connsiteY0" fmla="*/ 0 h 5068195"/>
                  <a:gd name="connsiteX1" fmla="*/ 131611 w 2587449"/>
                  <a:gd name="connsiteY1" fmla="*/ 1092143 h 5068195"/>
                  <a:gd name="connsiteX2" fmla="*/ 11745 w 2587449"/>
                  <a:gd name="connsiteY2" fmla="*/ 2428558 h 5068195"/>
                  <a:gd name="connsiteX3" fmla="*/ 173390 w 2587449"/>
                  <a:gd name="connsiteY3" fmla="*/ 3661618 h 5068195"/>
                  <a:gd name="connsiteX4" fmla="*/ 0 w 2587449"/>
                  <a:gd name="connsiteY4" fmla="*/ 4461896 h 5068195"/>
                  <a:gd name="connsiteX5" fmla="*/ 248936 w 2587449"/>
                  <a:gd name="connsiteY5" fmla="*/ 4799667 h 5068195"/>
                  <a:gd name="connsiteX6" fmla="*/ 403715 w 2587449"/>
                  <a:gd name="connsiteY6" fmla="*/ 4526237 h 5068195"/>
                  <a:gd name="connsiteX7" fmla="*/ 498274 w 2587449"/>
                  <a:gd name="connsiteY7" fmla="*/ 4904474 h 5068195"/>
                  <a:gd name="connsiteX8" fmla="*/ 849265 w 2587449"/>
                  <a:gd name="connsiteY8" fmla="*/ 4790180 h 5068195"/>
                  <a:gd name="connsiteX9" fmla="*/ 1040457 w 2587449"/>
                  <a:gd name="connsiteY9" fmla="*/ 4434239 h 5068195"/>
                  <a:gd name="connsiteX10" fmla="*/ 1540043 w 2587449"/>
                  <a:gd name="connsiteY10" fmla="*/ 5041055 h 5068195"/>
                  <a:gd name="connsiteX11" fmla="*/ 1461236 w 2587449"/>
                  <a:gd name="connsiteY11" fmla="*/ 4746876 h 5068195"/>
                  <a:gd name="connsiteX12" fmla="*/ 1795611 w 2587449"/>
                  <a:gd name="connsiteY12" fmla="*/ 4448270 h 5068195"/>
                  <a:gd name="connsiteX13" fmla="*/ 1944333 w 2587449"/>
                  <a:gd name="connsiteY13" fmla="*/ 4868644 h 5068195"/>
                  <a:gd name="connsiteX14" fmla="*/ 2201321 w 2587449"/>
                  <a:gd name="connsiteY14" fmla="*/ 4425208 h 5068195"/>
                  <a:gd name="connsiteX15" fmla="*/ 2386279 w 2587449"/>
                  <a:gd name="connsiteY15" fmla="*/ 4738465 h 5068195"/>
                  <a:gd name="connsiteX16" fmla="*/ 2181717 w 2587449"/>
                  <a:gd name="connsiteY16" fmla="*/ 1135822 h 5068195"/>
                  <a:gd name="connsiteX17" fmla="*/ 1227709 w 2587449"/>
                  <a:gd name="connsiteY17" fmla="*/ 0 h 5068195"/>
                  <a:gd name="connsiteX0" fmla="*/ 1227709 w 2587449"/>
                  <a:gd name="connsiteY0" fmla="*/ 0 h 5068195"/>
                  <a:gd name="connsiteX1" fmla="*/ 131611 w 2587449"/>
                  <a:gd name="connsiteY1" fmla="*/ 1092143 h 5068195"/>
                  <a:gd name="connsiteX2" fmla="*/ 11745 w 2587449"/>
                  <a:gd name="connsiteY2" fmla="*/ 2428558 h 5068195"/>
                  <a:gd name="connsiteX3" fmla="*/ 173390 w 2587449"/>
                  <a:gd name="connsiteY3" fmla="*/ 3661618 h 5068195"/>
                  <a:gd name="connsiteX4" fmla="*/ 0 w 2587449"/>
                  <a:gd name="connsiteY4" fmla="*/ 4461896 h 5068195"/>
                  <a:gd name="connsiteX5" fmla="*/ 248936 w 2587449"/>
                  <a:gd name="connsiteY5" fmla="*/ 4799667 h 5068195"/>
                  <a:gd name="connsiteX6" fmla="*/ 403715 w 2587449"/>
                  <a:gd name="connsiteY6" fmla="*/ 4526237 h 5068195"/>
                  <a:gd name="connsiteX7" fmla="*/ 498274 w 2587449"/>
                  <a:gd name="connsiteY7" fmla="*/ 4904474 h 5068195"/>
                  <a:gd name="connsiteX8" fmla="*/ 849265 w 2587449"/>
                  <a:gd name="connsiteY8" fmla="*/ 4790180 h 5068195"/>
                  <a:gd name="connsiteX9" fmla="*/ 1040457 w 2587449"/>
                  <a:gd name="connsiteY9" fmla="*/ 4434239 h 5068195"/>
                  <a:gd name="connsiteX10" fmla="*/ 1540043 w 2587449"/>
                  <a:gd name="connsiteY10" fmla="*/ 5041055 h 5068195"/>
                  <a:gd name="connsiteX11" fmla="*/ 1461236 w 2587449"/>
                  <a:gd name="connsiteY11" fmla="*/ 4746876 h 5068195"/>
                  <a:gd name="connsiteX12" fmla="*/ 1795611 w 2587449"/>
                  <a:gd name="connsiteY12" fmla="*/ 4448270 h 5068195"/>
                  <a:gd name="connsiteX13" fmla="*/ 1944333 w 2587449"/>
                  <a:gd name="connsiteY13" fmla="*/ 4868644 h 5068195"/>
                  <a:gd name="connsiteX14" fmla="*/ 2201321 w 2587449"/>
                  <a:gd name="connsiteY14" fmla="*/ 4425208 h 5068195"/>
                  <a:gd name="connsiteX15" fmla="*/ 2386279 w 2587449"/>
                  <a:gd name="connsiteY15" fmla="*/ 4738465 h 5068195"/>
                  <a:gd name="connsiteX16" fmla="*/ 2181717 w 2587449"/>
                  <a:gd name="connsiteY16" fmla="*/ 1135822 h 5068195"/>
                  <a:gd name="connsiteX17" fmla="*/ 1227709 w 2587449"/>
                  <a:gd name="connsiteY17" fmla="*/ 0 h 5068195"/>
                  <a:gd name="connsiteX0" fmla="*/ 1227709 w 2587449"/>
                  <a:gd name="connsiteY0" fmla="*/ 0 h 5068195"/>
                  <a:gd name="connsiteX1" fmla="*/ 131611 w 2587449"/>
                  <a:gd name="connsiteY1" fmla="*/ 1092143 h 5068195"/>
                  <a:gd name="connsiteX2" fmla="*/ 11745 w 2587449"/>
                  <a:gd name="connsiteY2" fmla="*/ 2428558 h 5068195"/>
                  <a:gd name="connsiteX3" fmla="*/ 173390 w 2587449"/>
                  <a:gd name="connsiteY3" fmla="*/ 3661618 h 5068195"/>
                  <a:gd name="connsiteX4" fmla="*/ 0 w 2587449"/>
                  <a:gd name="connsiteY4" fmla="*/ 4461896 h 5068195"/>
                  <a:gd name="connsiteX5" fmla="*/ 248936 w 2587449"/>
                  <a:gd name="connsiteY5" fmla="*/ 4799667 h 5068195"/>
                  <a:gd name="connsiteX6" fmla="*/ 403715 w 2587449"/>
                  <a:gd name="connsiteY6" fmla="*/ 4526237 h 5068195"/>
                  <a:gd name="connsiteX7" fmla="*/ 498274 w 2587449"/>
                  <a:gd name="connsiteY7" fmla="*/ 4904474 h 5068195"/>
                  <a:gd name="connsiteX8" fmla="*/ 849265 w 2587449"/>
                  <a:gd name="connsiteY8" fmla="*/ 4790180 h 5068195"/>
                  <a:gd name="connsiteX9" fmla="*/ 1040457 w 2587449"/>
                  <a:gd name="connsiteY9" fmla="*/ 4434239 h 5068195"/>
                  <a:gd name="connsiteX10" fmla="*/ 1540043 w 2587449"/>
                  <a:gd name="connsiteY10" fmla="*/ 5041055 h 5068195"/>
                  <a:gd name="connsiteX11" fmla="*/ 1461236 w 2587449"/>
                  <a:gd name="connsiteY11" fmla="*/ 4746876 h 5068195"/>
                  <a:gd name="connsiteX12" fmla="*/ 1795611 w 2587449"/>
                  <a:gd name="connsiteY12" fmla="*/ 4448270 h 5068195"/>
                  <a:gd name="connsiteX13" fmla="*/ 1944333 w 2587449"/>
                  <a:gd name="connsiteY13" fmla="*/ 4868644 h 5068195"/>
                  <a:gd name="connsiteX14" fmla="*/ 2201321 w 2587449"/>
                  <a:gd name="connsiteY14" fmla="*/ 4425208 h 5068195"/>
                  <a:gd name="connsiteX15" fmla="*/ 2386279 w 2587449"/>
                  <a:gd name="connsiteY15" fmla="*/ 4738465 h 5068195"/>
                  <a:gd name="connsiteX16" fmla="*/ 2181717 w 2587449"/>
                  <a:gd name="connsiteY16" fmla="*/ 1135822 h 5068195"/>
                  <a:gd name="connsiteX17" fmla="*/ 1227709 w 2587449"/>
                  <a:gd name="connsiteY17" fmla="*/ 0 h 5068195"/>
                  <a:gd name="connsiteX0" fmla="*/ 1227709 w 2587449"/>
                  <a:gd name="connsiteY0" fmla="*/ 0 h 5068195"/>
                  <a:gd name="connsiteX1" fmla="*/ 131611 w 2587449"/>
                  <a:gd name="connsiteY1" fmla="*/ 1092143 h 5068195"/>
                  <a:gd name="connsiteX2" fmla="*/ 11745 w 2587449"/>
                  <a:gd name="connsiteY2" fmla="*/ 2428558 h 5068195"/>
                  <a:gd name="connsiteX3" fmla="*/ 173390 w 2587449"/>
                  <a:gd name="connsiteY3" fmla="*/ 3661618 h 5068195"/>
                  <a:gd name="connsiteX4" fmla="*/ 0 w 2587449"/>
                  <a:gd name="connsiteY4" fmla="*/ 4461896 h 5068195"/>
                  <a:gd name="connsiteX5" fmla="*/ 248936 w 2587449"/>
                  <a:gd name="connsiteY5" fmla="*/ 4799667 h 5068195"/>
                  <a:gd name="connsiteX6" fmla="*/ 403715 w 2587449"/>
                  <a:gd name="connsiteY6" fmla="*/ 4526237 h 5068195"/>
                  <a:gd name="connsiteX7" fmla="*/ 498274 w 2587449"/>
                  <a:gd name="connsiteY7" fmla="*/ 4904474 h 5068195"/>
                  <a:gd name="connsiteX8" fmla="*/ 849265 w 2587449"/>
                  <a:gd name="connsiteY8" fmla="*/ 4790180 h 5068195"/>
                  <a:gd name="connsiteX9" fmla="*/ 1040457 w 2587449"/>
                  <a:gd name="connsiteY9" fmla="*/ 4434239 h 5068195"/>
                  <a:gd name="connsiteX10" fmla="*/ 1540043 w 2587449"/>
                  <a:gd name="connsiteY10" fmla="*/ 5041055 h 5068195"/>
                  <a:gd name="connsiteX11" fmla="*/ 1461236 w 2587449"/>
                  <a:gd name="connsiteY11" fmla="*/ 4746876 h 5068195"/>
                  <a:gd name="connsiteX12" fmla="*/ 1795611 w 2587449"/>
                  <a:gd name="connsiteY12" fmla="*/ 4448270 h 5068195"/>
                  <a:gd name="connsiteX13" fmla="*/ 1944333 w 2587449"/>
                  <a:gd name="connsiteY13" fmla="*/ 4868644 h 5068195"/>
                  <a:gd name="connsiteX14" fmla="*/ 2201321 w 2587449"/>
                  <a:gd name="connsiteY14" fmla="*/ 4425208 h 5068195"/>
                  <a:gd name="connsiteX15" fmla="*/ 2386279 w 2587449"/>
                  <a:gd name="connsiteY15" fmla="*/ 4738465 h 5068195"/>
                  <a:gd name="connsiteX16" fmla="*/ 2181717 w 2587449"/>
                  <a:gd name="connsiteY16" fmla="*/ 1135822 h 5068195"/>
                  <a:gd name="connsiteX17" fmla="*/ 1227709 w 2587449"/>
                  <a:gd name="connsiteY17" fmla="*/ 0 h 5068195"/>
                  <a:gd name="connsiteX0" fmla="*/ 1227709 w 2587449"/>
                  <a:gd name="connsiteY0" fmla="*/ 0 h 5068195"/>
                  <a:gd name="connsiteX1" fmla="*/ 131611 w 2587449"/>
                  <a:gd name="connsiteY1" fmla="*/ 1092143 h 5068195"/>
                  <a:gd name="connsiteX2" fmla="*/ 11745 w 2587449"/>
                  <a:gd name="connsiteY2" fmla="*/ 2428558 h 5068195"/>
                  <a:gd name="connsiteX3" fmla="*/ 173390 w 2587449"/>
                  <a:gd name="connsiteY3" fmla="*/ 3661618 h 5068195"/>
                  <a:gd name="connsiteX4" fmla="*/ 0 w 2587449"/>
                  <a:gd name="connsiteY4" fmla="*/ 4461896 h 5068195"/>
                  <a:gd name="connsiteX5" fmla="*/ 248936 w 2587449"/>
                  <a:gd name="connsiteY5" fmla="*/ 4799667 h 5068195"/>
                  <a:gd name="connsiteX6" fmla="*/ 403715 w 2587449"/>
                  <a:gd name="connsiteY6" fmla="*/ 4526237 h 5068195"/>
                  <a:gd name="connsiteX7" fmla="*/ 498274 w 2587449"/>
                  <a:gd name="connsiteY7" fmla="*/ 4904474 h 5068195"/>
                  <a:gd name="connsiteX8" fmla="*/ 849265 w 2587449"/>
                  <a:gd name="connsiteY8" fmla="*/ 4790180 h 5068195"/>
                  <a:gd name="connsiteX9" fmla="*/ 1040457 w 2587449"/>
                  <a:gd name="connsiteY9" fmla="*/ 4434239 h 5068195"/>
                  <a:gd name="connsiteX10" fmla="*/ 1540043 w 2587449"/>
                  <a:gd name="connsiteY10" fmla="*/ 5041055 h 5068195"/>
                  <a:gd name="connsiteX11" fmla="*/ 1461236 w 2587449"/>
                  <a:gd name="connsiteY11" fmla="*/ 4746876 h 5068195"/>
                  <a:gd name="connsiteX12" fmla="*/ 1795611 w 2587449"/>
                  <a:gd name="connsiteY12" fmla="*/ 4448270 h 5068195"/>
                  <a:gd name="connsiteX13" fmla="*/ 1944333 w 2587449"/>
                  <a:gd name="connsiteY13" fmla="*/ 4868644 h 5068195"/>
                  <a:gd name="connsiteX14" fmla="*/ 2386279 w 2587449"/>
                  <a:gd name="connsiteY14" fmla="*/ 4738465 h 5068195"/>
                  <a:gd name="connsiteX15" fmla="*/ 2181717 w 2587449"/>
                  <a:gd name="connsiteY15" fmla="*/ 1135822 h 5068195"/>
                  <a:gd name="connsiteX16" fmla="*/ 1227709 w 2587449"/>
                  <a:gd name="connsiteY16" fmla="*/ 0 h 5068195"/>
                  <a:gd name="connsiteX0" fmla="*/ 1227709 w 2497491"/>
                  <a:gd name="connsiteY0" fmla="*/ 0 h 5068195"/>
                  <a:gd name="connsiteX1" fmla="*/ 131611 w 2497491"/>
                  <a:gd name="connsiteY1" fmla="*/ 1092143 h 5068195"/>
                  <a:gd name="connsiteX2" fmla="*/ 11745 w 2497491"/>
                  <a:gd name="connsiteY2" fmla="*/ 2428558 h 5068195"/>
                  <a:gd name="connsiteX3" fmla="*/ 173390 w 2497491"/>
                  <a:gd name="connsiteY3" fmla="*/ 3661618 h 5068195"/>
                  <a:gd name="connsiteX4" fmla="*/ 0 w 2497491"/>
                  <a:gd name="connsiteY4" fmla="*/ 4461896 h 5068195"/>
                  <a:gd name="connsiteX5" fmla="*/ 248936 w 2497491"/>
                  <a:gd name="connsiteY5" fmla="*/ 4799667 h 5068195"/>
                  <a:gd name="connsiteX6" fmla="*/ 403715 w 2497491"/>
                  <a:gd name="connsiteY6" fmla="*/ 4526237 h 5068195"/>
                  <a:gd name="connsiteX7" fmla="*/ 498274 w 2497491"/>
                  <a:gd name="connsiteY7" fmla="*/ 4904474 h 5068195"/>
                  <a:gd name="connsiteX8" fmla="*/ 849265 w 2497491"/>
                  <a:gd name="connsiteY8" fmla="*/ 4790180 h 5068195"/>
                  <a:gd name="connsiteX9" fmla="*/ 1040457 w 2497491"/>
                  <a:gd name="connsiteY9" fmla="*/ 4434239 h 5068195"/>
                  <a:gd name="connsiteX10" fmla="*/ 1540043 w 2497491"/>
                  <a:gd name="connsiteY10" fmla="*/ 5041055 h 5068195"/>
                  <a:gd name="connsiteX11" fmla="*/ 1461236 w 2497491"/>
                  <a:gd name="connsiteY11" fmla="*/ 4746876 h 5068195"/>
                  <a:gd name="connsiteX12" fmla="*/ 1795611 w 2497491"/>
                  <a:gd name="connsiteY12" fmla="*/ 4448270 h 5068195"/>
                  <a:gd name="connsiteX13" fmla="*/ 1944333 w 2497491"/>
                  <a:gd name="connsiteY13" fmla="*/ 4868644 h 5068195"/>
                  <a:gd name="connsiteX14" fmla="*/ 2270434 w 2497491"/>
                  <a:gd name="connsiteY14" fmla="*/ 4493445 h 5068195"/>
                  <a:gd name="connsiteX15" fmla="*/ 2181717 w 2497491"/>
                  <a:gd name="connsiteY15" fmla="*/ 1135822 h 5068195"/>
                  <a:gd name="connsiteX16" fmla="*/ 1227709 w 2497491"/>
                  <a:gd name="connsiteY16" fmla="*/ 0 h 5068195"/>
                  <a:gd name="connsiteX0" fmla="*/ 1227709 w 2648248"/>
                  <a:gd name="connsiteY0" fmla="*/ 0 h 5068195"/>
                  <a:gd name="connsiteX1" fmla="*/ 131611 w 2648248"/>
                  <a:gd name="connsiteY1" fmla="*/ 1092143 h 5068195"/>
                  <a:gd name="connsiteX2" fmla="*/ 11745 w 2648248"/>
                  <a:gd name="connsiteY2" fmla="*/ 2428558 h 5068195"/>
                  <a:gd name="connsiteX3" fmla="*/ 173390 w 2648248"/>
                  <a:gd name="connsiteY3" fmla="*/ 3661618 h 5068195"/>
                  <a:gd name="connsiteX4" fmla="*/ 0 w 2648248"/>
                  <a:gd name="connsiteY4" fmla="*/ 4461896 h 5068195"/>
                  <a:gd name="connsiteX5" fmla="*/ 248936 w 2648248"/>
                  <a:gd name="connsiteY5" fmla="*/ 4799667 h 5068195"/>
                  <a:gd name="connsiteX6" fmla="*/ 403715 w 2648248"/>
                  <a:gd name="connsiteY6" fmla="*/ 4526237 h 5068195"/>
                  <a:gd name="connsiteX7" fmla="*/ 498274 w 2648248"/>
                  <a:gd name="connsiteY7" fmla="*/ 4904474 h 5068195"/>
                  <a:gd name="connsiteX8" fmla="*/ 849265 w 2648248"/>
                  <a:gd name="connsiteY8" fmla="*/ 4790180 h 5068195"/>
                  <a:gd name="connsiteX9" fmla="*/ 1040457 w 2648248"/>
                  <a:gd name="connsiteY9" fmla="*/ 4434239 h 5068195"/>
                  <a:gd name="connsiteX10" fmla="*/ 1540043 w 2648248"/>
                  <a:gd name="connsiteY10" fmla="*/ 5041055 h 5068195"/>
                  <a:gd name="connsiteX11" fmla="*/ 1461236 w 2648248"/>
                  <a:gd name="connsiteY11" fmla="*/ 4746876 h 5068195"/>
                  <a:gd name="connsiteX12" fmla="*/ 1795611 w 2648248"/>
                  <a:gd name="connsiteY12" fmla="*/ 4448270 h 5068195"/>
                  <a:gd name="connsiteX13" fmla="*/ 1944333 w 2648248"/>
                  <a:gd name="connsiteY13" fmla="*/ 4868644 h 5068195"/>
                  <a:gd name="connsiteX14" fmla="*/ 2270434 w 2648248"/>
                  <a:gd name="connsiteY14" fmla="*/ 4493445 h 5068195"/>
                  <a:gd name="connsiteX15" fmla="*/ 2181717 w 2648248"/>
                  <a:gd name="connsiteY15" fmla="*/ 1135822 h 5068195"/>
                  <a:gd name="connsiteX16" fmla="*/ 1227709 w 2648248"/>
                  <a:gd name="connsiteY16" fmla="*/ 0 h 5068195"/>
                  <a:gd name="connsiteX0" fmla="*/ 1227709 w 2648248"/>
                  <a:gd name="connsiteY0" fmla="*/ 0 h 5068195"/>
                  <a:gd name="connsiteX1" fmla="*/ 131611 w 2648248"/>
                  <a:gd name="connsiteY1" fmla="*/ 1092143 h 5068195"/>
                  <a:gd name="connsiteX2" fmla="*/ 11745 w 2648248"/>
                  <a:gd name="connsiteY2" fmla="*/ 2428558 h 5068195"/>
                  <a:gd name="connsiteX3" fmla="*/ 173390 w 2648248"/>
                  <a:gd name="connsiteY3" fmla="*/ 3661618 h 5068195"/>
                  <a:gd name="connsiteX4" fmla="*/ 0 w 2648248"/>
                  <a:gd name="connsiteY4" fmla="*/ 4461896 h 5068195"/>
                  <a:gd name="connsiteX5" fmla="*/ 248936 w 2648248"/>
                  <a:gd name="connsiteY5" fmla="*/ 4799667 h 5068195"/>
                  <a:gd name="connsiteX6" fmla="*/ 403715 w 2648248"/>
                  <a:gd name="connsiteY6" fmla="*/ 4526237 h 5068195"/>
                  <a:gd name="connsiteX7" fmla="*/ 498274 w 2648248"/>
                  <a:gd name="connsiteY7" fmla="*/ 4904474 h 5068195"/>
                  <a:gd name="connsiteX8" fmla="*/ 849265 w 2648248"/>
                  <a:gd name="connsiteY8" fmla="*/ 4790180 h 5068195"/>
                  <a:gd name="connsiteX9" fmla="*/ 1040457 w 2648248"/>
                  <a:gd name="connsiteY9" fmla="*/ 4434239 h 5068195"/>
                  <a:gd name="connsiteX10" fmla="*/ 1540043 w 2648248"/>
                  <a:gd name="connsiteY10" fmla="*/ 5041055 h 5068195"/>
                  <a:gd name="connsiteX11" fmla="*/ 1461236 w 2648248"/>
                  <a:gd name="connsiteY11" fmla="*/ 4746876 h 5068195"/>
                  <a:gd name="connsiteX12" fmla="*/ 1795611 w 2648248"/>
                  <a:gd name="connsiteY12" fmla="*/ 4448270 h 5068195"/>
                  <a:gd name="connsiteX13" fmla="*/ 1944333 w 2648248"/>
                  <a:gd name="connsiteY13" fmla="*/ 4868644 h 5068195"/>
                  <a:gd name="connsiteX14" fmla="*/ 2270434 w 2648248"/>
                  <a:gd name="connsiteY14" fmla="*/ 4493445 h 5068195"/>
                  <a:gd name="connsiteX15" fmla="*/ 2181717 w 2648248"/>
                  <a:gd name="connsiteY15" fmla="*/ 1135822 h 5068195"/>
                  <a:gd name="connsiteX16" fmla="*/ 1227709 w 2648248"/>
                  <a:gd name="connsiteY16" fmla="*/ 0 h 5068195"/>
                  <a:gd name="connsiteX0" fmla="*/ 1227709 w 2648248"/>
                  <a:gd name="connsiteY0" fmla="*/ 0 h 5068195"/>
                  <a:gd name="connsiteX1" fmla="*/ 131611 w 2648248"/>
                  <a:gd name="connsiteY1" fmla="*/ 1092143 h 5068195"/>
                  <a:gd name="connsiteX2" fmla="*/ 11745 w 2648248"/>
                  <a:gd name="connsiteY2" fmla="*/ 2428558 h 5068195"/>
                  <a:gd name="connsiteX3" fmla="*/ 173390 w 2648248"/>
                  <a:gd name="connsiteY3" fmla="*/ 3661618 h 5068195"/>
                  <a:gd name="connsiteX4" fmla="*/ 0 w 2648248"/>
                  <a:gd name="connsiteY4" fmla="*/ 4461896 h 5068195"/>
                  <a:gd name="connsiteX5" fmla="*/ 248936 w 2648248"/>
                  <a:gd name="connsiteY5" fmla="*/ 4799667 h 5068195"/>
                  <a:gd name="connsiteX6" fmla="*/ 403715 w 2648248"/>
                  <a:gd name="connsiteY6" fmla="*/ 4526237 h 5068195"/>
                  <a:gd name="connsiteX7" fmla="*/ 498274 w 2648248"/>
                  <a:gd name="connsiteY7" fmla="*/ 4904474 h 5068195"/>
                  <a:gd name="connsiteX8" fmla="*/ 849265 w 2648248"/>
                  <a:gd name="connsiteY8" fmla="*/ 4790180 h 5068195"/>
                  <a:gd name="connsiteX9" fmla="*/ 1040457 w 2648248"/>
                  <a:gd name="connsiteY9" fmla="*/ 4434239 h 5068195"/>
                  <a:gd name="connsiteX10" fmla="*/ 1540043 w 2648248"/>
                  <a:gd name="connsiteY10" fmla="*/ 5041055 h 5068195"/>
                  <a:gd name="connsiteX11" fmla="*/ 1461236 w 2648248"/>
                  <a:gd name="connsiteY11" fmla="*/ 4746876 h 5068195"/>
                  <a:gd name="connsiteX12" fmla="*/ 1795611 w 2648248"/>
                  <a:gd name="connsiteY12" fmla="*/ 4448270 h 5068195"/>
                  <a:gd name="connsiteX13" fmla="*/ 2035354 w 2648248"/>
                  <a:gd name="connsiteY13" fmla="*/ 4596400 h 5068195"/>
                  <a:gd name="connsiteX14" fmla="*/ 2270434 w 2648248"/>
                  <a:gd name="connsiteY14" fmla="*/ 4493445 h 5068195"/>
                  <a:gd name="connsiteX15" fmla="*/ 2181717 w 2648248"/>
                  <a:gd name="connsiteY15" fmla="*/ 1135822 h 5068195"/>
                  <a:gd name="connsiteX16" fmla="*/ 1227709 w 2648248"/>
                  <a:gd name="connsiteY16" fmla="*/ 0 h 5068195"/>
                  <a:gd name="connsiteX0" fmla="*/ 1227709 w 2648248"/>
                  <a:gd name="connsiteY0" fmla="*/ 0 h 5068195"/>
                  <a:gd name="connsiteX1" fmla="*/ 131611 w 2648248"/>
                  <a:gd name="connsiteY1" fmla="*/ 1092143 h 5068195"/>
                  <a:gd name="connsiteX2" fmla="*/ 11745 w 2648248"/>
                  <a:gd name="connsiteY2" fmla="*/ 2428558 h 5068195"/>
                  <a:gd name="connsiteX3" fmla="*/ 173390 w 2648248"/>
                  <a:gd name="connsiteY3" fmla="*/ 3661618 h 5068195"/>
                  <a:gd name="connsiteX4" fmla="*/ 0 w 2648248"/>
                  <a:gd name="connsiteY4" fmla="*/ 4461896 h 5068195"/>
                  <a:gd name="connsiteX5" fmla="*/ 248936 w 2648248"/>
                  <a:gd name="connsiteY5" fmla="*/ 4799667 h 5068195"/>
                  <a:gd name="connsiteX6" fmla="*/ 403715 w 2648248"/>
                  <a:gd name="connsiteY6" fmla="*/ 4526237 h 5068195"/>
                  <a:gd name="connsiteX7" fmla="*/ 498274 w 2648248"/>
                  <a:gd name="connsiteY7" fmla="*/ 4904474 h 5068195"/>
                  <a:gd name="connsiteX8" fmla="*/ 849265 w 2648248"/>
                  <a:gd name="connsiteY8" fmla="*/ 4790180 h 5068195"/>
                  <a:gd name="connsiteX9" fmla="*/ 1040457 w 2648248"/>
                  <a:gd name="connsiteY9" fmla="*/ 4434239 h 5068195"/>
                  <a:gd name="connsiteX10" fmla="*/ 1540043 w 2648248"/>
                  <a:gd name="connsiteY10" fmla="*/ 5041055 h 5068195"/>
                  <a:gd name="connsiteX11" fmla="*/ 1461236 w 2648248"/>
                  <a:gd name="connsiteY11" fmla="*/ 4746876 h 5068195"/>
                  <a:gd name="connsiteX12" fmla="*/ 1795611 w 2648248"/>
                  <a:gd name="connsiteY12" fmla="*/ 4448270 h 5068195"/>
                  <a:gd name="connsiteX13" fmla="*/ 2035354 w 2648248"/>
                  <a:gd name="connsiteY13" fmla="*/ 4596400 h 5068195"/>
                  <a:gd name="connsiteX14" fmla="*/ 2270434 w 2648248"/>
                  <a:gd name="connsiteY14" fmla="*/ 4493445 h 5068195"/>
                  <a:gd name="connsiteX15" fmla="*/ 2181717 w 2648248"/>
                  <a:gd name="connsiteY15" fmla="*/ 1135822 h 5068195"/>
                  <a:gd name="connsiteX16" fmla="*/ 1227709 w 2648248"/>
                  <a:gd name="connsiteY16" fmla="*/ 0 h 5068195"/>
                  <a:gd name="connsiteX0" fmla="*/ 1227709 w 2648248"/>
                  <a:gd name="connsiteY0" fmla="*/ 0 h 5068195"/>
                  <a:gd name="connsiteX1" fmla="*/ 131611 w 2648248"/>
                  <a:gd name="connsiteY1" fmla="*/ 1092143 h 5068195"/>
                  <a:gd name="connsiteX2" fmla="*/ 11745 w 2648248"/>
                  <a:gd name="connsiteY2" fmla="*/ 2428558 h 5068195"/>
                  <a:gd name="connsiteX3" fmla="*/ 173390 w 2648248"/>
                  <a:gd name="connsiteY3" fmla="*/ 3661618 h 5068195"/>
                  <a:gd name="connsiteX4" fmla="*/ 0 w 2648248"/>
                  <a:gd name="connsiteY4" fmla="*/ 4461896 h 5068195"/>
                  <a:gd name="connsiteX5" fmla="*/ 248936 w 2648248"/>
                  <a:gd name="connsiteY5" fmla="*/ 4799667 h 5068195"/>
                  <a:gd name="connsiteX6" fmla="*/ 403715 w 2648248"/>
                  <a:gd name="connsiteY6" fmla="*/ 4526237 h 5068195"/>
                  <a:gd name="connsiteX7" fmla="*/ 498274 w 2648248"/>
                  <a:gd name="connsiteY7" fmla="*/ 4904474 h 5068195"/>
                  <a:gd name="connsiteX8" fmla="*/ 849265 w 2648248"/>
                  <a:gd name="connsiteY8" fmla="*/ 4790180 h 5068195"/>
                  <a:gd name="connsiteX9" fmla="*/ 1040457 w 2648248"/>
                  <a:gd name="connsiteY9" fmla="*/ 4434239 h 5068195"/>
                  <a:gd name="connsiteX10" fmla="*/ 1540043 w 2648248"/>
                  <a:gd name="connsiteY10" fmla="*/ 5041055 h 5068195"/>
                  <a:gd name="connsiteX11" fmla="*/ 1461236 w 2648248"/>
                  <a:gd name="connsiteY11" fmla="*/ 4746876 h 5068195"/>
                  <a:gd name="connsiteX12" fmla="*/ 1795611 w 2648248"/>
                  <a:gd name="connsiteY12" fmla="*/ 4448270 h 5068195"/>
                  <a:gd name="connsiteX13" fmla="*/ 2035354 w 2648248"/>
                  <a:gd name="connsiteY13" fmla="*/ 4596400 h 5068195"/>
                  <a:gd name="connsiteX14" fmla="*/ 2270434 w 2648248"/>
                  <a:gd name="connsiteY14" fmla="*/ 4493445 h 5068195"/>
                  <a:gd name="connsiteX15" fmla="*/ 2181717 w 2648248"/>
                  <a:gd name="connsiteY15" fmla="*/ 1135822 h 5068195"/>
                  <a:gd name="connsiteX16" fmla="*/ 1227709 w 2648248"/>
                  <a:gd name="connsiteY16" fmla="*/ 0 h 5068195"/>
                  <a:gd name="connsiteX0" fmla="*/ 1227709 w 2648248"/>
                  <a:gd name="connsiteY0" fmla="*/ 0 h 5068888"/>
                  <a:gd name="connsiteX1" fmla="*/ 131611 w 2648248"/>
                  <a:gd name="connsiteY1" fmla="*/ 1092143 h 5068888"/>
                  <a:gd name="connsiteX2" fmla="*/ 11745 w 2648248"/>
                  <a:gd name="connsiteY2" fmla="*/ 2428558 h 5068888"/>
                  <a:gd name="connsiteX3" fmla="*/ 173390 w 2648248"/>
                  <a:gd name="connsiteY3" fmla="*/ 3661618 h 5068888"/>
                  <a:gd name="connsiteX4" fmla="*/ 0 w 2648248"/>
                  <a:gd name="connsiteY4" fmla="*/ 4461896 h 5068888"/>
                  <a:gd name="connsiteX5" fmla="*/ 248936 w 2648248"/>
                  <a:gd name="connsiteY5" fmla="*/ 4799667 h 5068888"/>
                  <a:gd name="connsiteX6" fmla="*/ 403715 w 2648248"/>
                  <a:gd name="connsiteY6" fmla="*/ 4526237 h 5068888"/>
                  <a:gd name="connsiteX7" fmla="*/ 498274 w 2648248"/>
                  <a:gd name="connsiteY7" fmla="*/ 4904474 h 5068888"/>
                  <a:gd name="connsiteX8" fmla="*/ 849265 w 2648248"/>
                  <a:gd name="connsiteY8" fmla="*/ 4790180 h 5068888"/>
                  <a:gd name="connsiteX9" fmla="*/ 1040457 w 2648248"/>
                  <a:gd name="connsiteY9" fmla="*/ 4434239 h 5068888"/>
                  <a:gd name="connsiteX10" fmla="*/ 1540043 w 2648248"/>
                  <a:gd name="connsiteY10" fmla="*/ 5041055 h 5068888"/>
                  <a:gd name="connsiteX11" fmla="*/ 1461236 w 2648248"/>
                  <a:gd name="connsiteY11" fmla="*/ 4746876 h 5068888"/>
                  <a:gd name="connsiteX12" fmla="*/ 1795611 w 2648248"/>
                  <a:gd name="connsiteY12" fmla="*/ 4448270 h 5068888"/>
                  <a:gd name="connsiteX13" fmla="*/ 2035354 w 2648248"/>
                  <a:gd name="connsiteY13" fmla="*/ 4596400 h 5068888"/>
                  <a:gd name="connsiteX14" fmla="*/ 2270434 w 2648248"/>
                  <a:gd name="connsiteY14" fmla="*/ 4493445 h 5068888"/>
                  <a:gd name="connsiteX15" fmla="*/ 2181717 w 2648248"/>
                  <a:gd name="connsiteY15" fmla="*/ 1135822 h 5068888"/>
                  <a:gd name="connsiteX16" fmla="*/ 1227709 w 2648248"/>
                  <a:gd name="connsiteY16" fmla="*/ 0 h 5068888"/>
                  <a:gd name="connsiteX0" fmla="*/ 1227709 w 2648248"/>
                  <a:gd name="connsiteY0" fmla="*/ 0 h 5088946"/>
                  <a:gd name="connsiteX1" fmla="*/ 131611 w 2648248"/>
                  <a:gd name="connsiteY1" fmla="*/ 1092143 h 5088946"/>
                  <a:gd name="connsiteX2" fmla="*/ 11745 w 2648248"/>
                  <a:gd name="connsiteY2" fmla="*/ 2428558 h 5088946"/>
                  <a:gd name="connsiteX3" fmla="*/ 173390 w 2648248"/>
                  <a:gd name="connsiteY3" fmla="*/ 3661618 h 5088946"/>
                  <a:gd name="connsiteX4" fmla="*/ 0 w 2648248"/>
                  <a:gd name="connsiteY4" fmla="*/ 4461896 h 5088946"/>
                  <a:gd name="connsiteX5" fmla="*/ 248936 w 2648248"/>
                  <a:gd name="connsiteY5" fmla="*/ 4799667 h 5088946"/>
                  <a:gd name="connsiteX6" fmla="*/ 403715 w 2648248"/>
                  <a:gd name="connsiteY6" fmla="*/ 4526237 h 5088946"/>
                  <a:gd name="connsiteX7" fmla="*/ 498274 w 2648248"/>
                  <a:gd name="connsiteY7" fmla="*/ 4904474 h 5088946"/>
                  <a:gd name="connsiteX8" fmla="*/ 849265 w 2648248"/>
                  <a:gd name="connsiteY8" fmla="*/ 4790180 h 5088946"/>
                  <a:gd name="connsiteX9" fmla="*/ 1040457 w 2648248"/>
                  <a:gd name="connsiteY9" fmla="*/ 4434239 h 5088946"/>
                  <a:gd name="connsiteX10" fmla="*/ 1540043 w 2648248"/>
                  <a:gd name="connsiteY10" fmla="*/ 5041055 h 5088946"/>
                  <a:gd name="connsiteX11" fmla="*/ 1461236 w 2648248"/>
                  <a:gd name="connsiteY11" fmla="*/ 4746876 h 5088946"/>
                  <a:gd name="connsiteX12" fmla="*/ 1820435 w 2648248"/>
                  <a:gd name="connsiteY12" fmla="*/ 4489106 h 5088946"/>
                  <a:gd name="connsiteX13" fmla="*/ 2035354 w 2648248"/>
                  <a:gd name="connsiteY13" fmla="*/ 4596400 h 5088946"/>
                  <a:gd name="connsiteX14" fmla="*/ 2270434 w 2648248"/>
                  <a:gd name="connsiteY14" fmla="*/ 4493445 h 5088946"/>
                  <a:gd name="connsiteX15" fmla="*/ 2181717 w 2648248"/>
                  <a:gd name="connsiteY15" fmla="*/ 1135822 h 5088946"/>
                  <a:gd name="connsiteX16" fmla="*/ 1227709 w 2648248"/>
                  <a:gd name="connsiteY16" fmla="*/ 0 h 5088946"/>
                  <a:gd name="connsiteX0" fmla="*/ 1227709 w 2648248"/>
                  <a:gd name="connsiteY0" fmla="*/ 0 h 5088946"/>
                  <a:gd name="connsiteX1" fmla="*/ 131611 w 2648248"/>
                  <a:gd name="connsiteY1" fmla="*/ 1092143 h 5088946"/>
                  <a:gd name="connsiteX2" fmla="*/ 11745 w 2648248"/>
                  <a:gd name="connsiteY2" fmla="*/ 2428558 h 5088946"/>
                  <a:gd name="connsiteX3" fmla="*/ 173390 w 2648248"/>
                  <a:gd name="connsiteY3" fmla="*/ 3661618 h 5088946"/>
                  <a:gd name="connsiteX4" fmla="*/ 0 w 2648248"/>
                  <a:gd name="connsiteY4" fmla="*/ 4461896 h 5088946"/>
                  <a:gd name="connsiteX5" fmla="*/ 248936 w 2648248"/>
                  <a:gd name="connsiteY5" fmla="*/ 4799667 h 5088946"/>
                  <a:gd name="connsiteX6" fmla="*/ 403715 w 2648248"/>
                  <a:gd name="connsiteY6" fmla="*/ 4526237 h 5088946"/>
                  <a:gd name="connsiteX7" fmla="*/ 688590 w 2648248"/>
                  <a:gd name="connsiteY7" fmla="*/ 4632230 h 5088946"/>
                  <a:gd name="connsiteX8" fmla="*/ 849265 w 2648248"/>
                  <a:gd name="connsiteY8" fmla="*/ 4790180 h 5088946"/>
                  <a:gd name="connsiteX9" fmla="*/ 1040457 w 2648248"/>
                  <a:gd name="connsiteY9" fmla="*/ 4434239 h 5088946"/>
                  <a:gd name="connsiteX10" fmla="*/ 1540043 w 2648248"/>
                  <a:gd name="connsiteY10" fmla="*/ 5041055 h 5088946"/>
                  <a:gd name="connsiteX11" fmla="*/ 1461236 w 2648248"/>
                  <a:gd name="connsiteY11" fmla="*/ 4746876 h 5088946"/>
                  <a:gd name="connsiteX12" fmla="*/ 1820435 w 2648248"/>
                  <a:gd name="connsiteY12" fmla="*/ 4489106 h 5088946"/>
                  <a:gd name="connsiteX13" fmla="*/ 2035354 w 2648248"/>
                  <a:gd name="connsiteY13" fmla="*/ 4596400 h 5088946"/>
                  <a:gd name="connsiteX14" fmla="*/ 2270434 w 2648248"/>
                  <a:gd name="connsiteY14" fmla="*/ 4493445 h 5088946"/>
                  <a:gd name="connsiteX15" fmla="*/ 2181717 w 2648248"/>
                  <a:gd name="connsiteY15" fmla="*/ 1135822 h 5088946"/>
                  <a:gd name="connsiteX16" fmla="*/ 1227709 w 2648248"/>
                  <a:gd name="connsiteY16" fmla="*/ 0 h 5088946"/>
                  <a:gd name="connsiteX0" fmla="*/ 1227709 w 2648248"/>
                  <a:gd name="connsiteY0" fmla="*/ 0 h 5088946"/>
                  <a:gd name="connsiteX1" fmla="*/ 131611 w 2648248"/>
                  <a:gd name="connsiteY1" fmla="*/ 1092143 h 5088946"/>
                  <a:gd name="connsiteX2" fmla="*/ 11745 w 2648248"/>
                  <a:gd name="connsiteY2" fmla="*/ 2428558 h 5088946"/>
                  <a:gd name="connsiteX3" fmla="*/ 173390 w 2648248"/>
                  <a:gd name="connsiteY3" fmla="*/ 3661618 h 5088946"/>
                  <a:gd name="connsiteX4" fmla="*/ 0 w 2648248"/>
                  <a:gd name="connsiteY4" fmla="*/ 4461896 h 5088946"/>
                  <a:gd name="connsiteX5" fmla="*/ 248936 w 2648248"/>
                  <a:gd name="connsiteY5" fmla="*/ 4799667 h 5088946"/>
                  <a:gd name="connsiteX6" fmla="*/ 403715 w 2648248"/>
                  <a:gd name="connsiteY6" fmla="*/ 4526237 h 5088946"/>
                  <a:gd name="connsiteX7" fmla="*/ 688590 w 2648248"/>
                  <a:gd name="connsiteY7" fmla="*/ 4632230 h 5088946"/>
                  <a:gd name="connsiteX8" fmla="*/ 849265 w 2648248"/>
                  <a:gd name="connsiteY8" fmla="*/ 4790180 h 5088946"/>
                  <a:gd name="connsiteX9" fmla="*/ 1040457 w 2648248"/>
                  <a:gd name="connsiteY9" fmla="*/ 4434239 h 5088946"/>
                  <a:gd name="connsiteX10" fmla="*/ 1540043 w 2648248"/>
                  <a:gd name="connsiteY10" fmla="*/ 5041055 h 5088946"/>
                  <a:gd name="connsiteX11" fmla="*/ 1461236 w 2648248"/>
                  <a:gd name="connsiteY11" fmla="*/ 4746876 h 5088946"/>
                  <a:gd name="connsiteX12" fmla="*/ 1820435 w 2648248"/>
                  <a:gd name="connsiteY12" fmla="*/ 4489106 h 5088946"/>
                  <a:gd name="connsiteX13" fmla="*/ 2035354 w 2648248"/>
                  <a:gd name="connsiteY13" fmla="*/ 4596400 h 5088946"/>
                  <a:gd name="connsiteX14" fmla="*/ 2270434 w 2648248"/>
                  <a:gd name="connsiteY14" fmla="*/ 4493445 h 5088946"/>
                  <a:gd name="connsiteX15" fmla="*/ 2181717 w 2648248"/>
                  <a:gd name="connsiteY15" fmla="*/ 1135822 h 5088946"/>
                  <a:gd name="connsiteX16" fmla="*/ 1227709 w 2648248"/>
                  <a:gd name="connsiteY16" fmla="*/ 0 h 5088946"/>
                  <a:gd name="connsiteX0" fmla="*/ 1227709 w 2648248"/>
                  <a:gd name="connsiteY0" fmla="*/ 0 h 5088946"/>
                  <a:gd name="connsiteX1" fmla="*/ 131611 w 2648248"/>
                  <a:gd name="connsiteY1" fmla="*/ 1092143 h 5088946"/>
                  <a:gd name="connsiteX2" fmla="*/ 11745 w 2648248"/>
                  <a:gd name="connsiteY2" fmla="*/ 2428558 h 5088946"/>
                  <a:gd name="connsiteX3" fmla="*/ 173390 w 2648248"/>
                  <a:gd name="connsiteY3" fmla="*/ 3661618 h 5088946"/>
                  <a:gd name="connsiteX4" fmla="*/ 0 w 2648248"/>
                  <a:gd name="connsiteY4" fmla="*/ 4461896 h 5088946"/>
                  <a:gd name="connsiteX5" fmla="*/ 403715 w 2648248"/>
                  <a:gd name="connsiteY5" fmla="*/ 4526237 h 5088946"/>
                  <a:gd name="connsiteX6" fmla="*/ 688590 w 2648248"/>
                  <a:gd name="connsiteY6" fmla="*/ 4632230 h 5088946"/>
                  <a:gd name="connsiteX7" fmla="*/ 849265 w 2648248"/>
                  <a:gd name="connsiteY7" fmla="*/ 4790180 h 5088946"/>
                  <a:gd name="connsiteX8" fmla="*/ 1040457 w 2648248"/>
                  <a:gd name="connsiteY8" fmla="*/ 4434239 h 5088946"/>
                  <a:gd name="connsiteX9" fmla="*/ 1540043 w 2648248"/>
                  <a:gd name="connsiteY9" fmla="*/ 5041055 h 5088946"/>
                  <a:gd name="connsiteX10" fmla="*/ 1461236 w 2648248"/>
                  <a:gd name="connsiteY10" fmla="*/ 4746876 h 5088946"/>
                  <a:gd name="connsiteX11" fmla="*/ 1820435 w 2648248"/>
                  <a:gd name="connsiteY11" fmla="*/ 4489106 h 5088946"/>
                  <a:gd name="connsiteX12" fmla="*/ 2035354 w 2648248"/>
                  <a:gd name="connsiteY12" fmla="*/ 4596400 h 5088946"/>
                  <a:gd name="connsiteX13" fmla="*/ 2270434 w 2648248"/>
                  <a:gd name="connsiteY13" fmla="*/ 4493445 h 5088946"/>
                  <a:gd name="connsiteX14" fmla="*/ 2181717 w 2648248"/>
                  <a:gd name="connsiteY14" fmla="*/ 1135822 h 5088946"/>
                  <a:gd name="connsiteX15" fmla="*/ 1227709 w 2648248"/>
                  <a:gd name="connsiteY15" fmla="*/ 0 h 5088946"/>
                  <a:gd name="connsiteX0" fmla="*/ 1227709 w 2648248"/>
                  <a:gd name="connsiteY0" fmla="*/ 0 h 5088946"/>
                  <a:gd name="connsiteX1" fmla="*/ 131611 w 2648248"/>
                  <a:gd name="connsiteY1" fmla="*/ 1092143 h 5088946"/>
                  <a:gd name="connsiteX2" fmla="*/ 11745 w 2648248"/>
                  <a:gd name="connsiteY2" fmla="*/ 2428558 h 5088946"/>
                  <a:gd name="connsiteX3" fmla="*/ 173390 w 2648248"/>
                  <a:gd name="connsiteY3" fmla="*/ 3661618 h 5088946"/>
                  <a:gd name="connsiteX4" fmla="*/ 0 w 2648248"/>
                  <a:gd name="connsiteY4" fmla="*/ 4461896 h 5088946"/>
                  <a:gd name="connsiteX5" fmla="*/ 403715 w 2648248"/>
                  <a:gd name="connsiteY5" fmla="*/ 4526237 h 5088946"/>
                  <a:gd name="connsiteX6" fmla="*/ 688590 w 2648248"/>
                  <a:gd name="connsiteY6" fmla="*/ 4632230 h 5088946"/>
                  <a:gd name="connsiteX7" fmla="*/ 1040457 w 2648248"/>
                  <a:gd name="connsiteY7" fmla="*/ 4434239 h 5088946"/>
                  <a:gd name="connsiteX8" fmla="*/ 1540043 w 2648248"/>
                  <a:gd name="connsiteY8" fmla="*/ 5041055 h 5088946"/>
                  <a:gd name="connsiteX9" fmla="*/ 1461236 w 2648248"/>
                  <a:gd name="connsiteY9" fmla="*/ 4746876 h 5088946"/>
                  <a:gd name="connsiteX10" fmla="*/ 1820435 w 2648248"/>
                  <a:gd name="connsiteY10" fmla="*/ 4489106 h 5088946"/>
                  <a:gd name="connsiteX11" fmla="*/ 2035354 w 2648248"/>
                  <a:gd name="connsiteY11" fmla="*/ 4596400 h 5088946"/>
                  <a:gd name="connsiteX12" fmla="*/ 2270434 w 2648248"/>
                  <a:gd name="connsiteY12" fmla="*/ 4493445 h 5088946"/>
                  <a:gd name="connsiteX13" fmla="*/ 2181717 w 2648248"/>
                  <a:gd name="connsiteY13" fmla="*/ 1135822 h 5088946"/>
                  <a:gd name="connsiteX14" fmla="*/ 1227709 w 2648248"/>
                  <a:gd name="connsiteY14" fmla="*/ 0 h 5088946"/>
                  <a:gd name="connsiteX0" fmla="*/ 1227709 w 2648248"/>
                  <a:gd name="connsiteY0" fmla="*/ 0 h 5088946"/>
                  <a:gd name="connsiteX1" fmla="*/ 131611 w 2648248"/>
                  <a:gd name="connsiteY1" fmla="*/ 1092143 h 5088946"/>
                  <a:gd name="connsiteX2" fmla="*/ 11745 w 2648248"/>
                  <a:gd name="connsiteY2" fmla="*/ 2428558 h 5088946"/>
                  <a:gd name="connsiteX3" fmla="*/ 173390 w 2648248"/>
                  <a:gd name="connsiteY3" fmla="*/ 3661618 h 5088946"/>
                  <a:gd name="connsiteX4" fmla="*/ 0 w 2648248"/>
                  <a:gd name="connsiteY4" fmla="*/ 4461896 h 5088946"/>
                  <a:gd name="connsiteX5" fmla="*/ 403715 w 2648248"/>
                  <a:gd name="connsiteY5" fmla="*/ 4526237 h 5088946"/>
                  <a:gd name="connsiteX6" fmla="*/ 688590 w 2648248"/>
                  <a:gd name="connsiteY6" fmla="*/ 4632230 h 5088946"/>
                  <a:gd name="connsiteX7" fmla="*/ 1040457 w 2648248"/>
                  <a:gd name="connsiteY7" fmla="*/ 4434239 h 5088946"/>
                  <a:gd name="connsiteX8" fmla="*/ 1540043 w 2648248"/>
                  <a:gd name="connsiteY8" fmla="*/ 5041055 h 5088946"/>
                  <a:gd name="connsiteX9" fmla="*/ 1461236 w 2648248"/>
                  <a:gd name="connsiteY9" fmla="*/ 4746876 h 5088946"/>
                  <a:gd name="connsiteX10" fmla="*/ 1820435 w 2648248"/>
                  <a:gd name="connsiteY10" fmla="*/ 4489106 h 5088946"/>
                  <a:gd name="connsiteX11" fmla="*/ 2035354 w 2648248"/>
                  <a:gd name="connsiteY11" fmla="*/ 4596400 h 5088946"/>
                  <a:gd name="connsiteX12" fmla="*/ 2270434 w 2648248"/>
                  <a:gd name="connsiteY12" fmla="*/ 4493445 h 5088946"/>
                  <a:gd name="connsiteX13" fmla="*/ 2181717 w 2648248"/>
                  <a:gd name="connsiteY13" fmla="*/ 1135822 h 5088946"/>
                  <a:gd name="connsiteX14" fmla="*/ 1227709 w 2648248"/>
                  <a:gd name="connsiteY14" fmla="*/ 0 h 5088946"/>
                  <a:gd name="connsiteX0" fmla="*/ 1227709 w 2648248"/>
                  <a:gd name="connsiteY0" fmla="*/ 0 h 5118545"/>
                  <a:gd name="connsiteX1" fmla="*/ 131611 w 2648248"/>
                  <a:gd name="connsiteY1" fmla="*/ 1092143 h 5118545"/>
                  <a:gd name="connsiteX2" fmla="*/ 11745 w 2648248"/>
                  <a:gd name="connsiteY2" fmla="*/ 2428558 h 5118545"/>
                  <a:gd name="connsiteX3" fmla="*/ 173390 w 2648248"/>
                  <a:gd name="connsiteY3" fmla="*/ 3661618 h 5118545"/>
                  <a:gd name="connsiteX4" fmla="*/ 0 w 2648248"/>
                  <a:gd name="connsiteY4" fmla="*/ 4461896 h 5118545"/>
                  <a:gd name="connsiteX5" fmla="*/ 403715 w 2648248"/>
                  <a:gd name="connsiteY5" fmla="*/ 4526237 h 5118545"/>
                  <a:gd name="connsiteX6" fmla="*/ 688590 w 2648248"/>
                  <a:gd name="connsiteY6" fmla="*/ 4632230 h 5118545"/>
                  <a:gd name="connsiteX7" fmla="*/ 1040457 w 2648248"/>
                  <a:gd name="connsiteY7" fmla="*/ 4434239 h 5118545"/>
                  <a:gd name="connsiteX8" fmla="*/ 1540043 w 2648248"/>
                  <a:gd name="connsiteY8" fmla="*/ 5041055 h 5118545"/>
                  <a:gd name="connsiteX9" fmla="*/ 1461236 w 2648248"/>
                  <a:gd name="connsiteY9" fmla="*/ 4746876 h 5118545"/>
                  <a:gd name="connsiteX10" fmla="*/ 1820435 w 2648248"/>
                  <a:gd name="connsiteY10" fmla="*/ 4489106 h 5118545"/>
                  <a:gd name="connsiteX11" fmla="*/ 2035354 w 2648248"/>
                  <a:gd name="connsiteY11" fmla="*/ 4596400 h 5118545"/>
                  <a:gd name="connsiteX12" fmla="*/ 2270434 w 2648248"/>
                  <a:gd name="connsiteY12" fmla="*/ 4493445 h 5118545"/>
                  <a:gd name="connsiteX13" fmla="*/ 2181717 w 2648248"/>
                  <a:gd name="connsiteY13" fmla="*/ 1135822 h 5118545"/>
                  <a:gd name="connsiteX14" fmla="*/ 1227709 w 2648248"/>
                  <a:gd name="connsiteY14" fmla="*/ 0 h 5118545"/>
                  <a:gd name="connsiteX0" fmla="*/ 1227709 w 2648248"/>
                  <a:gd name="connsiteY0" fmla="*/ 0 h 5118545"/>
                  <a:gd name="connsiteX1" fmla="*/ 131611 w 2648248"/>
                  <a:gd name="connsiteY1" fmla="*/ 1092143 h 5118545"/>
                  <a:gd name="connsiteX2" fmla="*/ 11745 w 2648248"/>
                  <a:gd name="connsiteY2" fmla="*/ 2428558 h 5118545"/>
                  <a:gd name="connsiteX3" fmla="*/ 173390 w 2648248"/>
                  <a:gd name="connsiteY3" fmla="*/ 3661618 h 5118545"/>
                  <a:gd name="connsiteX4" fmla="*/ 0 w 2648248"/>
                  <a:gd name="connsiteY4" fmla="*/ 4461896 h 5118545"/>
                  <a:gd name="connsiteX5" fmla="*/ 403715 w 2648248"/>
                  <a:gd name="connsiteY5" fmla="*/ 4526237 h 5118545"/>
                  <a:gd name="connsiteX6" fmla="*/ 729963 w 2648248"/>
                  <a:gd name="connsiteY6" fmla="*/ 4700292 h 5118545"/>
                  <a:gd name="connsiteX7" fmla="*/ 1040457 w 2648248"/>
                  <a:gd name="connsiteY7" fmla="*/ 4434239 h 5118545"/>
                  <a:gd name="connsiteX8" fmla="*/ 1540043 w 2648248"/>
                  <a:gd name="connsiteY8" fmla="*/ 5041055 h 5118545"/>
                  <a:gd name="connsiteX9" fmla="*/ 1461236 w 2648248"/>
                  <a:gd name="connsiteY9" fmla="*/ 4746876 h 5118545"/>
                  <a:gd name="connsiteX10" fmla="*/ 1820435 w 2648248"/>
                  <a:gd name="connsiteY10" fmla="*/ 4489106 h 5118545"/>
                  <a:gd name="connsiteX11" fmla="*/ 2035354 w 2648248"/>
                  <a:gd name="connsiteY11" fmla="*/ 4596400 h 5118545"/>
                  <a:gd name="connsiteX12" fmla="*/ 2270434 w 2648248"/>
                  <a:gd name="connsiteY12" fmla="*/ 4493445 h 5118545"/>
                  <a:gd name="connsiteX13" fmla="*/ 2181717 w 2648248"/>
                  <a:gd name="connsiteY13" fmla="*/ 1135822 h 5118545"/>
                  <a:gd name="connsiteX14" fmla="*/ 1227709 w 2648248"/>
                  <a:gd name="connsiteY14" fmla="*/ 0 h 5118545"/>
                  <a:gd name="connsiteX0" fmla="*/ 1220557 w 2641096"/>
                  <a:gd name="connsiteY0" fmla="*/ 0 h 5118545"/>
                  <a:gd name="connsiteX1" fmla="*/ 124459 w 2641096"/>
                  <a:gd name="connsiteY1" fmla="*/ 1092143 h 5118545"/>
                  <a:gd name="connsiteX2" fmla="*/ 4593 w 2641096"/>
                  <a:gd name="connsiteY2" fmla="*/ 2428558 h 5118545"/>
                  <a:gd name="connsiteX3" fmla="*/ 166238 w 2641096"/>
                  <a:gd name="connsiteY3" fmla="*/ 3661618 h 5118545"/>
                  <a:gd name="connsiteX4" fmla="*/ 59045 w 2641096"/>
                  <a:gd name="connsiteY4" fmla="*/ 4829425 h 5118545"/>
                  <a:gd name="connsiteX5" fmla="*/ 396563 w 2641096"/>
                  <a:gd name="connsiteY5" fmla="*/ 4526237 h 5118545"/>
                  <a:gd name="connsiteX6" fmla="*/ 722811 w 2641096"/>
                  <a:gd name="connsiteY6" fmla="*/ 4700292 h 5118545"/>
                  <a:gd name="connsiteX7" fmla="*/ 1033305 w 2641096"/>
                  <a:gd name="connsiteY7" fmla="*/ 4434239 h 5118545"/>
                  <a:gd name="connsiteX8" fmla="*/ 1532891 w 2641096"/>
                  <a:gd name="connsiteY8" fmla="*/ 5041055 h 5118545"/>
                  <a:gd name="connsiteX9" fmla="*/ 1454084 w 2641096"/>
                  <a:gd name="connsiteY9" fmla="*/ 4746876 h 5118545"/>
                  <a:gd name="connsiteX10" fmla="*/ 1813283 w 2641096"/>
                  <a:gd name="connsiteY10" fmla="*/ 4489106 h 5118545"/>
                  <a:gd name="connsiteX11" fmla="*/ 2028202 w 2641096"/>
                  <a:gd name="connsiteY11" fmla="*/ 4596400 h 5118545"/>
                  <a:gd name="connsiteX12" fmla="*/ 2263282 w 2641096"/>
                  <a:gd name="connsiteY12" fmla="*/ 4493445 h 5118545"/>
                  <a:gd name="connsiteX13" fmla="*/ 2174565 w 2641096"/>
                  <a:gd name="connsiteY13" fmla="*/ 1135822 h 5118545"/>
                  <a:gd name="connsiteX14" fmla="*/ 1220557 w 2641096"/>
                  <a:gd name="connsiteY14" fmla="*/ 0 h 5118545"/>
                  <a:gd name="connsiteX0" fmla="*/ 1220557 w 2641096"/>
                  <a:gd name="connsiteY0" fmla="*/ 0 h 5118545"/>
                  <a:gd name="connsiteX1" fmla="*/ 124459 w 2641096"/>
                  <a:gd name="connsiteY1" fmla="*/ 1092143 h 5118545"/>
                  <a:gd name="connsiteX2" fmla="*/ 4593 w 2641096"/>
                  <a:gd name="connsiteY2" fmla="*/ 2428558 h 5118545"/>
                  <a:gd name="connsiteX3" fmla="*/ 166238 w 2641096"/>
                  <a:gd name="connsiteY3" fmla="*/ 3661618 h 5118545"/>
                  <a:gd name="connsiteX4" fmla="*/ 75594 w 2641096"/>
                  <a:gd name="connsiteY4" fmla="*/ 4666078 h 5118545"/>
                  <a:gd name="connsiteX5" fmla="*/ 396563 w 2641096"/>
                  <a:gd name="connsiteY5" fmla="*/ 4526237 h 5118545"/>
                  <a:gd name="connsiteX6" fmla="*/ 722811 w 2641096"/>
                  <a:gd name="connsiteY6" fmla="*/ 4700292 h 5118545"/>
                  <a:gd name="connsiteX7" fmla="*/ 1033305 w 2641096"/>
                  <a:gd name="connsiteY7" fmla="*/ 4434239 h 5118545"/>
                  <a:gd name="connsiteX8" fmla="*/ 1532891 w 2641096"/>
                  <a:gd name="connsiteY8" fmla="*/ 5041055 h 5118545"/>
                  <a:gd name="connsiteX9" fmla="*/ 1454084 w 2641096"/>
                  <a:gd name="connsiteY9" fmla="*/ 4746876 h 5118545"/>
                  <a:gd name="connsiteX10" fmla="*/ 1813283 w 2641096"/>
                  <a:gd name="connsiteY10" fmla="*/ 4489106 h 5118545"/>
                  <a:gd name="connsiteX11" fmla="*/ 2028202 w 2641096"/>
                  <a:gd name="connsiteY11" fmla="*/ 4596400 h 5118545"/>
                  <a:gd name="connsiteX12" fmla="*/ 2263282 w 2641096"/>
                  <a:gd name="connsiteY12" fmla="*/ 4493445 h 5118545"/>
                  <a:gd name="connsiteX13" fmla="*/ 2174565 w 2641096"/>
                  <a:gd name="connsiteY13" fmla="*/ 1135822 h 5118545"/>
                  <a:gd name="connsiteX14" fmla="*/ 1220557 w 2641096"/>
                  <a:gd name="connsiteY14" fmla="*/ 0 h 5118545"/>
                  <a:gd name="connsiteX0" fmla="*/ 1220557 w 2641096"/>
                  <a:gd name="connsiteY0" fmla="*/ 0 h 5118545"/>
                  <a:gd name="connsiteX1" fmla="*/ 124459 w 2641096"/>
                  <a:gd name="connsiteY1" fmla="*/ 1092143 h 5118545"/>
                  <a:gd name="connsiteX2" fmla="*/ 4593 w 2641096"/>
                  <a:gd name="connsiteY2" fmla="*/ 2428558 h 5118545"/>
                  <a:gd name="connsiteX3" fmla="*/ 166238 w 2641096"/>
                  <a:gd name="connsiteY3" fmla="*/ 3661618 h 5118545"/>
                  <a:gd name="connsiteX4" fmla="*/ 75594 w 2641096"/>
                  <a:gd name="connsiteY4" fmla="*/ 4666078 h 5118545"/>
                  <a:gd name="connsiteX5" fmla="*/ 396563 w 2641096"/>
                  <a:gd name="connsiteY5" fmla="*/ 4526237 h 5118545"/>
                  <a:gd name="connsiteX6" fmla="*/ 722811 w 2641096"/>
                  <a:gd name="connsiteY6" fmla="*/ 4700292 h 5118545"/>
                  <a:gd name="connsiteX7" fmla="*/ 1033305 w 2641096"/>
                  <a:gd name="connsiteY7" fmla="*/ 4434239 h 5118545"/>
                  <a:gd name="connsiteX8" fmla="*/ 1532891 w 2641096"/>
                  <a:gd name="connsiteY8" fmla="*/ 5041055 h 5118545"/>
                  <a:gd name="connsiteX9" fmla="*/ 1454084 w 2641096"/>
                  <a:gd name="connsiteY9" fmla="*/ 4746876 h 5118545"/>
                  <a:gd name="connsiteX10" fmla="*/ 1813283 w 2641096"/>
                  <a:gd name="connsiteY10" fmla="*/ 4489106 h 5118545"/>
                  <a:gd name="connsiteX11" fmla="*/ 2028202 w 2641096"/>
                  <a:gd name="connsiteY11" fmla="*/ 4596400 h 5118545"/>
                  <a:gd name="connsiteX12" fmla="*/ 2263282 w 2641096"/>
                  <a:gd name="connsiteY12" fmla="*/ 4493445 h 5118545"/>
                  <a:gd name="connsiteX13" fmla="*/ 2174565 w 2641096"/>
                  <a:gd name="connsiteY13" fmla="*/ 1135822 h 5118545"/>
                  <a:gd name="connsiteX14" fmla="*/ 1220557 w 2641096"/>
                  <a:gd name="connsiteY14" fmla="*/ 0 h 5118545"/>
                  <a:gd name="connsiteX0" fmla="*/ 1220557 w 2641096"/>
                  <a:gd name="connsiteY0" fmla="*/ 0 h 5118545"/>
                  <a:gd name="connsiteX1" fmla="*/ 124459 w 2641096"/>
                  <a:gd name="connsiteY1" fmla="*/ 1092143 h 5118545"/>
                  <a:gd name="connsiteX2" fmla="*/ 4593 w 2641096"/>
                  <a:gd name="connsiteY2" fmla="*/ 2428558 h 5118545"/>
                  <a:gd name="connsiteX3" fmla="*/ 166238 w 2641096"/>
                  <a:gd name="connsiteY3" fmla="*/ 3661618 h 5118545"/>
                  <a:gd name="connsiteX4" fmla="*/ 75594 w 2641096"/>
                  <a:gd name="connsiteY4" fmla="*/ 4666078 h 5118545"/>
                  <a:gd name="connsiteX5" fmla="*/ 396563 w 2641096"/>
                  <a:gd name="connsiteY5" fmla="*/ 4526237 h 5118545"/>
                  <a:gd name="connsiteX6" fmla="*/ 722811 w 2641096"/>
                  <a:gd name="connsiteY6" fmla="*/ 4700292 h 5118545"/>
                  <a:gd name="connsiteX7" fmla="*/ 1033305 w 2641096"/>
                  <a:gd name="connsiteY7" fmla="*/ 4434239 h 5118545"/>
                  <a:gd name="connsiteX8" fmla="*/ 1532891 w 2641096"/>
                  <a:gd name="connsiteY8" fmla="*/ 5041055 h 5118545"/>
                  <a:gd name="connsiteX9" fmla="*/ 1454084 w 2641096"/>
                  <a:gd name="connsiteY9" fmla="*/ 4746876 h 5118545"/>
                  <a:gd name="connsiteX10" fmla="*/ 1813283 w 2641096"/>
                  <a:gd name="connsiteY10" fmla="*/ 4489106 h 5118545"/>
                  <a:gd name="connsiteX11" fmla="*/ 2028202 w 2641096"/>
                  <a:gd name="connsiteY11" fmla="*/ 4596400 h 5118545"/>
                  <a:gd name="connsiteX12" fmla="*/ 2263282 w 2641096"/>
                  <a:gd name="connsiteY12" fmla="*/ 4493445 h 5118545"/>
                  <a:gd name="connsiteX13" fmla="*/ 2174565 w 2641096"/>
                  <a:gd name="connsiteY13" fmla="*/ 1135822 h 5118545"/>
                  <a:gd name="connsiteX14" fmla="*/ 1220557 w 2641096"/>
                  <a:gd name="connsiteY14" fmla="*/ 0 h 5118545"/>
                  <a:gd name="connsiteX0" fmla="*/ 1220557 w 2641096"/>
                  <a:gd name="connsiteY0" fmla="*/ 0 h 5139066"/>
                  <a:gd name="connsiteX1" fmla="*/ 124459 w 2641096"/>
                  <a:gd name="connsiteY1" fmla="*/ 1092143 h 5139066"/>
                  <a:gd name="connsiteX2" fmla="*/ 4593 w 2641096"/>
                  <a:gd name="connsiteY2" fmla="*/ 2428558 h 5139066"/>
                  <a:gd name="connsiteX3" fmla="*/ 166238 w 2641096"/>
                  <a:gd name="connsiteY3" fmla="*/ 3661618 h 5139066"/>
                  <a:gd name="connsiteX4" fmla="*/ 75594 w 2641096"/>
                  <a:gd name="connsiteY4" fmla="*/ 4666078 h 5139066"/>
                  <a:gd name="connsiteX5" fmla="*/ 396563 w 2641096"/>
                  <a:gd name="connsiteY5" fmla="*/ 4526237 h 5139066"/>
                  <a:gd name="connsiteX6" fmla="*/ 722811 w 2641096"/>
                  <a:gd name="connsiteY6" fmla="*/ 4700292 h 5139066"/>
                  <a:gd name="connsiteX7" fmla="*/ 1033305 w 2641096"/>
                  <a:gd name="connsiteY7" fmla="*/ 4434239 h 5139066"/>
                  <a:gd name="connsiteX8" fmla="*/ 1532891 w 2641096"/>
                  <a:gd name="connsiteY8" fmla="*/ 5041055 h 5139066"/>
                  <a:gd name="connsiteX9" fmla="*/ 1454084 w 2641096"/>
                  <a:gd name="connsiteY9" fmla="*/ 4746876 h 5139066"/>
                  <a:gd name="connsiteX10" fmla="*/ 1755361 w 2641096"/>
                  <a:gd name="connsiteY10" fmla="*/ 4584392 h 5139066"/>
                  <a:gd name="connsiteX11" fmla="*/ 2028202 w 2641096"/>
                  <a:gd name="connsiteY11" fmla="*/ 4596400 h 5139066"/>
                  <a:gd name="connsiteX12" fmla="*/ 2263282 w 2641096"/>
                  <a:gd name="connsiteY12" fmla="*/ 4493445 h 5139066"/>
                  <a:gd name="connsiteX13" fmla="*/ 2174565 w 2641096"/>
                  <a:gd name="connsiteY13" fmla="*/ 1135822 h 5139066"/>
                  <a:gd name="connsiteX14" fmla="*/ 1220557 w 2641096"/>
                  <a:gd name="connsiteY14" fmla="*/ 0 h 5139066"/>
                  <a:gd name="connsiteX0" fmla="*/ 1220557 w 2710281"/>
                  <a:gd name="connsiteY0" fmla="*/ 0 h 5139066"/>
                  <a:gd name="connsiteX1" fmla="*/ 124459 w 2710281"/>
                  <a:gd name="connsiteY1" fmla="*/ 1092143 h 5139066"/>
                  <a:gd name="connsiteX2" fmla="*/ 4593 w 2710281"/>
                  <a:gd name="connsiteY2" fmla="*/ 2428558 h 5139066"/>
                  <a:gd name="connsiteX3" fmla="*/ 166238 w 2710281"/>
                  <a:gd name="connsiteY3" fmla="*/ 3661618 h 5139066"/>
                  <a:gd name="connsiteX4" fmla="*/ 75594 w 2710281"/>
                  <a:gd name="connsiteY4" fmla="*/ 4666078 h 5139066"/>
                  <a:gd name="connsiteX5" fmla="*/ 396563 w 2710281"/>
                  <a:gd name="connsiteY5" fmla="*/ 4526237 h 5139066"/>
                  <a:gd name="connsiteX6" fmla="*/ 722811 w 2710281"/>
                  <a:gd name="connsiteY6" fmla="*/ 4700292 h 5139066"/>
                  <a:gd name="connsiteX7" fmla="*/ 1033305 w 2710281"/>
                  <a:gd name="connsiteY7" fmla="*/ 4434239 h 5139066"/>
                  <a:gd name="connsiteX8" fmla="*/ 1532891 w 2710281"/>
                  <a:gd name="connsiteY8" fmla="*/ 5041055 h 5139066"/>
                  <a:gd name="connsiteX9" fmla="*/ 1454084 w 2710281"/>
                  <a:gd name="connsiteY9" fmla="*/ 4746876 h 5139066"/>
                  <a:gd name="connsiteX10" fmla="*/ 1755361 w 2710281"/>
                  <a:gd name="connsiteY10" fmla="*/ 4584392 h 5139066"/>
                  <a:gd name="connsiteX11" fmla="*/ 2028202 w 2710281"/>
                  <a:gd name="connsiteY11" fmla="*/ 4596400 h 5139066"/>
                  <a:gd name="connsiteX12" fmla="*/ 2354302 w 2710281"/>
                  <a:gd name="connsiteY12" fmla="*/ 4438996 h 5139066"/>
                  <a:gd name="connsiteX13" fmla="*/ 2174565 w 2710281"/>
                  <a:gd name="connsiteY13" fmla="*/ 1135822 h 5139066"/>
                  <a:gd name="connsiteX14" fmla="*/ 1220557 w 2710281"/>
                  <a:gd name="connsiteY14" fmla="*/ 0 h 5139066"/>
                  <a:gd name="connsiteX0" fmla="*/ 1220557 w 2710281"/>
                  <a:gd name="connsiteY0" fmla="*/ 0 h 5126997"/>
                  <a:gd name="connsiteX1" fmla="*/ 124459 w 2710281"/>
                  <a:gd name="connsiteY1" fmla="*/ 1092143 h 5126997"/>
                  <a:gd name="connsiteX2" fmla="*/ 4593 w 2710281"/>
                  <a:gd name="connsiteY2" fmla="*/ 2428558 h 5126997"/>
                  <a:gd name="connsiteX3" fmla="*/ 166238 w 2710281"/>
                  <a:gd name="connsiteY3" fmla="*/ 3661618 h 5126997"/>
                  <a:gd name="connsiteX4" fmla="*/ 75594 w 2710281"/>
                  <a:gd name="connsiteY4" fmla="*/ 4666078 h 5126997"/>
                  <a:gd name="connsiteX5" fmla="*/ 396563 w 2710281"/>
                  <a:gd name="connsiteY5" fmla="*/ 4526237 h 5126997"/>
                  <a:gd name="connsiteX6" fmla="*/ 722811 w 2710281"/>
                  <a:gd name="connsiteY6" fmla="*/ 4700292 h 5126997"/>
                  <a:gd name="connsiteX7" fmla="*/ 1033305 w 2710281"/>
                  <a:gd name="connsiteY7" fmla="*/ 4434239 h 5126997"/>
                  <a:gd name="connsiteX8" fmla="*/ 1532891 w 2710281"/>
                  <a:gd name="connsiteY8" fmla="*/ 5041055 h 5126997"/>
                  <a:gd name="connsiteX9" fmla="*/ 1454084 w 2710281"/>
                  <a:gd name="connsiteY9" fmla="*/ 4746876 h 5126997"/>
                  <a:gd name="connsiteX10" fmla="*/ 1755361 w 2710281"/>
                  <a:gd name="connsiteY10" fmla="*/ 4584392 h 5126997"/>
                  <a:gd name="connsiteX11" fmla="*/ 2077849 w 2710281"/>
                  <a:gd name="connsiteY11" fmla="*/ 4569175 h 5126997"/>
                  <a:gd name="connsiteX12" fmla="*/ 2354302 w 2710281"/>
                  <a:gd name="connsiteY12" fmla="*/ 4438996 h 5126997"/>
                  <a:gd name="connsiteX13" fmla="*/ 2174565 w 2710281"/>
                  <a:gd name="connsiteY13" fmla="*/ 1135822 h 5126997"/>
                  <a:gd name="connsiteX14" fmla="*/ 1220557 w 2710281"/>
                  <a:gd name="connsiteY14" fmla="*/ 0 h 5126997"/>
                  <a:gd name="connsiteX0" fmla="*/ 1220557 w 2710281"/>
                  <a:gd name="connsiteY0" fmla="*/ 0 h 5234056"/>
                  <a:gd name="connsiteX1" fmla="*/ 124459 w 2710281"/>
                  <a:gd name="connsiteY1" fmla="*/ 1092143 h 5234056"/>
                  <a:gd name="connsiteX2" fmla="*/ 4593 w 2710281"/>
                  <a:gd name="connsiteY2" fmla="*/ 2428558 h 5234056"/>
                  <a:gd name="connsiteX3" fmla="*/ 166238 w 2710281"/>
                  <a:gd name="connsiteY3" fmla="*/ 3661618 h 5234056"/>
                  <a:gd name="connsiteX4" fmla="*/ 75594 w 2710281"/>
                  <a:gd name="connsiteY4" fmla="*/ 4666078 h 5234056"/>
                  <a:gd name="connsiteX5" fmla="*/ 396563 w 2710281"/>
                  <a:gd name="connsiteY5" fmla="*/ 4526237 h 5234056"/>
                  <a:gd name="connsiteX6" fmla="*/ 722811 w 2710281"/>
                  <a:gd name="connsiteY6" fmla="*/ 4700292 h 5234056"/>
                  <a:gd name="connsiteX7" fmla="*/ 1033305 w 2710281"/>
                  <a:gd name="connsiteY7" fmla="*/ 4434239 h 5234056"/>
                  <a:gd name="connsiteX8" fmla="*/ 1532891 w 2710281"/>
                  <a:gd name="connsiteY8" fmla="*/ 5041055 h 5234056"/>
                  <a:gd name="connsiteX9" fmla="*/ 1454084 w 2710281"/>
                  <a:gd name="connsiteY9" fmla="*/ 4746876 h 5234056"/>
                  <a:gd name="connsiteX10" fmla="*/ 1755361 w 2710281"/>
                  <a:gd name="connsiteY10" fmla="*/ 4584392 h 5234056"/>
                  <a:gd name="connsiteX11" fmla="*/ 2069574 w 2710281"/>
                  <a:gd name="connsiteY11" fmla="*/ 4786970 h 5234056"/>
                  <a:gd name="connsiteX12" fmla="*/ 2354302 w 2710281"/>
                  <a:gd name="connsiteY12" fmla="*/ 4438996 h 5234056"/>
                  <a:gd name="connsiteX13" fmla="*/ 2174565 w 2710281"/>
                  <a:gd name="connsiteY13" fmla="*/ 1135822 h 5234056"/>
                  <a:gd name="connsiteX14" fmla="*/ 1220557 w 2710281"/>
                  <a:gd name="connsiteY14" fmla="*/ 0 h 5234056"/>
                  <a:gd name="connsiteX0" fmla="*/ 1220557 w 2710281"/>
                  <a:gd name="connsiteY0" fmla="*/ 0 h 5135317"/>
                  <a:gd name="connsiteX1" fmla="*/ 124459 w 2710281"/>
                  <a:gd name="connsiteY1" fmla="*/ 1092143 h 5135317"/>
                  <a:gd name="connsiteX2" fmla="*/ 4593 w 2710281"/>
                  <a:gd name="connsiteY2" fmla="*/ 2428558 h 5135317"/>
                  <a:gd name="connsiteX3" fmla="*/ 166238 w 2710281"/>
                  <a:gd name="connsiteY3" fmla="*/ 3661618 h 5135317"/>
                  <a:gd name="connsiteX4" fmla="*/ 75594 w 2710281"/>
                  <a:gd name="connsiteY4" fmla="*/ 4666078 h 5135317"/>
                  <a:gd name="connsiteX5" fmla="*/ 396563 w 2710281"/>
                  <a:gd name="connsiteY5" fmla="*/ 4526237 h 5135317"/>
                  <a:gd name="connsiteX6" fmla="*/ 722811 w 2710281"/>
                  <a:gd name="connsiteY6" fmla="*/ 4700292 h 5135317"/>
                  <a:gd name="connsiteX7" fmla="*/ 1033305 w 2710281"/>
                  <a:gd name="connsiteY7" fmla="*/ 4434239 h 5135317"/>
                  <a:gd name="connsiteX8" fmla="*/ 1532891 w 2710281"/>
                  <a:gd name="connsiteY8" fmla="*/ 5041055 h 5135317"/>
                  <a:gd name="connsiteX9" fmla="*/ 1454084 w 2710281"/>
                  <a:gd name="connsiteY9" fmla="*/ 4746876 h 5135317"/>
                  <a:gd name="connsiteX10" fmla="*/ 1755361 w 2710281"/>
                  <a:gd name="connsiteY10" fmla="*/ 4584392 h 5135317"/>
                  <a:gd name="connsiteX11" fmla="*/ 2069574 w 2710281"/>
                  <a:gd name="connsiteY11" fmla="*/ 4786970 h 5135317"/>
                  <a:gd name="connsiteX12" fmla="*/ 2354302 w 2710281"/>
                  <a:gd name="connsiteY12" fmla="*/ 4438996 h 5135317"/>
                  <a:gd name="connsiteX13" fmla="*/ 2174565 w 2710281"/>
                  <a:gd name="connsiteY13" fmla="*/ 1135822 h 5135317"/>
                  <a:gd name="connsiteX14" fmla="*/ 1220557 w 2710281"/>
                  <a:gd name="connsiteY14" fmla="*/ 0 h 5135317"/>
                  <a:gd name="connsiteX0" fmla="*/ 1220557 w 2710281"/>
                  <a:gd name="connsiteY0" fmla="*/ 0 h 5135317"/>
                  <a:gd name="connsiteX1" fmla="*/ 124459 w 2710281"/>
                  <a:gd name="connsiteY1" fmla="*/ 1092143 h 5135317"/>
                  <a:gd name="connsiteX2" fmla="*/ 4593 w 2710281"/>
                  <a:gd name="connsiteY2" fmla="*/ 2428558 h 5135317"/>
                  <a:gd name="connsiteX3" fmla="*/ 166238 w 2710281"/>
                  <a:gd name="connsiteY3" fmla="*/ 3661618 h 5135317"/>
                  <a:gd name="connsiteX4" fmla="*/ 75594 w 2710281"/>
                  <a:gd name="connsiteY4" fmla="*/ 4666078 h 5135317"/>
                  <a:gd name="connsiteX5" fmla="*/ 396563 w 2710281"/>
                  <a:gd name="connsiteY5" fmla="*/ 4526237 h 5135317"/>
                  <a:gd name="connsiteX6" fmla="*/ 722811 w 2710281"/>
                  <a:gd name="connsiteY6" fmla="*/ 4700292 h 5135317"/>
                  <a:gd name="connsiteX7" fmla="*/ 1033305 w 2710281"/>
                  <a:gd name="connsiteY7" fmla="*/ 4434239 h 5135317"/>
                  <a:gd name="connsiteX8" fmla="*/ 1532891 w 2710281"/>
                  <a:gd name="connsiteY8" fmla="*/ 5041055 h 5135317"/>
                  <a:gd name="connsiteX9" fmla="*/ 1454084 w 2710281"/>
                  <a:gd name="connsiteY9" fmla="*/ 4746876 h 5135317"/>
                  <a:gd name="connsiteX10" fmla="*/ 1755361 w 2710281"/>
                  <a:gd name="connsiteY10" fmla="*/ 4584392 h 5135317"/>
                  <a:gd name="connsiteX11" fmla="*/ 2069574 w 2710281"/>
                  <a:gd name="connsiteY11" fmla="*/ 4786970 h 5135317"/>
                  <a:gd name="connsiteX12" fmla="*/ 2354302 w 2710281"/>
                  <a:gd name="connsiteY12" fmla="*/ 4438996 h 5135317"/>
                  <a:gd name="connsiteX13" fmla="*/ 2174565 w 2710281"/>
                  <a:gd name="connsiteY13" fmla="*/ 1135822 h 5135317"/>
                  <a:gd name="connsiteX14" fmla="*/ 1220557 w 2710281"/>
                  <a:gd name="connsiteY14" fmla="*/ 0 h 5135317"/>
                  <a:gd name="connsiteX0" fmla="*/ 1220557 w 2775196"/>
                  <a:gd name="connsiteY0" fmla="*/ 0 h 5135317"/>
                  <a:gd name="connsiteX1" fmla="*/ 124459 w 2775196"/>
                  <a:gd name="connsiteY1" fmla="*/ 1092143 h 5135317"/>
                  <a:gd name="connsiteX2" fmla="*/ 4593 w 2775196"/>
                  <a:gd name="connsiteY2" fmla="*/ 2428558 h 5135317"/>
                  <a:gd name="connsiteX3" fmla="*/ 166238 w 2775196"/>
                  <a:gd name="connsiteY3" fmla="*/ 3661618 h 5135317"/>
                  <a:gd name="connsiteX4" fmla="*/ 75594 w 2775196"/>
                  <a:gd name="connsiteY4" fmla="*/ 4666078 h 5135317"/>
                  <a:gd name="connsiteX5" fmla="*/ 396563 w 2775196"/>
                  <a:gd name="connsiteY5" fmla="*/ 4526237 h 5135317"/>
                  <a:gd name="connsiteX6" fmla="*/ 722811 w 2775196"/>
                  <a:gd name="connsiteY6" fmla="*/ 4700292 h 5135317"/>
                  <a:gd name="connsiteX7" fmla="*/ 1033305 w 2775196"/>
                  <a:gd name="connsiteY7" fmla="*/ 4434239 h 5135317"/>
                  <a:gd name="connsiteX8" fmla="*/ 1532891 w 2775196"/>
                  <a:gd name="connsiteY8" fmla="*/ 5041055 h 5135317"/>
                  <a:gd name="connsiteX9" fmla="*/ 1454084 w 2775196"/>
                  <a:gd name="connsiteY9" fmla="*/ 4746876 h 5135317"/>
                  <a:gd name="connsiteX10" fmla="*/ 1755361 w 2775196"/>
                  <a:gd name="connsiteY10" fmla="*/ 4584392 h 5135317"/>
                  <a:gd name="connsiteX11" fmla="*/ 2069574 w 2775196"/>
                  <a:gd name="connsiteY11" fmla="*/ 4786970 h 5135317"/>
                  <a:gd name="connsiteX12" fmla="*/ 2437049 w 2775196"/>
                  <a:gd name="connsiteY12" fmla="*/ 4602343 h 5135317"/>
                  <a:gd name="connsiteX13" fmla="*/ 2174565 w 2775196"/>
                  <a:gd name="connsiteY13" fmla="*/ 1135822 h 5135317"/>
                  <a:gd name="connsiteX14" fmla="*/ 1220557 w 2775196"/>
                  <a:gd name="connsiteY14" fmla="*/ 0 h 5135317"/>
                  <a:gd name="connsiteX0" fmla="*/ 1220557 w 2775196"/>
                  <a:gd name="connsiteY0" fmla="*/ 0 h 5135317"/>
                  <a:gd name="connsiteX1" fmla="*/ 124459 w 2775196"/>
                  <a:gd name="connsiteY1" fmla="*/ 1092143 h 5135317"/>
                  <a:gd name="connsiteX2" fmla="*/ 4593 w 2775196"/>
                  <a:gd name="connsiteY2" fmla="*/ 2428558 h 5135317"/>
                  <a:gd name="connsiteX3" fmla="*/ 166238 w 2775196"/>
                  <a:gd name="connsiteY3" fmla="*/ 3661618 h 5135317"/>
                  <a:gd name="connsiteX4" fmla="*/ 75594 w 2775196"/>
                  <a:gd name="connsiteY4" fmla="*/ 4666078 h 5135317"/>
                  <a:gd name="connsiteX5" fmla="*/ 396563 w 2775196"/>
                  <a:gd name="connsiteY5" fmla="*/ 4526237 h 5135317"/>
                  <a:gd name="connsiteX6" fmla="*/ 722811 w 2775196"/>
                  <a:gd name="connsiteY6" fmla="*/ 4700292 h 5135317"/>
                  <a:gd name="connsiteX7" fmla="*/ 1033305 w 2775196"/>
                  <a:gd name="connsiteY7" fmla="*/ 4434239 h 5135317"/>
                  <a:gd name="connsiteX8" fmla="*/ 1532891 w 2775196"/>
                  <a:gd name="connsiteY8" fmla="*/ 5041055 h 5135317"/>
                  <a:gd name="connsiteX9" fmla="*/ 1454084 w 2775196"/>
                  <a:gd name="connsiteY9" fmla="*/ 4746876 h 5135317"/>
                  <a:gd name="connsiteX10" fmla="*/ 1755361 w 2775196"/>
                  <a:gd name="connsiteY10" fmla="*/ 4584392 h 5135317"/>
                  <a:gd name="connsiteX11" fmla="*/ 2069574 w 2775196"/>
                  <a:gd name="connsiteY11" fmla="*/ 4786970 h 5135317"/>
                  <a:gd name="connsiteX12" fmla="*/ 2437049 w 2775196"/>
                  <a:gd name="connsiteY12" fmla="*/ 4602343 h 5135317"/>
                  <a:gd name="connsiteX13" fmla="*/ 2174565 w 2775196"/>
                  <a:gd name="connsiteY13" fmla="*/ 1135822 h 5135317"/>
                  <a:gd name="connsiteX14" fmla="*/ 1220557 w 2775196"/>
                  <a:gd name="connsiteY14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75594 w 2731678"/>
                  <a:gd name="connsiteY4" fmla="*/ 4666078 h 5135317"/>
                  <a:gd name="connsiteX5" fmla="*/ 396563 w 2731678"/>
                  <a:gd name="connsiteY5" fmla="*/ 4526237 h 5135317"/>
                  <a:gd name="connsiteX6" fmla="*/ 722811 w 2731678"/>
                  <a:gd name="connsiteY6" fmla="*/ 4700292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454084 w 2731678"/>
                  <a:gd name="connsiteY9" fmla="*/ 4746876 h 5135317"/>
                  <a:gd name="connsiteX10" fmla="*/ 1755361 w 2731678"/>
                  <a:gd name="connsiteY10" fmla="*/ 4584392 h 5135317"/>
                  <a:gd name="connsiteX11" fmla="*/ 2069574 w 2731678"/>
                  <a:gd name="connsiteY11" fmla="*/ 4786970 h 5135317"/>
                  <a:gd name="connsiteX12" fmla="*/ 2437049 w 2731678"/>
                  <a:gd name="connsiteY12" fmla="*/ 4602343 h 5135317"/>
                  <a:gd name="connsiteX13" fmla="*/ 2174565 w 2731678"/>
                  <a:gd name="connsiteY13" fmla="*/ 1135822 h 5135317"/>
                  <a:gd name="connsiteX14" fmla="*/ 1220557 w 2731678"/>
                  <a:gd name="connsiteY14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75594 w 2731678"/>
                  <a:gd name="connsiteY4" fmla="*/ 4666078 h 5135317"/>
                  <a:gd name="connsiteX5" fmla="*/ 396563 w 2731678"/>
                  <a:gd name="connsiteY5" fmla="*/ 4526237 h 5135317"/>
                  <a:gd name="connsiteX6" fmla="*/ 722811 w 2731678"/>
                  <a:gd name="connsiteY6" fmla="*/ 4700292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755361 w 2731678"/>
                  <a:gd name="connsiteY9" fmla="*/ 4584392 h 5135317"/>
                  <a:gd name="connsiteX10" fmla="*/ 2069574 w 2731678"/>
                  <a:gd name="connsiteY10" fmla="*/ 4786970 h 5135317"/>
                  <a:gd name="connsiteX11" fmla="*/ 2437049 w 2731678"/>
                  <a:gd name="connsiteY11" fmla="*/ 4602343 h 5135317"/>
                  <a:gd name="connsiteX12" fmla="*/ 2174565 w 2731678"/>
                  <a:gd name="connsiteY12" fmla="*/ 1135822 h 5135317"/>
                  <a:gd name="connsiteX13" fmla="*/ 1220557 w 2731678"/>
                  <a:gd name="connsiteY13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75594 w 2731678"/>
                  <a:gd name="connsiteY4" fmla="*/ 4666078 h 5135317"/>
                  <a:gd name="connsiteX5" fmla="*/ 396563 w 2731678"/>
                  <a:gd name="connsiteY5" fmla="*/ 4526237 h 5135317"/>
                  <a:gd name="connsiteX6" fmla="*/ 722811 w 2731678"/>
                  <a:gd name="connsiteY6" fmla="*/ 4700292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755361 w 2731678"/>
                  <a:gd name="connsiteY9" fmla="*/ 4584392 h 5135317"/>
                  <a:gd name="connsiteX10" fmla="*/ 2069574 w 2731678"/>
                  <a:gd name="connsiteY10" fmla="*/ 4786970 h 5135317"/>
                  <a:gd name="connsiteX11" fmla="*/ 2437049 w 2731678"/>
                  <a:gd name="connsiteY11" fmla="*/ 4602343 h 5135317"/>
                  <a:gd name="connsiteX12" fmla="*/ 2174565 w 2731678"/>
                  <a:gd name="connsiteY12" fmla="*/ 1135822 h 5135317"/>
                  <a:gd name="connsiteX13" fmla="*/ 1220557 w 2731678"/>
                  <a:gd name="connsiteY13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75594 w 2731678"/>
                  <a:gd name="connsiteY4" fmla="*/ 4666078 h 5135317"/>
                  <a:gd name="connsiteX5" fmla="*/ 396563 w 2731678"/>
                  <a:gd name="connsiteY5" fmla="*/ 4526237 h 5135317"/>
                  <a:gd name="connsiteX6" fmla="*/ 739360 w 2731678"/>
                  <a:gd name="connsiteY6" fmla="*/ 4564171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755361 w 2731678"/>
                  <a:gd name="connsiteY9" fmla="*/ 4584392 h 5135317"/>
                  <a:gd name="connsiteX10" fmla="*/ 2069574 w 2731678"/>
                  <a:gd name="connsiteY10" fmla="*/ 4786970 h 5135317"/>
                  <a:gd name="connsiteX11" fmla="*/ 2437049 w 2731678"/>
                  <a:gd name="connsiteY11" fmla="*/ 4602343 h 5135317"/>
                  <a:gd name="connsiteX12" fmla="*/ 2174565 w 2731678"/>
                  <a:gd name="connsiteY12" fmla="*/ 1135822 h 5135317"/>
                  <a:gd name="connsiteX13" fmla="*/ 1220557 w 2731678"/>
                  <a:gd name="connsiteY13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75594 w 2731678"/>
                  <a:gd name="connsiteY4" fmla="*/ 4666078 h 5135317"/>
                  <a:gd name="connsiteX5" fmla="*/ 396563 w 2731678"/>
                  <a:gd name="connsiteY5" fmla="*/ 4526237 h 5135317"/>
                  <a:gd name="connsiteX6" fmla="*/ 739360 w 2731678"/>
                  <a:gd name="connsiteY6" fmla="*/ 4564171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755361 w 2731678"/>
                  <a:gd name="connsiteY9" fmla="*/ 4584392 h 5135317"/>
                  <a:gd name="connsiteX10" fmla="*/ 2069574 w 2731678"/>
                  <a:gd name="connsiteY10" fmla="*/ 4786970 h 5135317"/>
                  <a:gd name="connsiteX11" fmla="*/ 2437049 w 2731678"/>
                  <a:gd name="connsiteY11" fmla="*/ 4602343 h 5135317"/>
                  <a:gd name="connsiteX12" fmla="*/ 2174565 w 2731678"/>
                  <a:gd name="connsiteY12" fmla="*/ 1135822 h 5135317"/>
                  <a:gd name="connsiteX13" fmla="*/ 1220557 w 2731678"/>
                  <a:gd name="connsiteY13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75594 w 2731678"/>
                  <a:gd name="connsiteY4" fmla="*/ 4666078 h 5135317"/>
                  <a:gd name="connsiteX5" fmla="*/ 396563 w 2731678"/>
                  <a:gd name="connsiteY5" fmla="*/ 4526237 h 5135317"/>
                  <a:gd name="connsiteX6" fmla="*/ 739360 w 2731678"/>
                  <a:gd name="connsiteY6" fmla="*/ 4564171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755361 w 2731678"/>
                  <a:gd name="connsiteY9" fmla="*/ 4584392 h 5135317"/>
                  <a:gd name="connsiteX10" fmla="*/ 2069574 w 2731678"/>
                  <a:gd name="connsiteY10" fmla="*/ 4786970 h 5135317"/>
                  <a:gd name="connsiteX11" fmla="*/ 2437049 w 2731678"/>
                  <a:gd name="connsiteY11" fmla="*/ 4602343 h 5135317"/>
                  <a:gd name="connsiteX12" fmla="*/ 2174565 w 2731678"/>
                  <a:gd name="connsiteY12" fmla="*/ 1135822 h 5135317"/>
                  <a:gd name="connsiteX13" fmla="*/ 1220557 w 2731678"/>
                  <a:gd name="connsiteY13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75594 w 2731678"/>
                  <a:gd name="connsiteY4" fmla="*/ 4666078 h 5135317"/>
                  <a:gd name="connsiteX5" fmla="*/ 454486 w 2731678"/>
                  <a:gd name="connsiteY5" fmla="*/ 4335666 h 5135317"/>
                  <a:gd name="connsiteX6" fmla="*/ 739360 w 2731678"/>
                  <a:gd name="connsiteY6" fmla="*/ 4564171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755361 w 2731678"/>
                  <a:gd name="connsiteY9" fmla="*/ 4584392 h 5135317"/>
                  <a:gd name="connsiteX10" fmla="*/ 2069574 w 2731678"/>
                  <a:gd name="connsiteY10" fmla="*/ 4786970 h 5135317"/>
                  <a:gd name="connsiteX11" fmla="*/ 2437049 w 2731678"/>
                  <a:gd name="connsiteY11" fmla="*/ 4602343 h 5135317"/>
                  <a:gd name="connsiteX12" fmla="*/ 2174565 w 2731678"/>
                  <a:gd name="connsiteY12" fmla="*/ 1135822 h 5135317"/>
                  <a:gd name="connsiteX13" fmla="*/ 1220557 w 2731678"/>
                  <a:gd name="connsiteY13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75594 w 2731678"/>
                  <a:gd name="connsiteY4" fmla="*/ 4666078 h 5135317"/>
                  <a:gd name="connsiteX5" fmla="*/ 454486 w 2731678"/>
                  <a:gd name="connsiteY5" fmla="*/ 4335666 h 5135317"/>
                  <a:gd name="connsiteX6" fmla="*/ 739360 w 2731678"/>
                  <a:gd name="connsiteY6" fmla="*/ 4564171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755361 w 2731678"/>
                  <a:gd name="connsiteY9" fmla="*/ 4584392 h 5135317"/>
                  <a:gd name="connsiteX10" fmla="*/ 2069574 w 2731678"/>
                  <a:gd name="connsiteY10" fmla="*/ 4786970 h 5135317"/>
                  <a:gd name="connsiteX11" fmla="*/ 2437049 w 2731678"/>
                  <a:gd name="connsiteY11" fmla="*/ 4602343 h 5135317"/>
                  <a:gd name="connsiteX12" fmla="*/ 2174565 w 2731678"/>
                  <a:gd name="connsiteY12" fmla="*/ 1135822 h 5135317"/>
                  <a:gd name="connsiteX13" fmla="*/ 1220557 w 2731678"/>
                  <a:gd name="connsiteY13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75594 w 2731678"/>
                  <a:gd name="connsiteY4" fmla="*/ 4666078 h 5135317"/>
                  <a:gd name="connsiteX5" fmla="*/ 454486 w 2731678"/>
                  <a:gd name="connsiteY5" fmla="*/ 4335666 h 5135317"/>
                  <a:gd name="connsiteX6" fmla="*/ 739360 w 2731678"/>
                  <a:gd name="connsiteY6" fmla="*/ 4564171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755361 w 2731678"/>
                  <a:gd name="connsiteY9" fmla="*/ 4584392 h 5135317"/>
                  <a:gd name="connsiteX10" fmla="*/ 2069574 w 2731678"/>
                  <a:gd name="connsiteY10" fmla="*/ 4786970 h 5135317"/>
                  <a:gd name="connsiteX11" fmla="*/ 2437049 w 2731678"/>
                  <a:gd name="connsiteY11" fmla="*/ 4602343 h 5135317"/>
                  <a:gd name="connsiteX12" fmla="*/ 2174565 w 2731678"/>
                  <a:gd name="connsiteY12" fmla="*/ 1135822 h 5135317"/>
                  <a:gd name="connsiteX13" fmla="*/ 1220557 w 2731678"/>
                  <a:gd name="connsiteY13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216263 w 2731678"/>
                  <a:gd name="connsiteY4" fmla="*/ 4761365 h 5135317"/>
                  <a:gd name="connsiteX5" fmla="*/ 454486 w 2731678"/>
                  <a:gd name="connsiteY5" fmla="*/ 4335666 h 5135317"/>
                  <a:gd name="connsiteX6" fmla="*/ 739360 w 2731678"/>
                  <a:gd name="connsiteY6" fmla="*/ 4564171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755361 w 2731678"/>
                  <a:gd name="connsiteY9" fmla="*/ 4584392 h 5135317"/>
                  <a:gd name="connsiteX10" fmla="*/ 2069574 w 2731678"/>
                  <a:gd name="connsiteY10" fmla="*/ 4786970 h 5135317"/>
                  <a:gd name="connsiteX11" fmla="*/ 2437049 w 2731678"/>
                  <a:gd name="connsiteY11" fmla="*/ 4602343 h 5135317"/>
                  <a:gd name="connsiteX12" fmla="*/ 2174565 w 2731678"/>
                  <a:gd name="connsiteY12" fmla="*/ 1135822 h 5135317"/>
                  <a:gd name="connsiteX13" fmla="*/ 1220557 w 2731678"/>
                  <a:gd name="connsiteY13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216263 w 2731678"/>
                  <a:gd name="connsiteY4" fmla="*/ 4761365 h 5135317"/>
                  <a:gd name="connsiteX5" fmla="*/ 504133 w 2731678"/>
                  <a:gd name="connsiteY5" fmla="*/ 4294830 h 5135317"/>
                  <a:gd name="connsiteX6" fmla="*/ 739360 w 2731678"/>
                  <a:gd name="connsiteY6" fmla="*/ 4564171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755361 w 2731678"/>
                  <a:gd name="connsiteY9" fmla="*/ 4584392 h 5135317"/>
                  <a:gd name="connsiteX10" fmla="*/ 2069574 w 2731678"/>
                  <a:gd name="connsiteY10" fmla="*/ 4786970 h 5135317"/>
                  <a:gd name="connsiteX11" fmla="*/ 2437049 w 2731678"/>
                  <a:gd name="connsiteY11" fmla="*/ 4602343 h 5135317"/>
                  <a:gd name="connsiteX12" fmla="*/ 2174565 w 2731678"/>
                  <a:gd name="connsiteY12" fmla="*/ 1135822 h 5135317"/>
                  <a:gd name="connsiteX13" fmla="*/ 1220557 w 2731678"/>
                  <a:gd name="connsiteY13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216263 w 2731678"/>
                  <a:gd name="connsiteY4" fmla="*/ 4761365 h 5135317"/>
                  <a:gd name="connsiteX5" fmla="*/ 392671 w 2731678"/>
                  <a:gd name="connsiteY5" fmla="*/ 4674014 h 5135317"/>
                  <a:gd name="connsiteX6" fmla="*/ 504133 w 2731678"/>
                  <a:gd name="connsiteY6" fmla="*/ 4294830 h 5135317"/>
                  <a:gd name="connsiteX7" fmla="*/ 739360 w 2731678"/>
                  <a:gd name="connsiteY7" fmla="*/ 4564171 h 5135317"/>
                  <a:gd name="connsiteX8" fmla="*/ 1033305 w 2731678"/>
                  <a:gd name="connsiteY8" fmla="*/ 4434239 h 5135317"/>
                  <a:gd name="connsiteX9" fmla="*/ 1532891 w 2731678"/>
                  <a:gd name="connsiteY9" fmla="*/ 5041055 h 5135317"/>
                  <a:gd name="connsiteX10" fmla="*/ 1755361 w 2731678"/>
                  <a:gd name="connsiteY10" fmla="*/ 4584392 h 5135317"/>
                  <a:gd name="connsiteX11" fmla="*/ 2069574 w 2731678"/>
                  <a:gd name="connsiteY11" fmla="*/ 4786970 h 5135317"/>
                  <a:gd name="connsiteX12" fmla="*/ 2437049 w 2731678"/>
                  <a:gd name="connsiteY12" fmla="*/ 4602343 h 5135317"/>
                  <a:gd name="connsiteX13" fmla="*/ 2174565 w 2731678"/>
                  <a:gd name="connsiteY13" fmla="*/ 1135822 h 5135317"/>
                  <a:gd name="connsiteX14" fmla="*/ 1220557 w 2731678"/>
                  <a:gd name="connsiteY14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216263 w 2731678"/>
                  <a:gd name="connsiteY4" fmla="*/ 4761365 h 5135317"/>
                  <a:gd name="connsiteX5" fmla="*/ 392671 w 2731678"/>
                  <a:gd name="connsiteY5" fmla="*/ 4674014 h 5135317"/>
                  <a:gd name="connsiteX6" fmla="*/ 487584 w 2731678"/>
                  <a:gd name="connsiteY6" fmla="*/ 4499014 h 5135317"/>
                  <a:gd name="connsiteX7" fmla="*/ 739360 w 2731678"/>
                  <a:gd name="connsiteY7" fmla="*/ 4564171 h 5135317"/>
                  <a:gd name="connsiteX8" fmla="*/ 1033305 w 2731678"/>
                  <a:gd name="connsiteY8" fmla="*/ 4434239 h 5135317"/>
                  <a:gd name="connsiteX9" fmla="*/ 1532891 w 2731678"/>
                  <a:gd name="connsiteY9" fmla="*/ 5041055 h 5135317"/>
                  <a:gd name="connsiteX10" fmla="*/ 1755361 w 2731678"/>
                  <a:gd name="connsiteY10" fmla="*/ 4584392 h 5135317"/>
                  <a:gd name="connsiteX11" fmla="*/ 2069574 w 2731678"/>
                  <a:gd name="connsiteY11" fmla="*/ 4786970 h 5135317"/>
                  <a:gd name="connsiteX12" fmla="*/ 2437049 w 2731678"/>
                  <a:gd name="connsiteY12" fmla="*/ 4602343 h 5135317"/>
                  <a:gd name="connsiteX13" fmla="*/ 2174565 w 2731678"/>
                  <a:gd name="connsiteY13" fmla="*/ 1135822 h 5135317"/>
                  <a:gd name="connsiteX14" fmla="*/ 1220557 w 2731678"/>
                  <a:gd name="connsiteY14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216263 w 2731678"/>
                  <a:gd name="connsiteY4" fmla="*/ 4761365 h 5135317"/>
                  <a:gd name="connsiteX5" fmla="*/ 392671 w 2731678"/>
                  <a:gd name="connsiteY5" fmla="*/ 4674014 h 5135317"/>
                  <a:gd name="connsiteX6" fmla="*/ 487584 w 2731678"/>
                  <a:gd name="connsiteY6" fmla="*/ 4499014 h 5135317"/>
                  <a:gd name="connsiteX7" fmla="*/ 739360 w 2731678"/>
                  <a:gd name="connsiteY7" fmla="*/ 4564171 h 5135317"/>
                  <a:gd name="connsiteX8" fmla="*/ 1033305 w 2731678"/>
                  <a:gd name="connsiteY8" fmla="*/ 4434239 h 5135317"/>
                  <a:gd name="connsiteX9" fmla="*/ 1532891 w 2731678"/>
                  <a:gd name="connsiteY9" fmla="*/ 5041055 h 5135317"/>
                  <a:gd name="connsiteX10" fmla="*/ 1755361 w 2731678"/>
                  <a:gd name="connsiteY10" fmla="*/ 4584392 h 5135317"/>
                  <a:gd name="connsiteX11" fmla="*/ 2069574 w 2731678"/>
                  <a:gd name="connsiteY11" fmla="*/ 4786970 h 5135317"/>
                  <a:gd name="connsiteX12" fmla="*/ 2437049 w 2731678"/>
                  <a:gd name="connsiteY12" fmla="*/ 4602343 h 5135317"/>
                  <a:gd name="connsiteX13" fmla="*/ 2174565 w 2731678"/>
                  <a:gd name="connsiteY13" fmla="*/ 1135822 h 5135317"/>
                  <a:gd name="connsiteX14" fmla="*/ 1220557 w 2731678"/>
                  <a:gd name="connsiteY14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306907 w 2731678"/>
                  <a:gd name="connsiteY3" fmla="*/ 3865802 h 5135317"/>
                  <a:gd name="connsiteX4" fmla="*/ 216263 w 2731678"/>
                  <a:gd name="connsiteY4" fmla="*/ 4761365 h 5135317"/>
                  <a:gd name="connsiteX5" fmla="*/ 392671 w 2731678"/>
                  <a:gd name="connsiteY5" fmla="*/ 4674014 h 5135317"/>
                  <a:gd name="connsiteX6" fmla="*/ 487584 w 2731678"/>
                  <a:gd name="connsiteY6" fmla="*/ 4499014 h 5135317"/>
                  <a:gd name="connsiteX7" fmla="*/ 739360 w 2731678"/>
                  <a:gd name="connsiteY7" fmla="*/ 4564171 h 5135317"/>
                  <a:gd name="connsiteX8" fmla="*/ 1033305 w 2731678"/>
                  <a:gd name="connsiteY8" fmla="*/ 4434239 h 5135317"/>
                  <a:gd name="connsiteX9" fmla="*/ 1532891 w 2731678"/>
                  <a:gd name="connsiteY9" fmla="*/ 5041055 h 5135317"/>
                  <a:gd name="connsiteX10" fmla="*/ 1755361 w 2731678"/>
                  <a:gd name="connsiteY10" fmla="*/ 4584392 h 5135317"/>
                  <a:gd name="connsiteX11" fmla="*/ 2069574 w 2731678"/>
                  <a:gd name="connsiteY11" fmla="*/ 4786970 h 5135317"/>
                  <a:gd name="connsiteX12" fmla="*/ 2437049 w 2731678"/>
                  <a:gd name="connsiteY12" fmla="*/ 4602343 h 5135317"/>
                  <a:gd name="connsiteX13" fmla="*/ 2174565 w 2731678"/>
                  <a:gd name="connsiteY13" fmla="*/ 1135822 h 5135317"/>
                  <a:gd name="connsiteX14" fmla="*/ 1220557 w 2731678"/>
                  <a:gd name="connsiteY14" fmla="*/ 0 h 5135317"/>
                  <a:gd name="connsiteX0" fmla="*/ 1220557 w 2619180"/>
                  <a:gd name="connsiteY0" fmla="*/ 0 h 5135317"/>
                  <a:gd name="connsiteX1" fmla="*/ 124459 w 2619180"/>
                  <a:gd name="connsiteY1" fmla="*/ 1092143 h 5135317"/>
                  <a:gd name="connsiteX2" fmla="*/ 4593 w 2619180"/>
                  <a:gd name="connsiteY2" fmla="*/ 2428558 h 5135317"/>
                  <a:gd name="connsiteX3" fmla="*/ 306907 w 2619180"/>
                  <a:gd name="connsiteY3" fmla="*/ 3865802 h 5135317"/>
                  <a:gd name="connsiteX4" fmla="*/ 216263 w 2619180"/>
                  <a:gd name="connsiteY4" fmla="*/ 4761365 h 5135317"/>
                  <a:gd name="connsiteX5" fmla="*/ 392671 w 2619180"/>
                  <a:gd name="connsiteY5" fmla="*/ 4674014 h 5135317"/>
                  <a:gd name="connsiteX6" fmla="*/ 487584 w 2619180"/>
                  <a:gd name="connsiteY6" fmla="*/ 4499014 h 5135317"/>
                  <a:gd name="connsiteX7" fmla="*/ 739360 w 2619180"/>
                  <a:gd name="connsiteY7" fmla="*/ 4564171 h 5135317"/>
                  <a:gd name="connsiteX8" fmla="*/ 1033305 w 2619180"/>
                  <a:gd name="connsiteY8" fmla="*/ 4434239 h 5135317"/>
                  <a:gd name="connsiteX9" fmla="*/ 1532891 w 2619180"/>
                  <a:gd name="connsiteY9" fmla="*/ 5041055 h 5135317"/>
                  <a:gd name="connsiteX10" fmla="*/ 1755361 w 2619180"/>
                  <a:gd name="connsiteY10" fmla="*/ 4584392 h 5135317"/>
                  <a:gd name="connsiteX11" fmla="*/ 2069574 w 2619180"/>
                  <a:gd name="connsiteY11" fmla="*/ 4786970 h 5135317"/>
                  <a:gd name="connsiteX12" fmla="*/ 2437049 w 2619180"/>
                  <a:gd name="connsiteY12" fmla="*/ 4602343 h 5135317"/>
                  <a:gd name="connsiteX13" fmla="*/ 2610269 w 2619180"/>
                  <a:gd name="connsiteY13" fmla="*/ 3367242 h 5135317"/>
                  <a:gd name="connsiteX14" fmla="*/ 2174565 w 2619180"/>
                  <a:gd name="connsiteY14" fmla="*/ 1135822 h 5135317"/>
                  <a:gd name="connsiteX15" fmla="*/ 1220557 w 2619180"/>
                  <a:gd name="connsiteY15" fmla="*/ 0 h 5135317"/>
                  <a:gd name="connsiteX0" fmla="*/ 1220557 w 2457868"/>
                  <a:gd name="connsiteY0" fmla="*/ 0 h 5135317"/>
                  <a:gd name="connsiteX1" fmla="*/ 124459 w 2457868"/>
                  <a:gd name="connsiteY1" fmla="*/ 1092143 h 5135317"/>
                  <a:gd name="connsiteX2" fmla="*/ 4593 w 2457868"/>
                  <a:gd name="connsiteY2" fmla="*/ 2428558 h 5135317"/>
                  <a:gd name="connsiteX3" fmla="*/ 306907 w 2457868"/>
                  <a:gd name="connsiteY3" fmla="*/ 3865802 h 5135317"/>
                  <a:gd name="connsiteX4" fmla="*/ 216263 w 2457868"/>
                  <a:gd name="connsiteY4" fmla="*/ 4761365 h 5135317"/>
                  <a:gd name="connsiteX5" fmla="*/ 392671 w 2457868"/>
                  <a:gd name="connsiteY5" fmla="*/ 4674014 h 5135317"/>
                  <a:gd name="connsiteX6" fmla="*/ 487584 w 2457868"/>
                  <a:gd name="connsiteY6" fmla="*/ 4499014 h 5135317"/>
                  <a:gd name="connsiteX7" fmla="*/ 739360 w 2457868"/>
                  <a:gd name="connsiteY7" fmla="*/ 4564171 h 5135317"/>
                  <a:gd name="connsiteX8" fmla="*/ 1033305 w 2457868"/>
                  <a:gd name="connsiteY8" fmla="*/ 4434239 h 5135317"/>
                  <a:gd name="connsiteX9" fmla="*/ 1532891 w 2457868"/>
                  <a:gd name="connsiteY9" fmla="*/ 5041055 h 5135317"/>
                  <a:gd name="connsiteX10" fmla="*/ 1755361 w 2457868"/>
                  <a:gd name="connsiteY10" fmla="*/ 4584392 h 5135317"/>
                  <a:gd name="connsiteX11" fmla="*/ 2069574 w 2457868"/>
                  <a:gd name="connsiteY11" fmla="*/ 4786970 h 5135317"/>
                  <a:gd name="connsiteX12" fmla="*/ 2437049 w 2457868"/>
                  <a:gd name="connsiteY12" fmla="*/ 4602343 h 5135317"/>
                  <a:gd name="connsiteX13" fmla="*/ 2254461 w 2457868"/>
                  <a:gd name="connsiteY13" fmla="*/ 3707548 h 5135317"/>
                  <a:gd name="connsiteX14" fmla="*/ 2174565 w 2457868"/>
                  <a:gd name="connsiteY14" fmla="*/ 1135822 h 5135317"/>
                  <a:gd name="connsiteX15" fmla="*/ 1220557 w 2457868"/>
                  <a:gd name="connsiteY15" fmla="*/ 0 h 5135317"/>
                  <a:gd name="connsiteX0" fmla="*/ 1220557 w 2520258"/>
                  <a:gd name="connsiteY0" fmla="*/ 0 h 5135317"/>
                  <a:gd name="connsiteX1" fmla="*/ 124459 w 2520258"/>
                  <a:gd name="connsiteY1" fmla="*/ 1092143 h 5135317"/>
                  <a:gd name="connsiteX2" fmla="*/ 4593 w 2520258"/>
                  <a:gd name="connsiteY2" fmla="*/ 2428558 h 5135317"/>
                  <a:gd name="connsiteX3" fmla="*/ 306907 w 2520258"/>
                  <a:gd name="connsiteY3" fmla="*/ 3865802 h 5135317"/>
                  <a:gd name="connsiteX4" fmla="*/ 216263 w 2520258"/>
                  <a:gd name="connsiteY4" fmla="*/ 4761365 h 5135317"/>
                  <a:gd name="connsiteX5" fmla="*/ 392671 w 2520258"/>
                  <a:gd name="connsiteY5" fmla="*/ 4674014 h 5135317"/>
                  <a:gd name="connsiteX6" fmla="*/ 487584 w 2520258"/>
                  <a:gd name="connsiteY6" fmla="*/ 4499014 h 5135317"/>
                  <a:gd name="connsiteX7" fmla="*/ 739360 w 2520258"/>
                  <a:gd name="connsiteY7" fmla="*/ 4564171 h 5135317"/>
                  <a:gd name="connsiteX8" fmla="*/ 1033305 w 2520258"/>
                  <a:gd name="connsiteY8" fmla="*/ 4434239 h 5135317"/>
                  <a:gd name="connsiteX9" fmla="*/ 1532891 w 2520258"/>
                  <a:gd name="connsiteY9" fmla="*/ 5041055 h 5135317"/>
                  <a:gd name="connsiteX10" fmla="*/ 1755361 w 2520258"/>
                  <a:gd name="connsiteY10" fmla="*/ 4584392 h 5135317"/>
                  <a:gd name="connsiteX11" fmla="*/ 2069574 w 2520258"/>
                  <a:gd name="connsiteY11" fmla="*/ 4786970 h 5135317"/>
                  <a:gd name="connsiteX12" fmla="*/ 2503246 w 2520258"/>
                  <a:gd name="connsiteY12" fmla="*/ 4643180 h 5135317"/>
                  <a:gd name="connsiteX13" fmla="*/ 2254461 w 2520258"/>
                  <a:gd name="connsiteY13" fmla="*/ 3707548 h 5135317"/>
                  <a:gd name="connsiteX14" fmla="*/ 2174565 w 2520258"/>
                  <a:gd name="connsiteY14" fmla="*/ 1135822 h 5135317"/>
                  <a:gd name="connsiteX15" fmla="*/ 1220557 w 2520258"/>
                  <a:gd name="connsiteY15" fmla="*/ 0 h 5135317"/>
                  <a:gd name="connsiteX0" fmla="*/ 1220557 w 2520258"/>
                  <a:gd name="connsiteY0" fmla="*/ 0 h 5118544"/>
                  <a:gd name="connsiteX1" fmla="*/ 124459 w 2520258"/>
                  <a:gd name="connsiteY1" fmla="*/ 1092143 h 5118544"/>
                  <a:gd name="connsiteX2" fmla="*/ 4593 w 2520258"/>
                  <a:gd name="connsiteY2" fmla="*/ 2428558 h 5118544"/>
                  <a:gd name="connsiteX3" fmla="*/ 306907 w 2520258"/>
                  <a:gd name="connsiteY3" fmla="*/ 3865802 h 5118544"/>
                  <a:gd name="connsiteX4" fmla="*/ 216263 w 2520258"/>
                  <a:gd name="connsiteY4" fmla="*/ 4761365 h 5118544"/>
                  <a:gd name="connsiteX5" fmla="*/ 392671 w 2520258"/>
                  <a:gd name="connsiteY5" fmla="*/ 4674014 h 5118544"/>
                  <a:gd name="connsiteX6" fmla="*/ 487584 w 2520258"/>
                  <a:gd name="connsiteY6" fmla="*/ 4499014 h 5118544"/>
                  <a:gd name="connsiteX7" fmla="*/ 739360 w 2520258"/>
                  <a:gd name="connsiteY7" fmla="*/ 4564171 h 5118544"/>
                  <a:gd name="connsiteX8" fmla="*/ 1033305 w 2520258"/>
                  <a:gd name="connsiteY8" fmla="*/ 4434239 h 5118544"/>
                  <a:gd name="connsiteX9" fmla="*/ 1532891 w 2520258"/>
                  <a:gd name="connsiteY9" fmla="*/ 5041055 h 5118544"/>
                  <a:gd name="connsiteX10" fmla="*/ 1755361 w 2520258"/>
                  <a:gd name="connsiteY10" fmla="*/ 4584392 h 5118544"/>
                  <a:gd name="connsiteX11" fmla="*/ 2226792 w 2520258"/>
                  <a:gd name="connsiteY11" fmla="*/ 4650848 h 5118544"/>
                  <a:gd name="connsiteX12" fmla="*/ 2503246 w 2520258"/>
                  <a:gd name="connsiteY12" fmla="*/ 4643180 h 5118544"/>
                  <a:gd name="connsiteX13" fmla="*/ 2254461 w 2520258"/>
                  <a:gd name="connsiteY13" fmla="*/ 3707548 h 5118544"/>
                  <a:gd name="connsiteX14" fmla="*/ 2174565 w 2520258"/>
                  <a:gd name="connsiteY14" fmla="*/ 1135822 h 5118544"/>
                  <a:gd name="connsiteX15" fmla="*/ 1220557 w 2520258"/>
                  <a:gd name="connsiteY15" fmla="*/ 0 h 5118544"/>
                  <a:gd name="connsiteX0" fmla="*/ 1220557 w 2520258"/>
                  <a:gd name="connsiteY0" fmla="*/ 0 h 5118545"/>
                  <a:gd name="connsiteX1" fmla="*/ 124459 w 2520258"/>
                  <a:gd name="connsiteY1" fmla="*/ 1092143 h 5118545"/>
                  <a:gd name="connsiteX2" fmla="*/ 4593 w 2520258"/>
                  <a:gd name="connsiteY2" fmla="*/ 2428558 h 5118545"/>
                  <a:gd name="connsiteX3" fmla="*/ 306907 w 2520258"/>
                  <a:gd name="connsiteY3" fmla="*/ 3865802 h 5118545"/>
                  <a:gd name="connsiteX4" fmla="*/ 216263 w 2520258"/>
                  <a:gd name="connsiteY4" fmla="*/ 4761365 h 5118545"/>
                  <a:gd name="connsiteX5" fmla="*/ 392671 w 2520258"/>
                  <a:gd name="connsiteY5" fmla="*/ 4674014 h 5118545"/>
                  <a:gd name="connsiteX6" fmla="*/ 487584 w 2520258"/>
                  <a:gd name="connsiteY6" fmla="*/ 4499014 h 5118545"/>
                  <a:gd name="connsiteX7" fmla="*/ 739360 w 2520258"/>
                  <a:gd name="connsiteY7" fmla="*/ 4564171 h 5118545"/>
                  <a:gd name="connsiteX8" fmla="*/ 1033305 w 2520258"/>
                  <a:gd name="connsiteY8" fmla="*/ 4434239 h 5118545"/>
                  <a:gd name="connsiteX9" fmla="*/ 1532891 w 2520258"/>
                  <a:gd name="connsiteY9" fmla="*/ 5041055 h 5118545"/>
                  <a:gd name="connsiteX10" fmla="*/ 1978776 w 2520258"/>
                  <a:gd name="connsiteY10" fmla="*/ 4529943 h 5118545"/>
                  <a:gd name="connsiteX11" fmla="*/ 2226792 w 2520258"/>
                  <a:gd name="connsiteY11" fmla="*/ 4650848 h 5118545"/>
                  <a:gd name="connsiteX12" fmla="*/ 2503246 w 2520258"/>
                  <a:gd name="connsiteY12" fmla="*/ 4643180 h 5118545"/>
                  <a:gd name="connsiteX13" fmla="*/ 2254461 w 2520258"/>
                  <a:gd name="connsiteY13" fmla="*/ 3707548 h 5118545"/>
                  <a:gd name="connsiteX14" fmla="*/ 2174565 w 2520258"/>
                  <a:gd name="connsiteY14" fmla="*/ 1135822 h 5118545"/>
                  <a:gd name="connsiteX15" fmla="*/ 1220557 w 2520258"/>
                  <a:gd name="connsiteY15" fmla="*/ 0 h 5118545"/>
                  <a:gd name="connsiteX0" fmla="*/ 1220557 w 2520258"/>
                  <a:gd name="connsiteY0" fmla="*/ 0 h 5043898"/>
                  <a:gd name="connsiteX1" fmla="*/ 124459 w 2520258"/>
                  <a:gd name="connsiteY1" fmla="*/ 1092143 h 5043898"/>
                  <a:gd name="connsiteX2" fmla="*/ 4593 w 2520258"/>
                  <a:gd name="connsiteY2" fmla="*/ 2428558 h 5043898"/>
                  <a:gd name="connsiteX3" fmla="*/ 306907 w 2520258"/>
                  <a:gd name="connsiteY3" fmla="*/ 3865802 h 5043898"/>
                  <a:gd name="connsiteX4" fmla="*/ 216263 w 2520258"/>
                  <a:gd name="connsiteY4" fmla="*/ 4761365 h 5043898"/>
                  <a:gd name="connsiteX5" fmla="*/ 392671 w 2520258"/>
                  <a:gd name="connsiteY5" fmla="*/ 4674014 h 5043898"/>
                  <a:gd name="connsiteX6" fmla="*/ 487584 w 2520258"/>
                  <a:gd name="connsiteY6" fmla="*/ 4499014 h 5043898"/>
                  <a:gd name="connsiteX7" fmla="*/ 739360 w 2520258"/>
                  <a:gd name="connsiteY7" fmla="*/ 4564171 h 5043898"/>
                  <a:gd name="connsiteX8" fmla="*/ 1033305 w 2520258"/>
                  <a:gd name="connsiteY8" fmla="*/ 4434239 h 5043898"/>
                  <a:gd name="connsiteX9" fmla="*/ 1839052 w 2520258"/>
                  <a:gd name="connsiteY9" fmla="*/ 4945770 h 5043898"/>
                  <a:gd name="connsiteX10" fmla="*/ 1978776 w 2520258"/>
                  <a:gd name="connsiteY10" fmla="*/ 4529943 h 5043898"/>
                  <a:gd name="connsiteX11" fmla="*/ 2226792 w 2520258"/>
                  <a:gd name="connsiteY11" fmla="*/ 4650848 h 5043898"/>
                  <a:gd name="connsiteX12" fmla="*/ 2503246 w 2520258"/>
                  <a:gd name="connsiteY12" fmla="*/ 4643180 h 5043898"/>
                  <a:gd name="connsiteX13" fmla="*/ 2254461 w 2520258"/>
                  <a:gd name="connsiteY13" fmla="*/ 3707548 h 5043898"/>
                  <a:gd name="connsiteX14" fmla="*/ 2174565 w 2520258"/>
                  <a:gd name="connsiteY14" fmla="*/ 1135822 h 5043898"/>
                  <a:gd name="connsiteX15" fmla="*/ 1220557 w 2520258"/>
                  <a:gd name="connsiteY15" fmla="*/ 0 h 5043898"/>
                  <a:gd name="connsiteX0" fmla="*/ 1220557 w 2520258"/>
                  <a:gd name="connsiteY0" fmla="*/ 0 h 5054057"/>
                  <a:gd name="connsiteX1" fmla="*/ 124459 w 2520258"/>
                  <a:gd name="connsiteY1" fmla="*/ 1092143 h 5054057"/>
                  <a:gd name="connsiteX2" fmla="*/ 4593 w 2520258"/>
                  <a:gd name="connsiteY2" fmla="*/ 2428558 h 5054057"/>
                  <a:gd name="connsiteX3" fmla="*/ 306907 w 2520258"/>
                  <a:gd name="connsiteY3" fmla="*/ 3865802 h 5054057"/>
                  <a:gd name="connsiteX4" fmla="*/ 216263 w 2520258"/>
                  <a:gd name="connsiteY4" fmla="*/ 4761365 h 5054057"/>
                  <a:gd name="connsiteX5" fmla="*/ 392671 w 2520258"/>
                  <a:gd name="connsiteY5" fmla="*/ 4674014 h 5054057"/>
                  <a:gd name="connsiteX6" fmla="*/ 487584 w 2520258"/>
                  <a:gd name="connsiteY6" fmla="*/ 4499014 h 5054057"/>
                  <a:gd name="connsiteX7" fmla="*/ 739360 w 2520258"/>
                  <a:gd name="connsiteY7" fmla="*/ 4564171 h 5054057"/>
                  <a:gd name="connsiteX8" fmla="*/ 1422211 w 2520258"/>
                  <a:gd name="connsiteY8" fmla="*/ 4502301 h 5054057"/>
                  <a:gd name="connsiteX9" fmla="*/ 1839052 w 2520258"/>
                  <a:gd name="connsiteY9" fmla="*/ 4945770 h 5054057"/>
                  <a:gd name="connsiteX10" fmla="*/ 1978776 w 2520258"/>
                  <a:gd name="connsiteY10" fmla="*/ 4529943 h 5054057"/>
                  <a:gd name="connsiteX11" fmla="*/ 2226792 w 2520258"/>
                  <a:gd name="connsiteY11" fmla="*/ 4650848 h 5054057"/>
                  <a:gd name="connsiteX12" fmla="*/ 2503246 w 2520258"/>
                  <a:gd name="connsiteY12" fmla="*/ 4643180 h 5054057"/>
                  <a:gd name="connsiteX13" fmla="*/ 2254461 w 2520258"/>
                  <a:gd name="connsiteY13" fmla="*/ 3707548 h 5054057"/>
                  <a:gd name="connsiteX14" fmla="*/ 2174565 w 2520258"/>
                  <a:gd name="connsiteY14" fmla="*/ 1135822 h 5054057"/>
                  <a:gd name="connsiteX15" fmla="*/ 1220557 w 2520258"/>
                  <a:gd name="connsiteY15" fmla="*/ 0 h 5054057"/>
                  <a:gd name="connsiteX0" fmla="*/ 1220557 w 2520258"/>
                  <a:gd name="connsiteY0" fmla="*/ 0 h 5054057"/>
                  <a:gd name="connsiteX1" fmla="*/ 124459 w 2520258"/>
                  <a:gd name="connsiteY1" fmla="*/ 1092143 h 5054057"/>
                  <a:gd name="connsiteX2" fmla="*/ 4593 w 2520258"/>
                  <a:gd name="connsiteY2" fmla="*/ 2428558 h 5054057"/>
                  <a:gd name="connsiteX3" fmla="*/ 306907 w 2520258"/>
                  <a:gd name="connsiteY3" fmla="*/ 3865802 h 5054057"/>
                  <a:gd name="connsiteX4" fmla="*/ 216263 w 2520258"/>
                  <a:gd name="connsiteY4" fmla="*/ 4761365 h 5054057"/>
                  <a:gd name="connsiteX5" fmla="*/ 392671 w 2520258"/>
                  <a:gd name="connsiteY5" fmla="*/ 4674014 h 5054057"/>
                  <a:gd name="connsiteX6" fmla="*/ 487584 w 2520258"/>
                  <a:gd name="connsiteY6" fmla="*/ 4499014 h 5054057"/>
                  <a:gd name="connsiteX7" fmla="*/ 739360 w 2520258"/>
                  <a:gd name="connsiteY7" fmla="*/ 4564171 h 5054057"/>
                  <a:gd name="connsiteX8" fmla="*/ 1422211 w 2520258"/>
                  <a:gd name="connsiteY8" fmla="*/ 4502301 h 5054057"/>
                  <a:gd name="connsiteX9" fmla="*/ 1839052 w 2520258"/>
                  <a:gd name="connsiteY9" fmla="*/ 4945770 h 5054057"/>
                  <a:gd name="connsiteX10" fmla="*/ 1945677 w 2520258"/>
                  <a:gd name="connsiteY10" fmla="*/ 4434657 h 5054057"/>
                  <a:gd name="connsiteX11" fmla="*/ 2226792 w 2520258"/>
                  <a:gd name="connsiteY11" fmla="*/ 4650848 h 5054057"/>
                  <a:gd name="connsiteX12" fmla="*/ 2503246 w 2520258"/>
                  <a:gd name="connsiteY12" fmla="*/ 4643180 h 5054057"/>
                  <a:gd name="connsiteX13" fmla="*/ 2254461 w 2520258"/>
                  <a:gd name="connsiteY13" fmla="*/ 3707548 h 5054057"/>
                  <a:gd name="connsiteX14" fmla="*/ 2174565 w 2520258"/>
                  <a:gd name="connsiteY14" fmla="*/ 1135822 h 5054057"/>
                  <a:gd name="connsiteX15" fmla="*/ 1220557 w 2520258"/>
                  <a:gd name="connsiteY15" fmla="*/ 0 h 5054057"/>
                  <a:gd name="connsiteX0" fmla="*/ 1220557 w 2520258"/>
                  <a:gd name="connsiteY0" fmla="*/ 0 h 5054057"/>
                  <a:gd name="connsiteX1" fmla="*/ 124459 w 2520258"/>
                  <a:gd name="connsiteY1" fmla="*/ 1092143 h 5054057"/>
                  <a:gd name="connsiteX2" fmla="*/ 4593 w 2520258"/>
                  <a:gd name="connsiteY2" fmla="*/ 2428558 h 5054057"/>
                  <a:gd name="connsiteX3" fmla="*/ 306907 w 2520258"/>
                  <a:gd name="connsiteY3" fmla="*/ 3865802 h 5054057"/>
                  <a:gd name="connsiteX4" fmla="*/ 216263 w 2520258"/>
                  <a:gd name="connsiteY4" fmla="*/ 4761365 h 5054057"/>
                  <a:gd name="connsiteX5" fmla="*/ 392671 w 2520258"/>
                  <a:gd name="connsiteY5" fmla="*/ 4674014 h 5054057"/>
                  <a:gd name="connsiteX6" fmla="*/ 487584 w 2520258"/>
                  <a:gd name="connsiteY6" fmla="*/ 4499014 h 5054057"/>
                  <a:gd name="connsiteX7" fmla="*/ 739360 w 2520258"/>
                  <a:gd name="connsiteY7" fmla="*/ 4564171 h 5054057"/>
                  <a:gd name="connsiteX8" fmla="*/ 1422211 w 2520258"/>
                  <a:gd name="connsiteY8" fmla="*/ 4502301 h 5054057"/>
                  <a:gd name="connsiteX9" fmla="*/ 1839052 w 2520258"/>
                  <a:gd name="connsiteY9" fmla="*/ 4945770 h 5054057"/>
                  <a:gd name="connsiteX10" fmla="*/ 1945677 w 2520258"/>
                  <a:gd name="connsiteY10" fmla="*/ 4434657 h 5054057"/>
                  <a:gd name="connsiteX11" fmla="*/ 2259890 w 2520258"/>
                  <a:gd name="connsiteY11" fmla="*/ 4378604 h 5054057"/>
                  <a:gd name="connsiteX12" fmla="*/ 2503246 w 2520258"/>
                  <a:gd name="connsiteY12" fmla="*/ 4643180 h 5054057"/>
                  <a:gd name="connsiteX13" fmla="*/ 2254461 w 2520258"/>
                  <a:gd name="connsiteY13" fmla="*/ 3707548 h 5054057"/>
                  <a:gd name="connsiteX14" fmla="*/ 2174565 w 2520258"/>
                  <a:gd name="connsiteY14" fmla="*/ 1135822 h 5054057"/>
                  <a:gd name="connsiteX15" fmla="*/ 1220557 w 2520258"/>
                  <a:gd name="connsiteY15" fmla="*/ 0 h 5054057"/>
                  <a:gd name="connsiteX0" fmla="*/ 1220557 w 2543987"/>
                  <a:gd name="connsiteY0" fmla="*/ 0 h 5054057"/>
                  <a:gd name="connsiteX1" fmla="*/ 124459 w 2543987"/>
                  <a:gd name="connsiteY1" fmla="*/ 1092143 h 5054057"/>
                  <a:gd name="connsiteX2" fmla="*/ 4593 w 2543987"/>
                  <a:gd name="connsiteY2" fmla="*/ 2428558 h 5054057"/>
                  <a:gd name="connsiteX3" fmla="*/ 306907 w 2543987"/>
                  <a:gd name="connsiteY3" fmla="*/ 3865802 h 5054057"/>
                  <a:gd name="connsiteX4" fmla="*/ 216263 w 2543987"/>
                  <a:gd name="connsiteY4" fmla="*/ 4761365 h 5054057"/>
                  <a:gd name="connsiteX5" fmla="*/ 392671 w 2543987"/>
                  <a:gd name="connsiteY5" fmla="*/ 4674014 h 5054057"/>
                  <a:gd name="connsiteX6" fmla="*/ 487584 w 2543987"/>
                  <a:gd name="connsiteY6" fmla="*/ 4499014 h 5054057"/>
                  <a:gd name="connsiteX7" fmla="*/ 739360 w 2543987"/>
                  <a:gd name="connsiteY7" fmla="*/ 4564171 h 5054057"/>
                  <a:gd name="connsiteX8" fmla="*/ 1422211 w 2543987"/>
                  <a:gd name="connsiteY8" fmla="*/ 4502301 h 5054057"/>
                  <a:gd name="connsiteX9" fmla="*/ 1839052 w 2543987"/>
                  <a:gd name="connsiteY9" fmla="*/ 4945770 h 5054057"/>
                  <a:gd name="connsiteX10" fmla="*/ 1945677 w 2543987"/>
                  <a:gd name="connsiteY10" fmla="*/ 4434657 h 5054057"/>
                  <a:gd name="connsiteX11" fmla="*/ 2259890 w 2543987"/>
                  <a:gd name="connsiteY11" fmla="*/ 4378604 h 5054057"/>
                  <a:gd name="connsiteX12" fmla="*/ 2528070 w 2543987"/>
                  <a:gd name="connsiteY12" fmla="*/ 4289263 h 5054057"/>
                  <a:gd name="connsiteX13" fmla="*/ 2254461 w 2543987"/>
                  <a:gd name="connsiteY13" fmla="*/ 3707548 h 5054057"/>
                  <a:gd name="connsiteX14" fmla="*/ 2174565 w 2543987"/>
                  <a:gd name="connsiteY14" fmla="*/ 1135822 h 5054057"/>
                  <a:gd name="connsiteX15" fmla="*/ 1220557 w 2543987"/>
                  <a:gd name="connsiteY15" fmla="*/ 0 h 5054057"/>
                  <a:gd name="connsiteX0" fmla="*/ 1220557 w 2591817"/>
                  <a:gd name="connsiteY0" fmla="*/ 0 h 5054057"/>
                  <a:gd name="connsiteX1" fmla="*/ 124459 w 2591817"/>
                  <a:gd name="connsiteY1" fmla="*/ 1092143 h 5054057"/>
                  <a:gd name="connsiteX2" fmla="*/ 4593 w 2591817"/>
                  <a:gd name="connsiteY2" fmla="*/ 2428558 h 5054057"/>
                  <a:gd name="connsiteX3" fmla="*/ 306907 w 2591817"/>
                  <a:gd name="connsiteY3" fmla="*/ 3865802 h 5054057"/>
                  <a:gd name="connsiteX4" fmla="*/ 216263 w 2591817"/>
                  <a:gd name="connsiteY4" fmla="*/ 4761365 h 5054057"/>
                  <a:gd name="connsiteX5" fmla="*/ 392671 w 2591817"/>
                  <a:gd name="connsiteY5" fmla="*/ 4674014 h 5054057"/>
                  <a:gd name="connsiteX6" fmla="*/ 487584 w 2591817"/>
                  <a:gd name="connsiteY6" fmla="*/ 4499014 h 5054057"/>
                  <a:gd name="connsiteX7" fmla="*/ 739360 w 2591817"/>
                  <a:gd name="connsiteY7" fmla="*/ 4564171 h 5054057"/>
                  <a:gd name="connsiteX8" fmla="*/ 1422211 w 2591817"/>
                  <a:gd name="connsiteY8" fmla="*/ 4502301 h 5054057"/>
                  <a:gd name="connsiteX9" fmla="*/ 1839052 w 2591817"/>
                  <a:gd name="connsiteY9" fmla="*/ 4945770 h 5054057"/>
                  <a:gd name="connsiteX10" fmla="*/ 1945677 w 2591817"/>
                  <a:gd name="connsiteY10" fmla="*/ 4434657 h 5054057"/>
                  <a:gd name="connsiteX11" fmla="*/ 2259890 w 2591817"/>
                  <a:gd name="connsiteY11" fmla="*/ 4378604 h 5054057"/>
                  <a:gd name="connsiteX12" fmla="*/ 2577718 w 2591817"/>
                  <a:gd name="connsiteY12" fmla="*/ 4330100 h 5054057"/>
                  <a:gd name="connsiteX13" fmla="*/ 2254461 w 2591817"/>
                  <a:gd name="connsiteY13" fmla="*/ 3707548 h 5054057"/>
                  <a:gd name="connsiteX14" fmla="*/ 2174565 w 2591817"/>
                  <a:gd name="connsiteY14" fmla="*/ 1135822 h 5054057"/>
                  <a:gd name="connsiteX15" fmla="*/ 1220557 w 2591817"/>
                  <a:gd name="connsiteY15" fmla="*/ 0 h 5054057"/>
                  <a:gd name="connsiteX0" fmla="*/ 1220557 w 2599779"/>
                  <a:gd name="connsiteY0" fmla="*/ 0 h 5054057"/>
                  <a:gd name="connsiteX1" fmla="*/ 124459 w 2599779"/>
                  <a:gd name="connsiteY1" fmla="*/ 1092143 h 5054057"/>
                  <a:gd name="connsiteX2" fmla="*/ 4593 w 2599779"/>
                  <a:gd name="connsiteY2" fmla="*/ 2428558 h 5054057"/>
                  <a:gd name="connsiteX3" fmla="*/ 306907 w 2599779"/>
                  <a:gd name="connsiteY3" fmla="*/ 3865802 h 5054057"/>
                  <a:gd name="connsiteX4" fmla="*/ 216263 w 2599779"/>
                  <a:gd name="connsiteY4" fmla="*/ 4761365 h 5054057"/>
                  <a:gd name="connsiteX5" fmla="*/ 392671 w 2599779"/>
                  <a:gd name="connsiteY5" fmla="*/ 4674014 h 5054057"/>
                  <a:gd name="connsiteX6" fmla="*/ 487584 w 2599779"/>
                  <a:gd name="connsiteY6" fmla="*/ 4499014 h 5054057"/>
                  <a:gd name="connsiteX7" fmla="*/ 739360 w 2599779"/>
                  <a:gd name="connsiteY7" fmla="*/ 4564171 h 5054057"/>
                  <a:gd name="connsiteX8" fmla="*/ 1422211 w 2599779"/>
                  <a:gd name="connsiteY8" fmla="*/ 4502301 h 5054057"/>
                  <a:gd name="connsiteX9" fmla="*/ 1839052 w 2599779"/>
                  <a:gd name="connsiteY9" fmla="*/ 4945770 h 5054057"/>
                  <a:gd name="connsiteX10" fmla="*/ 1945677 w 2599779"/>
                  <a:gd name="connsiteY10" fmla="*/ 4434657 h 5054057"/>
                  <a:gd name="connsiteX11" fmla="*/ 2259890 w 2599779"/>
                  <a:gd name="connsiteY11" fmla="*/ 4378604 h 5054057"/>
                  <a:gd name="connsiteX12" fmla="*/ 2577718 w 2599779"/>
                  <a:gd name="connsiteY12" fmla="*/ 4330100 h 5054057"/>
                  <a:gd name="connsiteX13" fmla="*/ 2254461 w 2599779"/>
                  <a:gd name="connsiteY13" fmla="*/ 3707548 h 5054057"/>
                  <a:gd name="connsiteX14" fmla="*/ 2174565 w 2599779"/>
                  <a:gd name="connsiteY14" fmla="*/ 1135822 h 5054057"/>
                  <a:gd name="connsiteX15" fmla="*/ 1220557 w 2599779"/>
                  <a:gd name="connsiteY15" fmla="*/ 0 h 5054057"/>
                  <a:gd name="connsiteX0" fmla="*/ 1220557 w 2599779"/>
                  <a:gd name="connsiteY0" fmla="*/ 0 h 5054057"/>
                  <a:gd name="connsiteX1" fmla="*/ 124459 w 2599779"/>
                  <a:gd name="connsiteY1" fmla="*/ 1092143 h 5054057"/>
                  <a:gd name="connsiteX2" fmla="*/ 4593 w 2599779"/>
                  <a:gd name="connsiteY2" fmla="*/ 2428558 h 5054057"/>
                  <a:gd name="connsiteX3" fmla="*/ 306907 w 2599779"/>
                  <a:gd name="connsiteY3" fmla="*/ 3865802 h 5054057"/>
                  <a:gd name="connsiteX4" fmla="*/ 216263 w 2599779"/>
                  <a:gd name="connsiteY4" fmla="*/ 4761365 h 5054057"/>
                  <a:gd name="connsiteX5" fmla="*/ 392671 w 2599779"/>
                  <a:gd name="connsiteY5" fmla="*/ 4674014 h 5054057"/>
                  <a:gd name="connsiteX6" fmla="*/ 487584 w 2599779"/>
                  <a:gd name="connsiteY6" fmla="*/ 4499014 h 5054057"/>
                  <a:gd name="connsiteX7" fmla="*/ 739360 w 2599779"/>
                  <a:gd name="connsiteY7" fmla="*/ 4564171 h 5054057"/>
                  <a:gd name="connsiteX8" fmla="*/ 1422211 w 2599779"/>
                  <a:gd name="connsiteY8" fmla="*/ 4502301 h 5054057"/>
                  <a:gd name="connsiteX9" fmla="*/ 1839052 w 2599779"/>
                  <a:gd name="connsiteY9" fmla="*/ 4945770 h 5054057"/>
                  <a:gd name="connsiteX10" fmla="*/ 1945677 w 2599779"/>
                  <a:gd name="connsiteY10" fmla="*/ 4434657 h 5054057"/>
                  <a:gd name="connsiteX11" fmla="*/ 2259890 w 2599779"/>
                  <a:gd name="connsiteY11" fmla="*/ 4378604 h 5054057"/>
                  <a:gd name="connsiteX12" fmla="*/ 2577718 w 2599779"/>
                  <a:gd name="connsiteY12" fmla="*/ 4330100 h 5054057"/>
                  <a:gd name="connsiteX13" fmla="*/ 2254461 w 2599779"/>
                  <a:gd name="connsiteY13" fmla="*/ 3707548 h 5054057"/>
                  <a:gd name="connsiteX14" fmla="*/ 2174565 w 2599779"/>
                  <a:gd name="connsiteY14" fmla="*/ 1135822 h 5054057"/>
                  <a:gd name="connsiteX15" fmla="*/ 1220557 w 2599779"/>
                  <a:gd name="connsiteY15" fmla="*/ 0 h 5054057"/>
                  <a:gd name="connsiteX0" fmla="*/ 1220557 w 2621866"/>
                  <a:gd name="connsiteY0" fmla="*/ 0 h 5054057"/>
                  <a:gd name="connsiteX1" fmla="*/ 124459 w 2621866"/>
                  <a:gd name="connsiteY1" fmla="*/ 1092143 h 5054057"/>
                  <a:gd name="connsiteX2" fmla="*/ 4593 w 2621866"/>
                  <a:gd name="connsiteY2" fmla="*/ 2428558 h 5054057"/>
                  <a:gd name="connsiteX3" fmla="*/ 306907 w 2621866"/>
                  <a:gd name="connsiteY3" fmla="*/ 3865802 h 5054057"/>
                  <a:gd name="connsiteX4" fmla="*/ 216263 w 2621866"/>
                  <a:gd name="connsiteY4" fmla="*/ 4761365 h 5054057"/>
                  <a:gd name="connsiteX5" fmla="*/ 392671 w 2621866"/>
                  <a:gd name="connsiteY5" fmla="*/ 4674014 h 5054057"/>
                  <a:gd name="connsiteX6" fmla="*/ 487584 w 2621866"/>
                  <a:gd name="connsiteY6" fmla="*/ 4499014 h 5054057"/>
                  <a:gd name="connsiteX7" fmla="*/ 739360 w 2621866"/>
                  <a:gd name="connsiteY7" fmla="*/ 4564171 h 5054057"/>
                  <a:gd name="connsiteX8" fmla="*/ 1422211 w 2621866"/>
                  <a:gd name="connsiteY8" fmla="*/ 4502301 h 5054057"/>
                  <a:gd name="connsiteX9" fmla="*/ 1839052 w 2621866"/>
                  <a:gd name="connsiteY9" fmla="*/ 4945770 h 5054057"/>
                  <a:gd name="connsiteX10" fmla="*/ 1945677 w 2621866"/>
                  <a:gd name="connsiteY10" fmla="*/ 4434657 h 5054057"/>
                  <a:gd name="connsiteX11" fmla="*/ 2259890 w 2621866"/>
                  <a:gd name="connsiteY11" fmla="*/ 4378604 h 5054057"/>
                  <a:gd name="connsiteX12" fmla="*/ 2601163 w 2621866"/>
                  <a:gd name="connsiteY12" fmla="*/ 4291532 h 5054057"/>
                  <a:gd name="connsiteX13" fmla="*/ 2254461 w 2621866"/>
                  <a:gd name="connsiteY13" fmla="*/ 3707548 h 5054057"/>
                  <a:gd name="connsiteX14" fmla="*/ 2174565 w 2621866"/>
                  <a:gd name="connsiteY14" fmla="*/ 1135822 h 5054057"/>
                  <a:gd name="connsiteX15" fmla="*/ 1220557 w 2621866"/>
                  <a:gd name="connsiteY15" fmla="*/ 0 h 5054057"/>
                  <a:gd name="connsiteX0" fmla="*/ 1220557 w 2601163"/>
                  <a:gd name="connsiteY0" fmla="*/ 0 h 5054057"/>
                  <a:gd name="connsiteX1" fmla="*/ 124459 w 2601163"/>
                  <a:gd name="connsiteY1" fmla="*/ 1092143 h 5054057"/>
                  <a:gd name="connsiteX2" fmla="*/ 4593 w 2601163"/>
                  <a:gd name="connsiteY2" fmla="*/ 2428558 h 5054057"/>
                  <a:gd name="connsiteX3" fmla="*/ 306907 w 2601163"/>
                  <a:gd name="connsiteY3" fmla="*/ 3865802 h 5054057"/>
                  <a:gd name="connsiteX4" fmla="*/ 216263 w 2601163"/>
                  <a:gd name="connsiteY4" fmla="*/ 4761365 h 5054057"/>
                  <a:gd name="connsiteX5" fmla="*/ 392671 w 2601163"/>
                  <a:gd name="connsiteY5" fmla="*/ 4674014 h 5054057"/>
                  <a:gd name="connsiteX6" fmla="*/ 487584 w 2601163"/>
                  <a:gd name="connsiteY6" fmla="*/ 4499014 h 5054057"/>
                  <a:gd name="connsiteX7" fmla="*/ 739360 w 2601163"/>
                  <a:gd name="connsiteY7" fmla="*/ 4564171 h 5054057"/>
                  <a:gd name="connsiteX8" fmla="*/ 1422211 w 2601163"/>
                  <a:gd name="connsiteY8" fmla="*/ 4502301 h 5054057"/>
                  <a:gd name="connsiteX9" fmla="*/ 1839052 w 2601163"/>
                  <a:gd name="connsiteY9" fmla="*/ 4945770 h 5054057"/>
                  <a:gd name="connsiteX10" fmla="*/ 1945677 w 2601163"/>
                  <a:gd name="connsiteY10" fmla="*/ 4434657 h 5054057"/>
                  <a:gd name="connsiteX11" fmla="*/ 2259890 w 2601163"/>
                  <a:gd name="connsiteY11" fmla="*/ 4378604 h 5054057"/>
                  <a:gd name="connsiteX12" fmla="*/ 2601163 w 2601163"/>
                  <a:gd name="connsiteY12" fmla="*/ 4291532 h 5054057"/>
                  <a:gd name="connsiteX13" fmla="*/ 2254461 w 2601163"/>
                  <a:gd name="connsiteY13" fmla="*/ 3707548 h 5054057"/>
                  <a:gd name="connsiteX14" fmla="*/ 2174565 w 2601163"/>
                  <a:gd name="connsiteY14" fmla="*/ 1135822 h 5054057"/>
                  <a:gd name="connsiteX15" fmla="*/ 1220557 w 2601163"/>
                  <a:gd name="connsiteY15" fmla="*/ 0 h 5054057"/>
                  <a:gd name="connsiteX0" fmla="*/ 1220557 w 2591785"/>
                  <a:gd name="connsiteY0" fmla="*/ 0 h 5054057"/>
                  <a:gd name="connsiteX1" fmla="*/ 124459 w 2591785"/>
                  <a:gd name="connsiteY1" fmla="*/ 1092143 h 5054057"/>
                  <a:gd name="connsiteX2" fmla="*/ 4593 w 2591785"/>
                  <a:gd name="connsiteY2" fmla="*/ 2428558 h 5054057"/>
                  <a:gd name="connsiteX3" fmla="*/ 306907 w 2591785"/>
                  <a:gd name="connsiteY3" fmla="*/ 3865802 h 5054057"/>
                  <a:gd name="connsiteX4" fmla="*/ 216263 w 2591785"/>
                  <a:gd name="connsiteY4" fmla="*/ 4761365 h 5054057"/>
                  <a:gd name="connsiteX5" fmla="*/ 392671 w 2591785"/>
                  <a:gd name="connsiteY5" fmla="*/ 4674014 h 5054057"/>
                  <a:gd name="connsiteX6" fmla="*/ 487584 w 2591785"/>
                  <a:gd name="connsiteY6" fmla="*/ 4499014 h 5054057"/>
                  <a:gd name="connsiteX7" fmla="*/ 739360 w 2591785"/>
                  <a:gd name="connsiteY7" fmla="*/ 4564171 h 5054057"/>
                  <a:gd name="connsiteX8" fmla="*/ 1422211 w 2591785"/>
                  <a:gd name="connsiteY8" fmla="*/ 4502301 h 5054057"/>
                  <a:gd name="connsiteX9" fmla="*/ 1839052 w 2591785"/>
                  <a:gd name="connsiteY9" fmla="*/ 4945770 h 5054057"/>
                  <a:gd name="connsiteX10" fmla="*/ 1945677 w 2591785"/>
                  <a:gd name="connsiteY10" fmla="*/ 4434657 h 5054057"/>
                  <a:gd name="connsiteX11" fmla="*/ 2259890 w 2591785"/>
                  <a:gd name="connsiteY11" fmla="*/ 4378604 h 5054057"/>
                  <a:gd name="connsiteX12" fmla="*/ 2591785 w 2591785"/>
                  <a:gd name="connsiteY12" fmla="*/ 4476658 h 5054057"/>
                  <a:gd name="connsiteX13" fmla="*/ 2254461 w 2591785"/>
                  <a:gd name="connsiteY13" fmla="*/ 3707548 h 5054057"/>
                  <a:gd name="connsiteX14" fmla="*/ 2174565 w 2591785"/>
                  <a:gd name="connsiteY14" fmla="*/ 1135822 h 5054057"/>
                  <a:gd name="connsiteX15" fmla="*/ 1220557 w 2591785"/>
                  <a:gd name="connsiteY15" fmla="*/ 0 h 5054057"/>
                  <a:gd name="connsiteX0" fmla="*/ 1220557 w 2591785"/>
                  <a:gd name="connsiteY0" fmla="*/ 0 h 5054057"/>
                  <a:gd name="connsiteX1" fmla="*/ 124459 w 2591785"/>
                  <a:gd name="connsiteY1" fmla="*/ 1092143 h 5054057"/>
                  <a:gd name="connsiteX2" fmla="*/ 4593 w 2591785"/>
                  <a:gd name="connsiteY2" fmla="*/ 2428558 h 5054057"/>
                  <a:gd name="connsiteX3" fmla="*/ 306907 w 2591785"/>
                  <a:gd name="connsiteY3" fmla="*/ 3865802 h 5054057"/>
                  <a:gd name="connsiteX4" fmla="*/ 216263 w 2591785"/>
                  <a:gd name="connsiteY4" fmla="*/ 4761365 h 5054057"/>
                  <a:gd name="connsiteX5" fmla="*/ 392671 w 2591785"/>
                  <a:gd name="connsiteY5" fmla="*/ 4674014 h 5054057"/>
                  <a:gd name="connsiteX6" fmla="*/ 487584 w 2591785"/>
                  <a:gd name="connsiteY6" fmla="*/ 4499014 h 5054057"/>
                  <a:gd name="connsiteX7" fmla="*/ 739360 w 2591785"/>
                  <a:gd name="connsiteY7" fmla="*/ 4564171 h 5054057"/>
                  <a:gd name="connsiteX8" fmla="*/ 1422211 w 2591785"/>
                  <a:gd name="connsiteY8" fmla="*/ 4502301 h 5054057"/>
                  <a:gd name="connsiteX9" fmla="*/ 1839052 w 2591785"/>
                  <a:gd name="connsiteY9" fmla="*/ 4945770 h 5054057"/>
                  <a:gd name="connsiteX10" fmla="*/ 1945677 w 2591785"/>
                  <a:gd name="connsiteY10" fmla="*/ 4434657 h 5054057"/>
                  <a:gd name="connsiteX11" fmla="*/ 2259890 w 2591785"/>
                  <a:gd name="connsiteY11" fmla="*/ 4378604 h 5054057"/>
                  <a:gd name="connsiteX12" fmla="*/ 2591785 w 2591785"/>
                  <a:gd name="connsiteY12" fmla="*/ 4476658 h 5054057"/>
                  <a:gd name="connsiteX13" fmla="*/ 2254461 w 2591785"/>
                  <a:gd name="connsiteY13" fmla="*/ 3707548 h 5054057"/>
                  <a:gd name="connsiteX14" fmla="*/ 2174565 w 2591785"/>
                  <a:gd name="connsiteY14" fmla="*/ 1135822 h 5054057"/>
                  <a:gd name="connsiteX15" fmla="*/ 1220557 w 2591785"/>
                  <a:gd name="connsiteY15" fmla="*/ 0 h 5054057"/>
                  <a:gd name="connsiteX0" fmla="*/ 1220557 w 2591785"/>
                  <a:gd name="connsiteY0" fmla="*/ 0 h 5054057"/>
                  <a:gd name="connsiteX1" fmla="*/ 124459 w 2591785"/>
                  <a:gd name="connsiteY1" fmla="*/ 1092143 h 5054057"/>
                  <a:gd name="connsiteX2" fmla="*/ 4593 w 2591785"/>
                  <a:gd name="connsiteY2" fmla="*/ 2428558 h 5054057"/>
                  <a:gd name="connsiteX3" fmla="*/ 306907 w 2591785"/>
                  <a:gd name="connsiteY3" fmla="*/ 3865802 h 5054057"/>
                  <a:gd name="connsiteX4" fmla="*/ 216263 w 2591785"/>
                  <a:gd name="connsiteY4" fmla="*/ 4761365 h 5054057"/>
                  <a:gd name="connsiteX5" fmla="*/ 392671 w 2591785"/>
                  <a:gd name="connsiteY5" fmla="*/ 4674014 h 5054057"/>
                  <a:gd name="connsiteX6" fmla="*/ 487584 w 2591785"/>
                  <a:gd name="connsiteY6" fmla="*/ 4499014 h 5054057"/>
                  <a:gd name="connsiteX7" fmla="*/ 739360 w 2591785"/>
                  <a:gd name="connsiteY7" fmla="*/ 4564171 h 5054057"/>
                  <a:gd name="connsiteX8" fmla="*/ 1422211 w 2591785"/>
                  <a:gd name="connsiteY8" fmla="*/ 4502301 h 5054057"/>
                  <a:gd name="connsiteX9" fmla="*/ 1839052 w 2591785"/>
                  <a:gd name="connsiteY9" fmla="*/ 4945770 h 5054057"/>
                  <a:gd name="connsiteX10" fmla="*/ 1945677 w 2591785"/>
                  <a:gd name="connsiteY10" fmla="*/ 4434657 h 5054057"/>
                  <a:gd name="connsiteX11" fmla="*/ 2269268 w 2591785"/>
                  <a:gd name="connsiteY11" fmla="*/ 4517449 h 5054057"/>
                  <a:gd name="connsiteX12" fmla="*/ 2591785 w 2591785"/>
                  <a:gd name="connsiteY12" fmla="*/ 4476658 h 5054057"/>
                  <a:gd name="connsiteX13" fmla="*/ 2254461 w 2591785"/>
                  <a:gd name="connsiteY13" fmla="*/ 3707548 h 5054057"/>
                  <a:gd name="connsiteX14" fmla="*/ 2174565 w 2591785"/>
                  <a:gd name="connsiteY14" fmla="*/ 1135822 h 5054057"/>
                  <a:gd name="connsiteX15" fmla="*/ 1220557 w 2591785"/>
                  <a:gd name="connsiteY15" fmla="*/ 0 h 5054057"/>
                  <a:gd name="connsiteX0" fmla="*/ 1220557 w 2591785"/>
                  <a:gd name="connsiteY0" fmla="*/ 0 h 5054057"/>
                  <a:gd name="connsiteX1" fmla="*/ 124459 w 2591785"/>
                  <a:gd name="connsiteY1" fmla="*/ 1092143 h 5054057"/>
                  <a:gd name="connsiteX2" fmla="*/ 4593 w 2591785"/>
                  <a:gd name="connsiteY2" fmla="*/ 2428558 h 5054057"/>
                  <a:gd name="connsiteX3" fmla="*/ 306907 w 2591785"/>
                  <a:gd name="connsiteY3" fmla="*/ 3865802 h 5054057"/>
                  <a:gd name="connsiteX4" fmla="*/ 216263 w 2591785"/>
                  <a:gd name="connsiteY4" fmla="*/ 4761365 h 5054057"/>
                  <a:gd name="connsiteX5" fmla="*/ 392671 w 2591785"/>
                  <a:gd name="connsiteY5" fmla="*/ 4674014 h 5054057"/>
                  <a:gd name="connsiteX6" fmla="*/ 487584 w 2591785"/>
                  <a:gd name="connsiteY6" fmla="*/ 4499014 h 5054057"/>
                  <a:gd name="connsiteX7" fmla="*/ 739360 w 2591785"/>
                  <a:gd name="connsiteY7" fmla="*/ 4564171 h 5054057"/>
                  <a:gd name="connsiteX8" fmla="*/ 1422211 w 2591785"/>
                  <a:gd name="connsiteY8" fmla="*/ 4502301 h 5054057"/>
                  <a:gd name="connsiteX9" fmla="*/ 1839052 w 2591785"/>
                  <a:gd name="connsiteY9" fmla="*/ 4945770 h 5054057"/>
                  <a:gd name="connsiteX10" fmla="*/ 1945677 w 2591785"/>
                  <a:gd name="connsiteY10" fmla="*/ 4434657 h 5054057"/>
                  <a:gd name="connsiteX11" fmla="*/ 2269268 w 2591785"/>
                  <a:gd name="connsiteY11" fmla="*/ 4517449 h 5054057"/>
                  <a:gd name="connsiteX12" fmla="*/ 2591785 w 2591785"/>
                  <a:gd name="connsiteY12" fmla="*/ 4476658 h 5054057"/>
                  <a:gd name="connsiteX13" fmla="*/ 2254461 w 2591785"/>
                  <a:gd name="connsiteY13" fmla="*/ 3707548 h 5054057"/>
                  <a:gd name="connsiteX14" fmla="*/ 2174565 w 2591785"/>
                  <a:gd name="connsiteY14" fmla="*/ 1135822 h 5054057"/>
                  <a:gd name="connsiteX15" fmla="*/ 1220557 w 2591785"/>
                  <a:gd name="connsiteY15" fmla="*/ 0 h 5054057"/>
                  <a:gd name="connsiteX0" fmla="*/ 1220557 w 2591785"/>
                  <a:gd name="connsiteY0" fmla="*/ 0 h 5054057"/>
                  <a:gd name="connsiteX1" fmla="*/ 124459 w 2591785"/>
                  <a:gd name="connsiteY1" fmla="*/ 1092143 h 5054057"/>
                  <a:gd name="connsiteX2" fmla="*/ 4593 w 2591785"/>
                  <a:gd name="connsiteY2" fmla="*/ 2428558 h 5054057"/>
                  <a:gd name="connsiteX3" fmla="*/ 306907 w 2591785"/>
                  <a:gd name="connsiteY3" fmla="*/ 3865802 h 5054057"/>
                  <a:gd name="connsiteX4" fmla="*/ 216263 w 2591785"/>
                  <a:gd name="connsiteY4" fmla="*/ 4761365 h 5054057"/>
                  <a:gd name="connsiteX5" fmla="*/ 392671 w 2591785"/>
                  <a:gd name="connsiteY5" fmla="*/ 4674014 h 5054057"/>
                  <a:gd name="connsiteX6" fmla="*/ 487584 w 2591785"/>
                  <a:gd name="connsiteY6" fmla="*/ 4499014 h 5054057"/>
                  <a:gd name="connsiteX7" fmla="*/ 739360 w 2591785"/>
                  <a:gd name="connsiteY7" fmla="*/ 4564171 h 5054057"/>
                  <a:gd name="connsiteX8" fmla="*/ 1422211 w 2591785"/>
                  <a:gd name="connsiteY8" fmla="*/ 4502301 h 5054057"/>
                  <a:gd name="connsiteX9" fmla="*/ 1839052 w 2591785"/>
                  <a:gd name="connsiteY9" fmla="*/ 4945770 h 5054057"/>
                  <a:gd name="connsiteX10" fmla="*/ 1945677 w 2591785"/>
                  <a:gd name="connsiteY10" fmla="*/ 4434657 h 5054057"/>
                  <a:gd name="connsiteX11" fmla="*/ 2269268 w 2591785"/>
                  <a:gd name="connsiteY11" fmla="*/ 4517449 h 5054057"/>
                  <a:gd name="connsiteX12" fmla="*/ 2591785 w 2591785"/>
                  <a:gd name="connsiteY12" fmla="*/ 4499799 h 5054057"/>
                  <a:gd name="connsiteX13" fmla="*/ 2254461 w 2591785"/>
                  <a:gd name="connsiteY13" fmla="*/ 3707548 h 5054057"/>
                  <a:gd name="connsiteX14" fmla="*/ 2174565 w 2591785"/>
                  <a:gd name="connsiteY14" fmla="*/ 1135822 h 5054057"/>
                  <a:gd name="connsiteX15" fmla="*/ 1220557 w 2591785"/>
                  <a:gd name="connsiteY15" fmla="*/ 0 h 5054057"/>
                  <a:gd name="connsiteX0" fmla="*/ 1220557 w 2591785"/>
                  <a:gd name="connsiteY0" fmla="*/ 0 h 5054057"/>
                  <a:gd name="connsiteX1" fmla="*/ 124459 w 2591785"/>
                  <a:gd name="connsiteY1" fmla="*/ 1092143 h 5054057"/>
                  <a:gd name="connsiteX2" fmla="*/ 4593 w 2591785"/>
                  <a:gd name="connsiteY2" fmla="*/ 2428558 h 5054057"/>
                  <a:gd name="connsiteX3" fmla="*/ 306907 w 2591785"/>
                  <a:gd name="connsiteY3" fmla="*/ 3865802 h 5054057"/>
                  <a:gd name="connsiteX4" fmla="*/ 216263 w 2591785"/>
                  <a:gd name="connsiteY4" fmla="*/ 4761365 h 5054057"/>
                  <a:gd name="connsiteX5" fmla="*/ 392671 w 2591785"/>
                  <a:gd name="connsiteY5" fmla="*/ 4674014 h 5054057"/>
                  <a:gd name="connsiteX6" fmla="*/ 487584 w 2591785"/>
                  <a:gd name="connsiteY6" fmla="*/ 4499014 h 5054057"/>
                  <a:gd name="connsiteX7" fmla="*/ 739360 w 2591785"/>
                  <a:gd name="connsiteY7" fmla="*/ 4564171 h 5054057"/>
                  <a:gd name="connsiteX8" fmla="*/ 1422211 w 2591785"/>
                  <a:gd name="connsiteY8" fmla="*/ 4502301 h 5054057"/>
                  <a:gd name="connsiteX9" fmla="*/ 1839052 w 2591785"/>
                  <a:gd name="connsiteY9" fmla="*/ 4945770 h 5054057"/>
                  <a:gd name="connsiteX10" fmla="*/ 1945677 w 2591785"/>
                  <a:gd name="connsiteY10" fmla="*/ 4434657 h 5054057"/>
                  <a:gd name="connsiteX11" fmla="*/ 2269268 w 2591785"/>
                  <a:gd name="connsiteY11" fmla="*/ 4517449 h 5054057"/>
                  <a:gd name="connsiteX12" fmla="*/ 2591785 w 2591785"/>
                  <a:gd name="connsiteY12" fmla="*/ 4499799 h 5054057"/>
                  <a:gd name="connsiteX13" fmla="*/ 2254461 w 2591785"/>
                  <a:gd name="connsiteY13" fmla="*/ 3707548 h 5054057"/>
                  <a:gd name="connsiteX14" fmla="*/ 2174565 w 2591785"/>
                  <a:gd name="connsiteY14" fmla="*/ 1135822 h 5054057"/>
                  <a:gd name="connsiteX15" fmla="*/ 1220557 w 2591785"/>
                  <a:gd name="connsiteY15" fmla="*/ 0 h 5054057"/>
                  <a:gd name="connsiteX0" fmla="*/ 1220557 w 2591785"/>
                  <a:gd name="connsiteY0" fmla="*/ 0 h 5054057"/>
                  <a:gd name="connsiteX1" fmla="*/ 124459 w 2591785"/>
                  <a:gd name="connsiteY1" fmla="*/ 1092143 h 5054057"/>
                  <a:gd name="connsiteX2" fmla="*/ 4593 w 2591785"/>
                  <a:gd name="connsiteY2" fmla="*/ 2428558 h 5054057"/>
                  <a:gd name="connsiteX3" fmla="*/ 306907 w 2591785"/>
                  <a:gd name="connsiteY3" fmla="*/ 3865802 h 5054057"/>
                  <a:gd name="connsiteX4" fmla="*/ 216263 w 2591785"/>
                  <a:gd name="connsiteY4" fmla="*/ 4761365 h 5054057"/>
                  <a:gd name="connsiteX5" fmla="*/ 392671 w 2591785"/>
                  <a:gd name="connsiteY5" fmla="*/ 4674014 h 5054057"/>
                  <a:gd name="connsiteX6" fmla="*/ 487584 w 2591785"/>
                  <a:gd name="connsiteY6" fmla="*/ 4499014 h 5054057"/>
                  <a:gd name="connsiteX7" fmla="*/ 739360 w 2591785"/>
                  <a:gd name="connsiteY7" fmla="*/ 4564171 h 5054057"/>
                  <a:gd name="connsiteX8" fmla="*/ 1422211 w 2591785"/>
                  <a:gd name="connsiteY8" fmla="*/ 4502301 h 5054057"/>
                  <a:gd name="connsiteX9" fmla="*/ 1839052 w 2591785"/>
                  <a:gd name="connsiteY9" fmla="*/ 4945770 h 5054057"/>
                  <a:gd name="connsiteX10" fmla="*/ 1945677 w 2591785"/>
                  <a:gd name="connsiteY10" fmla="*/ 4434657 h 5054057"/>
                  <a:gd name="connsiteX11" fmla="*/ 2269268 w 2591785"/>
                  <a:gd name="connsiteY11" fmla="*/ 4517449 h 5054057"/>
                  <a:gd name="connsiteX12" fmla="*/ 2591785 w 2591785"/>
                  <a:gd name="connsiteY12" fmla="*/ 4499799 h 5054057"/>
                  <a:gd name="connsiteX13" fmla="*/ 2254461 w 2591785"/>
                  <a:gd name="connsiteY13" fmla="*/ 3707548 h 5054057"/>
                  <a:gd name="connsiteX14" fmla="*/ 2174565 w 2591785"/>
                  <a:gd name="connsiteY14" fmla="*/ 1135822 h 5054057"/>
                  <a:gd name="connsiteX15" fmla="*/ 1220557 w 2591785"/>
                  <a:gd name="connsiteY15" fmla="*/ 0 h 5054057"/>
                  <a:gd name="connsiteX0" fmla="*/ 1220557 w 2591785"/>
                  <a:gd name="connsiteY0" fmla="*/ 0 h 5039102"/>
                  <a:gd name="connsiteX1" fmla="*/ 124459 w 2591785"/>
                  <a:gd name="connsiteY1" fmla="*/ 1092143 h 5039102"/>
                  <a:gd name="connsiteX2" fmla="*/ 4593 w 2591785"/>
                  <a:gd name="connsiteY2" fmla="*/ 2428558 h 5039102"/>
                  <a:gd name="connsiteX3" fmla="*/ 306907 w 2591785"/>
                  <a:gd name="connsiteY3" fmla="*/ 3865802 h 5039102"/>
                  <a:gd name="connsiteX4" fmla="*/ 216263 w 2591785"/>
                  <a:gd name="connsiteY4" fmla="*/ 4761365 h 5039102"/>
                  <a:gd name="connsiteX5" fmla="*/ 392671 w 2591785"/>
                  <a:gd name="connsiteY5" fmla="*/ 4674014 h 5039102"/>
                  <a:gd name="connsiteX6" fmla="*/ 487584 w 2591785"/>
                  <a:gd name="connsiteY6" fmla="*/ 4499014 h 5039102"/>
                  <a:gd name="connsiteX7" fmla="*/ 739360 w 2591785"/>
                  <a:gd name="connsiteY7" fmla="*/ 4564171 h 5039102"/>
                  <a:gd name="connsiteX8" fmla="*/ 1422211 w 2591785"/>
                  <a:gd name="connsiteY8" fmla="*/ 4502301 h 5039102"/>
                  <a:gd name="connsiteX9" fmla="*/ 1815607 w 2591785"/>
                  <a:gd name="connsiteY9" fmla="*/ 4845493 h 5039102"/>
                  <a:gd name="connsiteX10" fmla="*/ 1945677 w 2591785"/>
                  <a:gd name="connsiteY10" fmla="*/ 4434657 h 5039102"/>
                  <a:gd name="connsiteX11" fmla="*/ 2269268 w 2591785"/>
                  <a:gd name="connsiteY11" fmla="*/ 4517449 h 5039102"/>
                  <a:gd name="connsiteX12" fmla="*/ 2591785 w 2591785"/>
                  <a:gd name="connsiteY12" fmla="*/ 4499799 h 5039102"/>
                  <a:gd name="connsiteX13" fmla="*/ 2254461 w 2591785"/>
                  <a:gd name="connsiteY13" fmla="*/ 3707548 h 5039102"/>
                  <a:gd name="connsiteX14" fmla="*/ 2174565 w 2591785"/>
                  <a:gd name="connsiteY14" fmla="*/ 1135822 h 5039102"/>
                  <a:gd name="connsiteX15" fmla="*/ 1220557 w 2591785"/>
                  <a:gd name="connsiteY15" fmla="*/ 0 h 5039102"/>
                  <a:gd name="connsiteX0" fmla="*/ 1220557 w 2591785"/>
                  <a:gd name="connsiteY0" fmla="*/ 0 h 5039103"/>
                  <a:gd name="connsiteX1" fmla="*/ 124459 w 2591785"/>
                  <a:gd name="connsiteY1" fmla="*/ 1092143 h 5039103"/>
                  <a:gd name="connsiteX2" fmla="*/ 4593 w 2591785"/>
                  <a:gd name="connsiteY2" fmla="*/ 2428558 h 5039103"/>
                  <a:gd name="connsiteX3" fmla="*/ 306907 w 2591785"/>
                  <a:gd name="connsiteY3" fmla="*/ 3865802 h 5039103"/>
                  <a:gd name="connsiteX4" fmla="*/ 216263 w 2591785"/>
                  <a:gd name="connsiteY4" fmla="*/ 4761365 h 5039103"/>
                  <a:gd name="connsiteX5" fmla="*/ 392671 w 2591785"/>
                  <a:gd name="connsiteY5" fmla="*/ 4674014 h 5039103"/>
                  <a:gd name="connsiteX6" fmla="*/ 487584 w 2591785"/>
                  <a:gd name="connsiteY6" fmla="*/ 4499014 h 5039103"/>
                  <a:gd name="connsiteX7" fmla="*/ 739360 w 2591785"/>
                  <a:gd name="connsiteY7" fmla="*/ 4564172 h 5039103"/>
                  <a:gd name="connsiteX8" fmla="*/ 1422211 w 2591785"/>
                  <a:gd name="connsiteY8" fmla="*/ 4502301 h 5039103"/>
                  <a:gd name="connsiteX9" fmla="*/ 1815607 w 2591785"/>
                  <a:gd name="connsiteY9" fmla="*/ 4845493 h 5039103"/>
                  <a:gd name="connsiteX10" fmla="*/ 1945677 w 2591785"/>
                  <a:gd name="connsiteY10" fmla="*/ 4434657 h 5039103"/>
                  <a:gd name="connsiteX11" fmla="*/ 2269268 w 2591785"/>
                  <a:gd name="connsiteY11" fmla="*/ 4517449 h 5039103"/>
                  <a:gd name="connsiteX12" fmla="*/ 2591785 w 2591785"/>
                  <a:gd name="connsiteY12" fmla="*/ 4499799 h 5039103"/>
                  <a:gd name="connsiteX13" fmla="*/ 2254461 w 2591785"/>
                  <a:gd name="connsiteY13" fmla="*/ 3707548 h 5039103"/>
                  <a:gd name="connsiteX14" fmla="*/ 2174565 w 2591785"/>
                  <a:gd name="connsiteY14" fmla="*/ 1135822 h 5039103"/>
                  <a:gd name="connsiteX15" fmla="*/ 1220557 w 2591785"/>
                  <a:gd name="connsiteY15" fmla="*/ 0 h 5039103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61365 h 5044075"/>
                  <a:gd name="connsiteX5" fmla="*/ 392671 w 2591785"/>
                  <a:gd name="connsiteY5" fmla="*/ 4674014 h 5044075"/>
                  <a:gd name="connsiteX6" fmla="*/ 487584 w 2591785"/>
                  <a:gd name="connsiteY6" fmla="*/ 4499014 h 5044075"/>
                  <a:gd name="connsiteX7" fmla="*/ 739360 w 2591785"/>
                  <a:gd name="connsiteY7" fmla="*/ 4564172 h 5044075"/>
                  <a:gd name="connsiteX8" fmla="*/ 1239342 w 2591785"/>
                  <a:gd name="connsiteY8" fmla="*/ 4510015 h 5044075"/>
                  <a:gd name="connsiteX9" fmla="*/ 1815607 w 2591785"/>
                  <a:gd name="connsiteY9" fmla="*/ 4845493 h 5044075"/>
                  <a:gd name="connsiteX10" fmla="*/ 1945677 w 2591785"/>
                  <a:gd name="connsiteY10" fmla="*/ 4434657 h 5044075"/>
                  <a:gd name="connsiteX11" fmla="*/ 2269268 w 2591785"/>
                  <a:gd name="connsiteY11" fmla="*/ 4517449 h 5044075"/>
                  <a:gd name="connsiteX12" fmla="*/ 2591785 w 2591785"/>
                  <a:gd name="connsiteY12" fmla="*/ 4499799 h 5044075"/>
                  <a:gd name="connsiteX13" fmla="*/ 2254461 w 2591785"/>
                  <a:gd name="connsiteY13" fmla="*/ 3707548 h 5044075"/>
                  <a:gd name="connsiteX14" fmla="*/ 2174565 w 2591785"/>
                  <a:gd name="connsiteY14" fmla="*/ 1135822 h 5044075"/>
                  <a:gd name="connsiteX15" fmla="*/ 1220557 w 2591785"/>
                  <a:gd name="connsiteY15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76792 h 5044075"/>
                  <a:gd name="connsiteX5" fmla="*/ 392671 w 2591785"/>
                  <a:gd name="connsiteY5" fmla="*/ 4674014 h 5044075"/>
                  <a:gd name="connsiteX6" fmla="*/ 487584 w 2591785"/>
                  <a:gd name="connsiteY6" fmla="*/ 4499014 h 5044075"/>
                  <a:gd name="connsiteX7" fmla="*/ 739360 w 2591785"/>
                  <a:gd name="connsiteY7" fmla="*/ 4564172 h 5044075"/>
                  <a:gd name="connsiteX8" fmla="*/ 1239342 w 2591785"/>
                  <a:gd name="connsiteY8" fmla="*/ 4510015 h 5044075"/>
                  <a:gd name="connsiteX9" fmla="*/ 1815607 w 2591785"/>
                  <a:gd name="connsiteY9" fmla="*/ 4845493 h 5044075"/>
                  <a:gd name="connsiteX10" fmla="*/ 1945677 w 2591785"/>
                  <a:gd name="connsiteY10" fmla="*/ 4434657 h 5044075"/>
                  <a:gd name="connsiteX11" fmla="*/ 2269268 w 2591785"/>
                  <a:gd name="connsiteY11" fmla="*/ 4517449 h 5044075"/>
                  <a:gd name="connsiteX12" fmla="*/ 2591785 w 2591785"/>
                  <a:gd name="connsiteY12" fmla="*/ 4499799 h 5044075"/>
                  <a:gd name="connsiteX13" fmla="*/ 2254461 w 2591785"/>
                  <a:gd name="connsiteY13" fmla="*/ 3707548 h 5044075"/>
                  <a:gd name="connsiteX14" fmla="*/ 2174565 w 2591785"/>
                  <a:gd name="connsiteY14" fmla="*/ 1135822 h 5044075"/>
                  <a:gd name="connsiteX15" fmla="*/ 1220557 w 2591785"/>
                  <a:gd name="connsiteY15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76792 h 5044075"/>
                  <a:gd name="connsiteX5" fmla="*/ 392671 w 2591785"/>
                  <a:gd name="connsiteY5" fmla="*/ 4674014 h 5044075"/>
                  <a:gd name="connsiteX6" fmla="*/ 487584 w 2591785"/>
                  <a:gd name="connsiteY6" fmla="*/ 4499014 h 5044075"/>
                  <a:gd name="connsiteX7" fmla="*/ 739360 w 2591785"/>
                  <a:gd name="connsiteY7" fmla="*/ 4564172 h 5044075"/>
                  <a:gd name="connsiteX8" fmla="*/ 1239342 w 2591785"/>
                  <a:gd name="connsiteY8" fmla="*/ 4510015 h 5044075"/>
                  <a:gd name="connsiteX9" fmla="*/ 1815607 w 2591785"/>
                  <a:gd name="connsiteY9" fmla="*/ 4845493 h 5044075"/>
                  <a:gd name="connsiteX10" fmla="*/ 1945677 w 2591785"/>
                  <a:gd name="connsiteY10" fmla="*/ 4434657 h 5044075"/>
                  <a:gd name="connsiteX11" fmla="*/ 2269268 w 2591785"/>
                  <a:gd name="connsiteY11" fmla="*/ 4517449 h 5044075"/>
                  <a:gd name="connsiteX12" fmla="*/ 2591785 w 2591785"/>
                  <a:gd name="connsiteY12" fmla="*/ 4499799 h 5044075"/>
                  <a:gd name="connsiteX13" fmla="*/ 2254461 w 2591785"/>
                  <a:gd name="connsiteY13" fmla="*/ 3707548 h 5044075"/>
                  <a:gd name="connsiteX14" fmla="*/ 2174565 w 2591785"/>
                  <a:gd name="connsiteY14" fmla="*/ 1135822 h 5044075"/>
                  <a:gd name="connsiteX15" fmla="*/ 1220557 w 2591785"/>
                  <a:gd name="connsiteY15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76792 h 5044075"/>
                  <a:gd name="connsiteX5" fmla="*/ 392671 w 2591785"/>
                  <a:gd name="connsiteY5" fmla="*/ 4674014 h 5044075"/>
                  <a:gd name="connsiteX6" fmla="*/ 487584 w 2591785"/>
                  <a:gd name="connsiteY6" fmla="*/ 4499014 h 5044075"/>
                  <a:gd name="connsiteX7" fmla="*/ 739360 w 2591785"/>
                  <a:gd name="connsiteY7" fmla="*/ 4564172 h 5044075"/>
                  <a:gd name="connsiteX8" fmla="*/ 1239342 w 2591785"/>
                  <a:gd name="connsiteY8" fmla="*/ 4510015 h 5044075"/>
                  <a:gd name="connsiteX9" fmla="*/ 1815607 w 2591785"/>
                  <a:gd name="connsiteY9" fmla="*/ 4845493 h 5044075"/>
                  <a:gd name="connsiteX10" fmla="*/ 1945677 w 2591785"/>
                  <a:gd name="connsiteY10" fmla="*/ 4434657 h 5044075"/>
                  <a:gd name="connsiteX11" fmla="*/ 2269268 w 2591785"/>
                  <a:gd name="connsiteY11" fmla="*/ 4517449 h 5044075"/>
                  <a:gd name="connsiteX12" fmla="*/ 2591785 w 2591785"/>
                  <a:gd name="connsiteY12" fmla="*/ 4499799 h 5044075"/>
                  <a:gd name="connsiteX13" fmla="*/ 2254461 w 2591785"/>
                  <a:gd name="connsiteY13" fmla="*/ 3707548 h 5044075"/>
                  <a:gd name="connsiteX14" fmla="*/ 2174565 w 2591785"/>
                  <a:gd name="connsiteY14" fmla="*/ 1135822 h 5044075"/>
                  <a:gd name="connsiteX15" fmla="*/ 1220557 w 2591785"/>
                  <a:gd name="connsiteY15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76792 h 5044075"/>
                  <a:gd name="connsiteX5" fmla="*/ 392671 w 2591785"/>
                  <a:gd name="connsiteY5" fmla="*/ 4674014 h 5044075"/>
                  <a:gd name="connsiteX6" fmla="*/ 487584 w 2591785"/>
                  <a:gd name="connsiteY6" fmla="*/ 4499014 h 5044075"/>
                  <a:gd name="connsiteX7" fmla="*/ 739360 w 2591785"/>
                  <a:gd name="connsiteY7" fmla="*/ 4564172 h 5044075"/>
                  <a:gd name="connsiteX8" fmla="*/ 1239342 w 2591785"/>
                  <a:gd name="connsiteY8" fmla="*/ 4510015 h 5044075"/>
                  <a:gd name="connsiteX9" fmla="*/ 1815607 w 2591785"/>
                  <a:gd name="connsiteY9" fmla="*/ 4845493 h 5044075"/>
                  <a:gd name="connsiteX10" fmla="*/ 1945677 w 2591785"/>
                  <a:gd name="connsiteY10" fmla="*/ 4434657 h 5044075"/>
                  <a:gd name="connsiteX11" fmla="*/ 2269268 w 2591785"/>
                  <a:gd name="connsiteY11" fmla="*/ 4517449 h 5044075"/>
                  <a:gd name="connsiteX12" fmla="*/ 2591785 w 2591785"/>
                  <a:gd name="connsiteY12" fmla="*/ 4499799 h 5044075"/>
                  <a:gd name="connsiteX13" fmla="*/ 2254461 w 2591785"/>
                  <a:gd name="connsiteY13" fmla="*/ 3707548 h 5044075"/>
                  <a:gd name="connsiteX14" fmla="*/ 2174565 w 2591785"/>
                  <a:gd name="connsiteY14" fmla="*/ 1135822 h 5044075"/>
                  <a:gd name="connsiteX15" fmla="*/ 1220557 w 2591785"/>
                  <a:gd name="connsiteY15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76792 h 5044075"/>
                  <a:gd name="connsiteX5" fmla="*/ 392671 w 2591785"/>
                  <a:gd name="connsiteY5" fmla="*/ 4674014 h 5044075"/>
                  <a:gd name="connsiteX6" fmla="*/ 487584 w 2591785"/>
                  <a:gd name="connsiteY6" fmla="*/ 4499014 h 5044075"/>
                  <a:gd name="connsiteX7" fmla="*/ 739360 w 2591785"/>
                  <a:gd name="connsiteY7" fmla="*/ 4564172 h 5044075"/>
                  <a:gd name="connsiteX8" fmla="*/ 1239342 w 2591785"/>
                  <a:gd name="connsiteY8" fmla="*/ 4510015 h 5044075"/>
                  <a:gd name="connsiteX9" fmla="*/ 1815607 w 2591785"/>
                  <a:gd name="connsiteY9" fmla="*/ 4845493 h 5044075"/>
                  <a:gd name="connsiteX10" fmla="*/ 1945677 w 2591785"/>
                  <a:gd name="connsiteY10" fmla="*/ 4434657 h 5044075"/>
                  <a:gd name="connsiteX11" fmla="*/ 2269268 w 2591785"/>
                  <a:gd name="connsiteY11" fmla="*/ 4517449 h 5044075"/>
                  <a:gd name="connsiteX12" fmla="*/ 2591785 w 2591785"/>
                  <a:gd name="connsiteY12" fmla="*/ 4499799 h 5044075"/>
                  <a:gd name="connsiteX13" fmla="*/ 2254461 w 2591785"/>
                  <a:gd name="connsiteY13" fmla="*/ 3707548 h 5044075"/>
                  <a:gd name="connsiteX14" fmla="*/ 2174565 w 2591785"/>
                  <a:gd name="connsiteY14" fmla="*/ 1135822 h 5044075"/>
                  <a:gd name="connsiteX15" fmla="*/ 1220557 w 2591785"/>
                  <a:gd name="connsiteY15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76792 h 5044075"/>
                  <a:gd name="connsiteX5" fmla="*/ 487584 w 2591785"/>
                  <a:gd name="connsiteY5" fmla="*/ 4499014 h 5044075"/>
                  <a:gd name="connsiteX6" fmla="*/ 739360 w 2591785"/>
                  <a:gd name="connsiteY6" fmla="*/ 4564172 h 5044075"/>
                  <a:gd name="connsiteX7" fmla="*/ 1239342 w 2591785"/>
                  <a:gd name="connsiteY7" fmla="*/ 4510015 h 5044075"/>
                  <a:gd name="connsiteX8" fmla="*/ 1815607 w 2591785"/>
                  <a:gd name="connsiteY8" fmla="*/ 4845493 h 5044075"/>
                  <a:gd name="connsiteX9" fmla="*/ 1945677 w 2591785"/>
                  <a:gd name="connsiteY9" fmla="*/ 4434657 h 5044075"/>
                  <a:gd name="connsiteX10" fmla="*/ 2269268 w 2591785"/>
                  <a:gd name="connsiteY10" fmla="*/ 4517449 h 5044075"/>
                  <a:gd name="connsiteX11" fmla="*/ 2591785 w 2591785"/>
                  <a:gd name="connsiteY11" fmla="*/ 4499799 h 5044075"/>
                  <a:gd name="connsiteX12" fmla="*/ 2254461 w 2591785"/>
                  <a:gd name="connsiteY12" fmla="*/ 3707548 h 5044075"/>
                  <a:gd name="connsiteX13" fmla="*/ 2174565 w 2591785"/>
                  <a:gd name="connsiteY13" fmla="*/ 1135822 h 5044075"/>
                  <a:gd name="connsiteX14" fmla="*/ 1220557 w 2591785"/>
                  <a:gd name="connsiteY14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76792 h 5044075"/>
                  <a:gd name="connsiteX5" fmla="*/ 487584 w 2591785"/>
                  <a:gd name="connsiteY5" fmla="*/ 4499014 h 5044075"/>
                  <a:gd name="connsiteX6" fmla="*/ 739360 w 2591785"/>
                  <a:gd name="connsiteY6" fmla="*/ 4564172 h 5044075"/>
                  <a:gd name="connsiteX7" fmla="*/ 1239342 w 2591785"/>
                  <a:gd name="connsiteY7" fmla="*/ 4510015 h 5044075"/>
                  <a:gd name="connsiteX8" fmla="*/ 1815607 w 2591785"/>
                  <a:gd name="connsiteY8" fmla="*/ 4845493 h 5044075"/>
                  <a:gd name="connsiteX9" fmla="*/ 1945677 w 2591785"/>
                  <a:gd name="connsiteY9" fmla="*/ 4434657 h 5044075"/>
                  <a:gd name="connsiteX10" fmla="*/ 2269268 w 2591785"/>
                  <a:gd name="connsiteY10" fmla="*/ 4517449 h 5044075"/>
                  <a:gd name="connsiteX11" fmla="*/ 2591785 w 2591785"/>
                  <a:gd name="connsiteY11" fmla="*/ 4499799 h 5044075"/>
                  <a:gd name="connsiteX12" fmla="*/ 2254461 w 2591785"/>
                  <a:gd name="connsiteY12" fmla="*/ 3707548 h 5044075"/>
                  <a:gd name="connsiteX13" fmla="*/ 2174565 w 2591785"/>
                  <a:gd name="connsiteY13" fmla="*/ 1135822 h 5044075"/>
                  <a:gd name="connsiteX14" fmla="*/ 1220557 w 2591785"/>
                  <a:gd name="connsiteY14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76792 h 5044075"/>
                  <a:gd name="connsiteX5" fmla="*/ 487584 w 2591785"/>
                  <a:gd name="connsiteY5" fmla="*/ 4499014 h 5044075"/>
                  <a:gd name="connsiteX6" fmla="*/ 739360 w 2591785"/>
                  <a:gd name="connsiteY6" fmla="*/ 4564172 h 5044075"/>
                  <a:gd name="connsiteX7" fmla="*/ 1239342 w 2591785"/>
                  <a:gd name="connsiteY7" fmla="*/ 4510015 h 5044075"/>
                  <a:gd name="connsiteX8" fmla="*/ 1945677 w 2591785"/>
                  <a:gd name="connsiteY8" fmla="*/ 4434657 h 5044075"/>
                  <a:gd name="connsiteX9" fmla="*/ 2269268 w 2591785"/>
                  <a:gd name="connsiteY9" fmla="*/ 4517449 h 5044075"/>
                  <a:gd name="connsiteX10" fmla="*/ 2591785 w 2591785"/>
                  <a:gd name="connsiteY10" fmla="*/ 4499799 h 5044075"/>
                  <a:gd name="connsiteX11" fmla="*/ 2254461 w 2591785"/>
                  <a:gd name="connsiteY11" fmla="*/ 3707548 h 5044075"/>
                  <a:gd name="connsiteX12" fmla="*/ 2174565 w 2591785"/>
                  <a:gd name="connsiteY12" fmla="*/ 1135822 h 5044075"/>
                  <a:gd name="connsiteX13" fmla="*/ 1220557 w 2591785"/>
                  <a:gd name="connsiteY13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76792 h 5044075"/>
                  <a:gd name="connsiteX5" fmla="*/ 487584 w 2591785"/>
                  <a:gd name="connsiteY5" fmla="*/ 4499014 h 5044075"/>
                  <a:gd name="connsiteX6" fmla="*/ 739360 w 2591785"/>
                  <a:gd name="connsiteY6" fmla="*/ 4564172 h 5044075"/>
                  <a:gd name="connsiteX7" fmla="*/ 1239342 w 2591785"/>
                  <a:gd name="connsiteY7" fmla="*/ 4510015 h 5044075"/>
                  <a:gd name="connsiteX8" fmla="*/ 1945677 w 2591785"/>
                  <a:gd name="connsiteY8" fmla="*/ 4434657 h 5044075"/>
                  <a:gd name="connsiteX9" fmla="*/ 2269268 w 2591785"/>
                  <a:gd name="connsiteY9" fmla="*/ 4517449 h 5044075"/>
                  <a:gd name="connsiteX10" fmla="*/ 2591785 w 2591785"/>
                  <a:gd name="connsiteY10" fmla="*/ 4499799 h 5044075"/>
                  <a:gd name="connsiteX11" fmla="*/ 2254461 w 2591785"/>
                  <a:gd name="connsiteY11" fmla="*/ 3707548 h 5044075"/>
                  <a:gd name="connsiteX12" fmla="*/ 2174565 w 2591785"/>
                  <a:gd name="connsiteY12" fmla="*/ 1135822 h 5044075"/>
                  <a:gd name="connsiteX13" fmla="*/ 1220557 w 2591785"/>
                  <a:gd name="connsiteY13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76792 h 5044075"/>
                  <a:gd name="connsiteX5" fmla="*/ 487584 w 2591785"/>
                  <a:gd name="connsiteY5" fmla="*/ 4499014 h 5044075"/>
                  <a:gd name="connsiteX6" fmla="*/ 739360 w 2591785"/>
                  <a:gd name="connsiteY6" fmla="*/ 4564172 h 5044075"/>
                  <a:gd name="connsiteX7" fmla="*/ 1239342 w 2591785"/>
                  <a:gd name="connsiteY7" fmla="*/ 4510015 h 5044075"/>
                  <a:gd name="connsiteX8" fmla="*/ 1945677 w 2591785"/>
                  <a:gd name="connsiteY8" fmla="*/ 4434657 h 5044075"/>
                  <a:gd name="connsiteX9" fmla="*/ 2269268 w 2591785"/>
                  <a:gd name="connsiteY9" fmla="*/ 4517449 h 5044075"/>
                  <a:gd name="connsiteX10" fmla="*/ 2591785 w 2591785"/>
                  <a:gd name="connsiteY10" fmla="*/ 4499799 h 5044075"/>
                  <a:gd name="connsiteX11" fmla="*/ 2254461 w 2591785"/>
                  <a:gd name="connsiteY11" fmla="*/ 3707548 h 5044075"/>
                  <a:gd name="connsiteX12" fmla="*/ 2174565 w 2591785"/>
                  <a:gd name="connsiteY12" fmla="*/ 1135822 h 5044075"/>
                  <a:gd name="connsiteX13" fmla="*/ 1220557 w 2591785"/>
                  <a:gd name="connsiteY13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117795 w 2591785"/>
                  <a:gd name="connsiteY4" fmla="*/ 4730511 h 5044075"/>
                  <a:gd name="connsiteX5" fmla="*/ 487584 w 2591785"/>
                  <a:gd name="connsiteY5" fmla="*/ 4499014 h 5044075"/>
                  <a:gd name="connsiteX6" fmla="*/ 739360 w 2591785"/>
                  <a:gd name="connsiteY6" fmla="*/ 4564172 h 5044075"/>
                  <a:gd name="connsiteX7" fmla="*/ 1239342 w 2591785"/>
                  <a:gd name="connsiteY7" fmla="*/ 4510015 h 5044075"/>
                  <a:gd name="connsiteX8" fmla="*/ 1945677 w 2591785"/>
                  <a:gd name="connsiteY8" fmla="*/ 4434657 h 5044075"/>
                  <a:gd name="connsiteX9" fmla="*/ 2269268 w 2591785"/>
                  <a:gd name="connsiteY9" fmla="*/ 4517449 h 5044075"/>
                  <a:gd name="connsiteX10" fmla="*/ 2591785 w 2591785"/>
                  <a:gd name="connsiteY10" fmla="*/ 4499799 h 5044075"/>
                  <a:gd name="connsiteX11" fmla="*/ 2254461 w 2591785"/>
                  <a:gd name="connsiteY11" fmla="*/ 3707548 h 5044075"/>
                  <a:gd name="connsiteX12" fmla="*/ 2174565 w 2591785"/>
                  <a:gd name="connsiteY12" fmla="*/ 1135822 h 5044075"/>
                  <a:gd name="connsiteX13" fmla="*/ 1220557 w 2591785"/>
                  <a:gd name="connsiteY13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117795 w 2591785"/>
                  <a:gd name="connsiteY4" fmla="*/ 4730511 h 5044075"/>
                  <a:gd name="connsiteX5" fmla="*/ 487584 w 2591785"/>
                  <a:gd name="connsiteY5" fmla="*/ 4499014 h 5044075"/>
                  <a:gd name="connsiteX6" fmla="*/ 739360 w 2591785"/>
                  <a:gd name="connsiteY6" fmla="*/ 4564172 h 5044075"/>
                  <a:gd name="connsiteX7" fmla="*/ 1239342 w 2591785"/>
                  <a:gd name="connsiteY7" fmla="*/ 4510015 h 5044075"/>
                  <a:gd name="connsiteX8" fmla="*/ 1945677 w 2591785"/>
                  <a:gd name="connsiteY8" fmla="*/ 4434657 h 5044075"/>
                  <a:gd name="connsiteX9" fmla="*/ 2269268 w 2591785"/>
                  <a:gd name="connsiteY9" fmla="*/ 4517449 h 5044075"/>
                  <a:gd name="connsiteX10" fmla="*/ 2591785 w 2591785"/>
                  <a:gd name="connsiteY10" fmla="*/ 4499799 h 5044075"/>
                  <a:gd name="connsiteX11" fmla="*/ 2254461 w 2591785"/>
                  <a:gd name="connsiteY11" fmla="*/ 3707548 h 5044075"/>
                  <a:gd name="connsiteX12" fmla="*/ 2174565 w 2591785"/>
                  <a:gd name="connsiteY12" fmla="*/ 1135822 h 5044075"/>
                  <a:gd name="connsiteX13" fmla="*/ 1220557 w 2591785"/>
                  <a:gd name="connsiteY13" fmla="*/ 0 h 5044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591785" h="5044075">
                    <a:moveTo>
                      <a:pt x="1220557" y="0"/>
                    </a:moveTo>
                    <a:cubicBezTo>
                      <a:pt x="738133" y="34229"/>
                      <a:pt x="313226" y="644216"/>
                      <a:pt x="124459" y="1092143"/>
                    </a:cubicBezTo>
                    <a:cubicBezTo>
                      <a:pt x="-33519" y="1683163"/>
                      <a:pt x="3343" y="1914504"/>
                      <a:pt x="4593" y="2428558"/>
                    </a:cubicBezTo>
                    <a:cubicBezTo>
                      <a:pt x="22589" y="2874954"/>
                      <a:pt x="246966" y="3308174"/>
                      <a:pt x="306907" y="3865802"/>
                    </a:cubicBezTo>
                    <a:cubicBezTo>
                      <a:pt x="290484" y="4291371"/>
                      <a:pt x="26373" y="4578095"/>
                      <a:pt x="117795" y="4730511"/>
                    </a:cubicBezTo>
                    <a:cubicBezTo>
                      <a:pt x="147908" y="4836046"/>
                      <a:pt x="405090" y="4904704"/>
                      <a:pt x="487584" y="4499014"/>
                    </a:cubicBezTo>
                    <a:cubicBezTo>
                      <a:pt x="516346" y="5233109"/>
                      <a:pt x="644402" y="4742099"/>
                      <a:pt x="739360" y="4564172"/>
                    </a:cubicBezTo>
                    <a:cubicBezTo>
                      <a:pt x="771013" y="4861920"/>
                      <a:pt x="1188453" y="5503632"/>
                      <a:pt x="1239342" y="4510015"/>
                    </a:cubicBezTo>
                    <a:cubicBezTo>
                      <a:pt x="1440395" y="4488429"/>
                      <a:pt x="1741200" y="5413044"/>
                      <a:pt x="1945677" y="4434657"/>
                    </a:cubicBezTo>
                    <a:cubicBezTo>
                      <a:pt x="1967669" y="5273543"/>
                      <a:pt x="2214179" y="4876439"/>
                      <a:pt x="2269268" y="4517449"/>
                    </a:cubicBezTo>
                    <a:cubicBezTo>
                      <a:pt x="2478316" y="4702845"/>
                      <a:pt x="2547532" y="4734898"/>
                      <a:pt x="2591785" y="4499799"/>
                    </a:cubicBezTo>
                    <a:cubicBezTo>
                      <a:pt x="2528544" y="4126602"/>
                      <a:pt x="2298208" y="4285301"/>
                      <a:pt x="2254461" y="3707548"/>
                    </a:cubicBezTo>
                    <a:cubicBezTo>
                      <a:pt x="2210714" y="3129795"/>
                      <a:pt x="2406184" y="1697029"/>
                      <a:pt x="2174565" y="1135822"/>
                    </a:cubicBezTo>
                    <a:cubicBezTo>
                      <a:pt x="1874207" y="239679"/>
                      <a:pt x="1641499" y="142034"/>
                      <a:pt x="1220557" y="0"/>
                    </a:cubicBez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6" name="制服"/>
              <p:cNvGrpSpPr/>
              <p:nvPr/>
            </p:nvGrpSpPr>
            <p:grpSpPr>
              <a:xfrm>
                <a:off x="4493429" y="4354370"/>
                <a:ext cx="3173471" cy="3476685"/>
                <a:chOff x="6449973" y="3822625"/>
                <a:chExt cx="1779300" cy="3519386"/>
              </a:xfrm>
            </p:grpSpPr>
            <p:sp>
              <p:nvSpPr>
                <p:cNvPr id="16" name="制服ベース"/>
                <p:cNvSpPr/>
                <p:nvPr/>
              </p:nvSpPr>
              <p:spPr>
                <a:xfrm rot="16200000">
                  <a:off x="5592477" y="4680121"/>
                  <a:ext cx="3494292" cy="1779300"/>
                </a:xfrm>
                <a:prstGeom prst="flowChartDelay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n w="762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7" name="円/楕円 16"/>
                <p:cNvSpPr/>
                <p:nvPr/>
              </p:nvSpPr>
              <p:spPr>
                <a:xfrm>
                  <a:off x="7294210" y="5485871"/>
                  <a:ext cx="147284" cy="391717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" name="円/楕円 17"/>
                <p:cNvSpPr/>
                <p:nvPr/>
              </p:nvSpPr>
              <p:spPr>
                <a:xfrm>
                  <a:off x="7294210" y="6218081"/>
                  <a:ext cx="147284" cy="391717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" name="円/楕円 18"/>
                <p:cNvSpPr/>
                <p:nvPr/>
              </p:nvSpPr>
              <p:spPr>
                <a:xfrm>
                  <a:off x="7294210" y="6950294"/>
                  <a:ext cx="147284" cy="391717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20" name="直線コネクタ 19"/>
                <p:cNvCxnSpPr/>
                <p:nvPr/>
              </p:nvCxnSpPr>
              <p:spPr>
                <a:xfrm>
                  <a:off x="6940477" y="4398921"/>
                  <a:ext cx="0" cy="339851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" name="首"/>
              <p:cNvSpPr/>
              <p:nvPr/>
            </p:nvSpPr>
            <p:spPr>
              <a:xfrm>
                <a:off x="5409216" y="2854432"/>
                <a:ext cx="1284190" cy="3022078"/>
              </a:xfrm>
              <a:custGeom>
                <a:avLst/>
                <a:gdLst>
                  <a:gd name="connsiteX0" fmla="*/ 662940 w 990600"/>
                  <a:gd name="connsiteY0" fmla="*/ 0 h 1668780"/>
                  <a:gd name="connsiteX1" fmla="*/ 60960 w 990600"/>
                  <a:gd name="connsiteY1" fmla="*/ 822960 h 1668780"/>
                  <a:gd name="connsiteX2" fmla="*/ 0 w 990600"/>
                  <a:gd name="connsiteY2" fmla="*/ 1668780 h 1668780"/>
                  <a:gd name="connsiteX3" fmla="*/ 990600 w 990600"/>
                  <a:gd name="connsiteY3" fmla="*/ 1318260 h 1668780"/>
                  <a:gd name="connsiteX4" fmla="*/ 662940 w 990600"/>
                  <a:gd name="connsiteY4" fmla="*/ 0 h 1668780"/>
                  <a:gd name="connsiteX0" fmla="*/ 662940 w 990600"/>
                  <a:gd name="connsiteY0" fmla="*/ 0 h 1668780"/>
                  <a:gd name="connsiteX1" fmla="*/ 60960 w 990600"/>
                  <a:gd name="connsiteY1" fmla="*/ 822960 h 1668780"/>
                  <a:gd name="connsiteX2" fmla="*/ 0 w 990600"/>
                  <a:gd name="connsiteY2" fmla="*/ 1668780 h 1668780"/>
                  <a:gd name="connsiteX3" fmla="*/ 517975 w 990600"/>
                  <a:gd name="connsiteY3" fmla="*/ 1498737 h 1668780"/>
                  <a:gd name="connsiteX4" fmla="*/ 990600 w 990600"/>
                  <a:gd name="connsiteY4" fmla="*/ 1318260 h 1668780"/>
                  <a:gd name="connsiteX5" fmla="*/ 662940 w 990600"/>
                  <a:gd name="connsiteY5" fmla="*/ 0 h 1668780"/>
                  <a:gd name="connsiteX0" fmla="*/ 626296 w 953956"/>
                  <a:gd name="connsiteY0" fmla="*/ 0 h 1498737"/>
                  <a:gd name="connsiteX1" fmla="*/ 24316 w 953956"/>
                  <a:gd name="connsiteY1" fmla="*/ 822960 h 1498737"/>
                  <a:gd name="connsiteX2" fmla="*/ 0 w 953956"/>
                  <a:gd name="connsiteY2" fmla="*/ 1317121 h 1498737"/>
                  <a:gd name="connsiteX3" fmla="*/ 481331 w 953956"/>
                  <a:gd name="connsiteY3" fmla="*/ 1498737 h 1498737"/>
                  <a:gd name="connsiteX4" fmla="*/ 953956 w 953956"/>
                  <a:gd name="connsiteY4" fmla="*/ 1318260 h 1498737"/>
                  <a:gd name="connsiteX5" fmla="*/ 626296 w 953956"/>
                  <a:gd name="connsiteY5" fmla="*/ 0 h 1498737"/>
                  <a:gd name="connsiteX0" fmla="*/ 626296 w 926473"/>
                  <a:gd name="connsiteY0" fmla="*/ 0 h 1498737"/>
                  <a:gd name="connsiteX1" fmla="*/ 24316 w 926473"/>
                  <a:gd name="connsiteY1" fmla="*/ 822960 h 1498737"/>
                  <a:gd name="connsiteX2" fmla="*/ 0 w 926473"/>
                  <a:gd name="connsiteY2" fmla="*/ 1317121 h 1498737"/>
                  <a:gd name="connsiteX3" fmla="*/ 481331 w 926473"/>
                  <a:gd name="connsiteY3" fmla="*/ 1498737 h 1498737"/>
                  <a:gd name="connsiteX4" fmla="*/ 926473 w 926473"/>
                  <a:gd name="connsiteY4" fmla="*/ 1210057 h 1498737"/>
                  <a:gd name="connsiteX5" fmla="*/ 626296 w 926473"/>
                  <a:gd name="connsiteY5" fmla="*/ 0 h 1498737"/>
                  <a:gd name="connsiteX0" fmla="*/ 607974 w 908151"/>
                  <a:gd name="connsiteY0" fmla="*/ 0 h 1498737"/>
                  <a:gd name="connsiteX1" fmla="*/ 5994 w 908151"/>
                  <a:gd name="connsiteY1" fmla="*/ 822960 h 1498737"/>
                  <a:gd name="connsiteX2" fmla="*/ 0 w 908151"/>
                  <a:gd name="connsiteY2" fmla="*/ 1163834 h 1498737"/>
                  <a:gd name="connsiteX3" fmla="*/ 463009 w 908151"/>
                  <a:gd name="connsiteY3" fmla="*/ 1498737 h 1498737"/>
                  <a:gd name="connsiteX4" fmla="*/ 908151 w 908151"/>
                  <a:gd name="connsiteY4" fmla="*/ 1210057 h 1498737"/>
                  <a:gd name="connsiteX5" fmla="*/ 607974 w 908151"/>
                  <a:gd name="connsiteY5" fmla="*/ 0 h 1498737"/>
                  <a:gd name="connsiteX0" fmla="*/ 601980 w 902157"/>
                  <a:gd name="connsiteY0" fmla="*/ 0 h 1498737"/>
                  <a:gd name="connsiteX1" fmla="*/ 0 w 902157"/>
                  <a:gd name="connsiteY1" fmla="*/ 822960 h 1498737"/>
                  <a:gd name="connsiteX2" fmla="*/ 12328 w 902157"/>
                  <a:gd name="connsiteY2" fmla="*/ 1091698 h 1498737"/>
                  <a:gd name="connsiteX3" fmla="*/ 457015 w 902157"/>
                  <a:gd name="connsiteY3" fmla="*/ 1498737 h 1498737"/>
                  <a:gd name="connsiteX4" fmla="*/ 902157 w 902157"/>
                  <a:gd name="connsiteY4" fmla="*/ 1210057 h 1498737"/>
                  <a:gd name="connsiteX5" fmla="*/ 601980 w 902157"/>
                  <a:gd name="connsiteY5" fmla="*/ 0 h 1498737"/>
                  <a:gd name="connsiteX0" fmla="*/ 601980 w 810547"/>
                  <a:gd name="connsiteY0" fmla="*/ 0 h 1498737"/>
                  <a:gd name="connsiteX1" fmla="*/ 0 w 810547"/>
                  <a:gd name="connsiteY1" fmla="*/ 822960 h 1498737"/>
                  <a:gd name="connsiteX2" fmla="*/ 12328 w 810547"/>
                  <a:gd name="connsiteY2" fmla="*/ 1091698 h 1498737"/>
                  <a:gd name="connsiteX3" fmla="*/ 457015 w 810547"/>
                  <a:gd name="connsiteY3" fmla="*/ 1498737 h 1498737"/>
                  <a:gd name="connsiteX4" fmla="*/ 810547 w 810547"/>
                  <a:gd name="connsiteY4" fmla="*/ 1083820 h 1498737"/>
                  <a:gd name="connsiteX5" fmla="*/ 601980 w 810547"/>
                  <a:gd name="connsiteY5" fmla="*/ 0 h 1498737"/>
                  <a:gd name="connsiteX0" fmla="*/ 601980 w 810547"/>
                  <a:gd name="connsiteY0" fmla="*/ 0 h 1877447"/>
                  <a:gd name="connsiteX1" fmla="*/ 0 w 810547"/>
                  <a:gd name="connsiteY1" fmla="*/ 822960 h 1877447"/>
                  <a:gd name="connsiteX2" fmla="*/ 12328 w 810547"/>
                  <a:gd name="connsiteY2" fmla="*/ 1091698 h 1877447"/>
                  <a:gd name="connsiteX3" fmla="*/ 475337 w 810547"/>
                  <a:gd name="connsiteY3" fmla="*/ 1877447 h 1877447"/>
                  <a:gd name="connsiteX4" fmla="*/ 810547 w 810547"/>
                  <a:gd name="connsiteY4" fmla="*/ 1083820 h 1877447"/>
                  <a:gd name="connsiteX5" fmla="*/ 601980 w 810547"/>
                  <a:gd name="connsiteY5" fmla="*/ 0 h 18774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10547" h="1877447">
                    <a:moveTo>
                      <a:pt x="601980" y="0"/>
                    </a:moveTo>
                    <a:lnTo>
                      <a:pt x="0" y="822960"/>
                    </a:lnTo>
                    <a:lnTo>
                      <a:pt x="12328" y="1091698"/>
                    </a:lnTo>
                    <a:lnTo>
                      <a:pt x="475337" y="1877447"/>
                    </a:lnTo>
                    <a:lnTo>
                      <a:pt x="810547" y="1083820"/>
                    </a:lnTo>
                    <a:lnTo>
                      <a:pt x="601980" y="0"/>
                    </a:lnTo>
                    <a:close/>
                  </a:path>
                </a:pathLst>
              </a:custGeom>
              <a:solidFill>
                <a:srgbClr val="FBEAC5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耳"/>
              <p:cNvSpPr/>
              <p:nvPr/>
            </p:nvSpPr>
            <p:spPr>
              <a:xfrm flipH="1">
                <a:off x="4336352" y="2584635"/>
                <a:ext cx="408334" cy="783317"/>
              </a:xfrm>
              <a:custGeom>
                <a:avLst/>
                <a:gdLst>
                  <a:gd name="connsiteX0" fmla="*/ 25400 w 228600"/>
                  <a:gd name="connsiteY0" fmla="*/ 19050 h 806450"/>
                  <a:gd name="connsiteX1" fmla="*/ 95250 w 228600"/>
                  <a:gd name="connsiteY1" fmla="*/ 0 h 806450"/>
                  <a:gd name="connsiteX2" fmla="*/ 228600 w 228600"/>
                  <a:gd name="connsiteY2" fmla="*/ 450850 h 806450"/>
                  <a:gd name="connsiteX3" fmla="*/ 69850 w 228600"/>
                  <a:gd name="connsiteY3" fmla="*/ 806450 h 806450"/>
                  <a:gd name="connsiteX4" fmla="*/ 0 w 228600"/>
                  <a:gd name="connsiteY4" fmla="*/ 768350 h 806450"/>
                  <a:gd name="connsiteX5" fmla="*/ 25400 w 228600"/>
                  <a:gd name="connsiteY5" fmla="*/ 19050 h 806450"/>
                  <a:gd name="connsiteX0" fmla="*/ 25400 w 228600"/>
                  <a:gd name="connsiteY0" fmla="*/ 19050 h 806450"/>
                  <a:gd name="connsiteX1" fmla="*/ 95250 w 228600"/>
                  <a:gd name="connsiteY1" fmla="*/ 0 h 806450"/>
                  <a:gd name="connsiteX2" fmla="*/ 203200 w 228600"/>
                  <a:gd name="connsiteY2" fmla="*/ 158750 h 806450"/>
                  <a:gd name="connsiteX3" fmla="*/ 228600 w 228600"/>
                  <a:gd name="connsiteY3" fmla="*/ 450850 h 806450"/>
                  <a:gd name="connsiteX4" fmla="*/ 69850 w 228600"/>
                  <a:gd name="connsiteY4" fmla="*/ 806450 h 806450"/>
                  <a:gd name="connsiteX5" fmla="*/ 0 w 228600"/>
                  <a:gd name="connsiteY5" fmla="*/ 768350 h 806450"/>
                  <a:gd name="connsiteX6" fmla="*/ 25400 w 228600"/>
                  <a:gd name="connsiteY6" fmla="*/ 19050 h 806450"/>
                  <a:gd name="connsiteX0" fmla="*/ 25400 w 228600"/>
                  <a:gd name="connsiteY0" fmla="*/ 19050 h 806450"/>
                  <a:gd name="connsiteX1" fmla="*/ 95250 w 228600"/>
                  <a:gd name="connsiteY1" fmla="*/ 0 h 806450"/>
                  <a:gd name="connsiteX2" fmla="*/ 203200 w 228600"/>
                  <a:gd name="connsiteY2" fmla="*/ 158750 h 806450"/>
                  <a:gd name="connsiteX3" fmla="*/ 228600 w 228600"/>
                  <a:gd name="connsiteY3" fmla="*/ 450850 h 806450"/>
                  <a:gd name="connsiteX4" fmla="*/ 69850 w 228600"/>
                  <a:gd name="connsiteY4" fmla="*/ 806450 h 806450"/>
                  <a:gd name="connsiteX5" fmla="*/ 0 w 228600"/>
                  <a:gd name="connsiteY5" fmla="*/ 768350 h 806450"/>
                  <a:gd name="connsiteX6" fmla="*/ 25400 w 228600"/>
                  <a:gd name="connsiteY6" fmla="*/ 19050 h 806450"/>
                  <a:gd name="connsiteX0" fmla="*/ 25400 w 228600"/>
                  <a:gd name="connsiteY0" fmla="*/ 19050 h 806450"/>
                  <a:gd name="connsiteX1" fmla="*/ 95250 w 228600"/>
                  <a:gd name="connsiteY1" fmla="*/ 0 h 806450"/>
                  <a:gd name="connsiteX2" fmla="*/ 203200 w 228600"/>
                  <a:gd name="connsiteY2" fmla="*/ 158750 h 806450"/>
                  <a:gd name="connsiteX3" fmla="*/ 228600 w 228600"/>
                  <a:gd name="connsiteY3" fmla="*/ 450850 h 806450"/>
                  <a:gd name="connsiteX4" fmla="*/ 69850 w 228600"/>
                  <a:gd name="connsiteY4" fmla="*/ 806450 h 806450"/>
                  <a:gd name="connsiteX5" fmla="*/ 0 w 228600"/>
                  <a:gd name="connsiteY5" fmla="*/ 768350 h 806450"/>
                  <a:gd name="connsiteX6" fmla="*/ 25400 w 228600"/>
                  <a:gd name="connsiteY6" fmla="*/ 19050 h 806450"/>
                  <a:gd name="connsiteX0" fmla="*/ 57150 w 260350"/>
                  <a:gd name="connsiteY0" fmla="*/ 19050 h 806450"/>
                  <a:gd name="connsiteX1" fmla="*/ 127000 w 260350"/>
                  <a:gd name="connsiteY1" fmla="*/ 0 h 806450"/>
                  <a:gd name="connsiteX2" fmla="*/ 234950 w 260350"/>
                  <a:gd name="connsiteY2" fmla="*/ 158750 h 806450"/>
                  <a:gd name="connsiteX3" fmla="*/ 260350 w 260350"/>
                  <a:gd name="connsiteY3" fmla="*/ 450850 h 806450"/>
                  <a:gd name="connsiteX4" fmla="*/ 101600 w 260350"/>
                  <a:gd name="connsiteY4" fmla="*/ 806450 h 806450"/>
                  <a:gd name="connsiteX5" fmla="*/ 0 w 260350"/>
                  <a:gd name="connsiteY5" fmla="*/ 711200 h 806450"/>
                  <a:gd name="connsiteX6" fmla="*/ 57150 w 260350"/>
                  <a:gd name="connsiteY6" fmla="*/ 19050 h 806450"/>
                  <a:gd name="connsiteX0" fmla="*/ 57150 w 260350"/>
                  <a:gd name="connsiteY0" fmla="*/ 19050 h 806450"/>
                  <a:gd name="connsiteX1" fmla="*/ 127000 w 260350"/>
                  <a:gd name="connsiteY1" fmla="*/ 0 h 806450"/>
                  <a:gd name="connsiteX2" fmla="*/ 234950 w 260350"/>
                  <a:gd name="connsiteY2" fmla="*/ 158750 h 806450"/>
                  <a:gd name="connsiteX3" fmla="*/ 260350 w 260350"/>
                  <a:gd name="connsiteY3" fmla="*/ 450850 h 806450"/>
                  <a:gd name="connsiteX4" fmla="*/ 101600 w 260350"/>
                  <a:gd name="connsiteY4" fmla="*/ 806450 h 806450"/>
                  <a:gd name="connsiteX5" fmla="*/ 0 w 260350"/>
                  <a:gd name="connsiteY5" fmla="*/ 711200 h 806450"/>
                  <a:gd name="connsiteX6" fmla="*/ 57150 w 260350"/>
                  <a:gd name="connsiteY6" fmla="*/ 19050 h 806450"/>
                  <a:gd name="connsiteX0" fmla="*/ 57150 w 260350"/>
                  <a:gd name="connsiteY0" fmla="*/ 19050 h 806450"/>
                  <a:gd name="connsiteX1" fmla="*/ 127000 w 260350"/>
                  <a:gd name="connsiteY1" fmla="*/ 0 h 806450"/>
                  <a:gd name="connsiteX2" fmla="*/ 234950 w 260350"/>
                  <a:gd name="connsiteY2" fmla="*/ 158750 h 806450"/>
                  <a:gd name="connsiteX3" fmla="*/ 260350 w 260350"/>
                  <a:gd name="connsiteY3" fmla="*/ 450850 h 806450"/>
                  <a:gd name="connsiteX4" fmla="*/ 101600 w 260350"/>
                  <a:gd name="connsiteY4" fmla="*/ 806450 h 806450"/>
                  <a:gd name="connsiteX5" fmla="*/ 0 w 260350"/>
                  <a:gd name="connsiteY5" fmla="*/ 711200 h 806450"/>
                  <a:gd name="connsiteX6" fmla="*/ 57150 w 260350"/>
                  <a:gd name="connsiteY6" fmla="*/ 19050 h 806450"/>
                  <a:gd name="connsiteX0" fmla="*/ 57150 w 260350"/>
                  <a:gd name="connsiteY0" fmla="*/ 19050 h 806450"/>
                  <a:gd name="connsiteX1" fmla="*/ 127000 w 260350"/>
                  <a:gd name="connsiteY1" fmla="*/ 0 h 806450"/>
                  <a:gd name="connsiteX2" fmla="*/ 234950 w 260350"/>
                  <a:gd name="connsiteY2" fmla="*/ 158750 h 806450"/>
                  <a:gd name="connsiteX3" fmla="*/ 260350 w 260350"/>
                  <a:gd name="connsiteY3" fmla="*/ 450850 h 806450"/>
                  <a:gd name="connsiteX4" fmla="*/ 101600 w 260350"/>
                  <a:gd name="connsiteY4" fmla="*/ 806450 h 806450"/>
                  <a:gd name="connsiteX5" fmla="*/ 0 w 260350"/>
                  <a:gd name="connsiteY5" fmla="*/ 711200 h 806450"/>
                  <a:gd name="connsiteX6" fmla="*/ 57150 w 260350"/>
                  <a:gd name="connsiteY6" fmla="*/ 19050 h 806450"/>
                  <a:gd name="connsiteX0" fmla="*/ 57150 w 234950"/>
                  <a:gd name="connsiteY0" fmla="*/ 19050 h 806450"/>
                  <a:gd name="connsiteX1" fmla="*/ 127000 w 234950"/>
                  <a:gd name="connsiteY1" fmla="*/ 0 h 806450"/>
                  <a:gd name="connsiteX2" fmla="*/ 234950 w 234950"/>
                  <a:gd name="connsiteY2" fmla="*/ 158750 h 806450"/>
                  <a:gd name="connsiteX3" fmla="*/ 101600 w 234950"/>
                  <a:gd name="connsiteY3" fmla="*/ 806450 h 806450"/>
                  <a:gd name="connsiteX4" fmla="*/ 0 w 234950"/>
                  <a:gd name="connsiteY4" fmla="*/ 711200 h 806450"/>
                  <a:gd name="connsiteX5" fmla="*/ 57150 w 234950"/>
                  <a:gd name="connsiteY5" fmla="*/ 19050 h 806450"/>
                  <a:gd name="connsiteX0" fmla="*/ 57150 w 255102"/>
                  <a:gd name="connsiteY0" fmla="*/ 19050 h 806450"/>
                  <a:gd name="connsiteX1" fmla="*/ 127000 w 255102"/>
                  <a:gd name="connsiteY1" fmla="*/ 0 h 806450"/>
                  <a:gd name="connsiteX2" fmla="*/ 234950 w 255102"/>
                  <a:gd name="connsiteY2" fmla="*/ 158750 h 806450"/>
                  <a:gd name="connsiteX3" fmla="*/ 101600 w 255102"/>
                  <a:gd name="connsiteY3" fmla="*/ 806450 h 806450"/>
                  <a:gd name="connsiteX4" fmla="*/ 0 w 255102"/>
                  <a:gd name="connsiteY4" fmla="*/ 711200 h 806450"/>
                  <a:gd name="connsiteX5" fmla="*/ 57150 w 255102"/>
                  <a:gd name="connsiteY5" fmla="*/ 19050 h 806450"/>
                  <a:gd name="connsiteX0" fmla="*/ 57150 w 260841"/>
                  <a:gd name="connsiteY0" fmla="*/ 19050 h 806450"/>
                  <a:gd name="connsiteX1" fmla="*/ 127000 w 260841"/>
                  <a:gd name="connsiteY1" fmla="*/ 0 h 806450"/>
                  <a:gd name="connsiteX2" fmla="*/ 234950 w 260841"/>
                  <a:gd name="connsiteY2" fmla="*/ 158750 h 806450"/>
                  <a:gd name="connsiteX3" fmla="*/ 101600 w 260841"/>
                  <a:gd name="connsiteY3" fmla="*/ 806450 h 806450"/>
                  <a:gd name="connsiteX4" fmla="*/ 0 w 260841"/>
                  <a:gd name="connsiteY4" fmla="*/ 711200 h 806450"/>
                  <a:gd name="connsiteX5" fmla="*/ 57150 w 260841"/>
                  <a:gd name="connsiteY5" fmla="*/ 19050 h 806450"/>
                  <a:gd name="connsiteX0" fmla="*/ 57150 w 254683"/>
                  <a:gd name="connsiteY0" fmla="*/ 19050 h 808538"/>
                  <a:gd name="connsiteX1" fmla="*/ 127000 w 254683"/>
                  <a:gd name="connsiteY1" fmla="*/ 0 h 808538"/>
                  <a:gd name="connsiteX2" fmla="*/ 234950 w 254683"/>
                  <a:gd name="connsiteY2" fmla="*/ 158750 h 808538"/>
                  <a:gd name="connsiteX3" fmla="*/ 101600 w 254683"/>
                  <a:gd name="connsiteY3" fmla="*/ 806450 h 808538"/>
                  <a:gd name="connsiteX4" fmla="*/ 0 w 254683"/>
                  <a:gd name="connsiteY4" fmla="*/ 711200 h 808538"/>
                  <a:gd name="connsiteX5" fmla="*/ 57150 w 254683"/>
                  <a:gd name="connsiteY5" fmla="*/ 19050 h 808538"/>
                  <a:gd name="connsiteX0" fmla="*/ 57150 w 234950"/>
                  <a:gd name="connsiteY0" fmla="*/ 19050 h 712058"/>
                  <a:gd name="connsiteX1" fmla="*/ 127000 w 234950"/>
                  <a:gd name="connsiteY1" fmla="*/ 0 h 712058"/>
                  <a:gd name="connsiteX2" fmla="*/ 234950 w 234950"/>
                  <a:gd name="connsiteY2" fmla="*/ 158750 h 712058"/>
                  <a:gd name="connsiteX3" fmla="*/ 0 w 234950"/>
                  <a:gd name="connsiteY3" fmla="*/ 711200 h 712058"/>
                  <a:gd name="connsiteX4" fmla="*/ 57150 w 234950"/>
                  <a:gd name="connsiteY4" fmla="*/ 19050 h 712058"/>
                  <a:gd name="connsiteX0" fmla="*/ 57150 w 234996"/>
                  <a:gd name="connsiteY0" fmla="*/ 19050 h 792938"/>
                  <a:gd name="connsiteX1" fmla="*/ 127000 w 234996"/>
                  <a:gd name="connsiteY1" fmla="*/ 0 h 792938"/>
                  <a:gd name="connsiteX2" fmla="*/ 234950 w 234996"/>
                  <a:gd name="connsiteY2" fmla="*/ 158750 h 792938"/>
                  <a:gd name="connsiteX3" fmla="*/ 155821 w 234996"/>
                  <a:gd name="connsiteY3" fmla="*/ 742950 h 792938"/>
                  <a:gd name="connsiteX4" fmla="*/ 0 w 234996"/>
                  <a:gd name="connsiteY4" fmla="*/ 711200 h 792938"/>
                  <a:gd name="connsiteX5" fmla="*/ 57150 w 234996"/>
                  <a:gd name="connsiteY5" fmla="*/ 19050 h 792938"/>
                  <a:gd name="connsiteX0" fmla="*/ 57150 w 251267"/>
                  <a:gd name="connsiteY0" fmla="*/ 19050 h 792938"/>
                  <a:gd name="connsiteX1" fmla="*/ 127000 w 251267"/>
                  <a:gd name="connsiteY1" fmla="*/ 0 h 792938"/>
                  <a:gd name="connsiteX2" fmla="*/ 234950 w 251267"/>
                  <a:gd name="connsiteY2" fmla="*/ 158750 h 792938"/>
                  <a:gd name="connsiteX3" fmla="*/ 155821 w 251267"/>
                  <a:gd name="connsiteY3" fmla="*/ 742950 h 792938"/>
                  <a:gd name="connsiteX4" fmla="*/ 0 w 251267"/>
                  <a:gd name="connsiteY4" fmla="*/ 711200 h 792938"/>
                  <a:gd name="connsiteX5" fmla="*/ 57150 w 251267"/>
                  <a:gd name="connsiteY5" fmla="*/ 19050 h 7929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51267" h="792938">
                    <a:moveTo>
                      <a:pt x="57150" y="19050"/>
                    </a:moveTo>
                    <a:lnTo>
                      <a:pt x="127000" y="0"/>
                    </a:lnTo>
                    <a:cubicBezTo>
                      <a:pt x="224367" y="59267"/>
                      <a:pt x="213783" y="86783"/>
                      <a:pt x="234950" y="158750"/>
                    </a:cubicBezTo>
                    <a:cubicBezTo>
                      <a:pt x="236578" y="236008"/>
                      <a:pt x="302929" y="434975"/>
                      <a:pt x="155821" y="742950"/>
                    </a:cubicBezTo>
                    <a:cubicBezTo>
                      <a:pt x="116663" y="835025"/>
                      <a:pt x="13270" y="785283"/>
                      <a:pt x="0" y="711200"/>
                    </a:cubicBezTo>
                    <a:lnTo>
                      <a:pt x="57150" y="19050"/>
                    </a:lnTo>
                    <a:close/>
                  </a:path>
                </a:pathLst>
              </a:custGeom>
              <a:solidFill>
                <a:srgbClr val="FBEAC5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" name="耳"/>
              <p:cNvSpPr/>
              <p:nvPr/>
            </p:nvSpPr>
            <p:spPr>
              <a:xfrm>
                <a:off x="7191409" y="2353116"/>
                <a:ext cx="408334" cy="783317"/>
              </a:xfrm>
              <a:custGeom>
                <a:avLst/>
                <a:gdLst>
                  <a:gd name="connsiteX0" fmla="*/ 25400 w 228600"/>
                  <a:gd name="connsiteY0" fmla="*/ 19050 h 806450"/>
                  <a:gd name="connsiteX1" fmla="*/ 95250 w 228600"/>
                  <a:gd name="connsiteY1" fmla="*/ 0 h 806450"/>
                  <a:gd name="connsiteX2" fmla="*/ 228600 w 228600"/>
                  <a:gd name="connsiteY2" fmla="*/ 450850 h 806450"/>
                  <a:gd name="connsiteX3" fmla="*/ 69850 w 228600"/>
                  <a:gd name="connsiteY3" fmla="*/ 806450 h 806450"/>
                  <a:gd name="connsiteX4" fmla="*/ 0 w 228600"/>
                  <a:gd name="connsiteY4" fmla="*/ 768350 h 806450"/>
                  <a:gd name="connsiteX5" fmla="*/ 25400 w 228600"/>
                  <a:gd name="connsiteY5" fmla="*/ 19050 h 806450"/>
                  <a:gd name="connsiteX0" fmla="*/ 25400 w 228600"/>
                  <a:gd name="connsiteY0" fmla="*/ 19050 h 806450"/>
                  <a:gd name="connsiteX1" fmla="*/ 95250 w 228600"/>
                  <a:gd name="connsiteY1" fmla="*/ 0 h 806450"/>
                  <a:gd name="connsiteX2" fmla="*/ 203200 w 228600"/>
                  <a:gd name="connsiteY2" fmla="*/ 158750 h 806450"/>
                  <a:gd name="connsiteX3" fmla="*/ 228600 w 228600"/>
                  <a:gd name="connsiteY3" fmla="*/ 450850 h 806450"/>
                  <a:gd name="connsiteX4" fmla="*/ 69850 w 228600"/>
                  <a:gd name="connsiteY4" fmla="*/ 806450 h 806450"/>
                  <a:gd name="connsiteX5" fmla="*/ 0 w 228600"/>
                  <a:gd name="connsiteY5" fmla="*/ 768350 h 806450"/>
                  <a:gd name="connsiteX6" fmla="*/ 25400 w 228600"/>
                  <a:gd name="connsiteY6" fmla="*/ 19050 h 806450"/>
                  <a:gd name="connsiteX0" fmla="*/ 25400 w 228600"/>
                  <a:gd name="connsiteY0" fmla="*/ 19050 h 806450"/>
                  <a:gd name="connsiteX1" fmla="*/ 95250 w 228600"/>
                  <a:gd name="connsiteY1" fmla="*/ 0 h 806450"/>
                  <a:gd name="connsiteX2" fmla="*/ 203200 w 228600"/>
                  <a:gd name="connsiteY2" fmla="*/ 158750 h 806450"/>
                  <a:gd name="connsiteX3" fmla="*/ 228600 w 228600"/>
                  <a:gd name="connsiteY3" fmla="*/ 450850 h 806450"/>
                  <a:gd name="connsiteX4" fmla="*/ 69850 w 228600"/>
                  <a:gd name="connsiteY4" fmla="*/ 806450 h 806450"/>
                  <a:gd name="connsiteX5" fmla="*/ 0 w 228600"/>
                  <a:gd name="connsiteY5" fmla="*/ 768350 h 806450"/>
                  <a:gd name="connsiteX6" fmla="*/ 25400 w 228600"/>
                  <a:gd name="connsiteY6" fmla="*/ 19050 h 806450"/>
                  <a:gd name="connsiteX0" fmla="*/ 25400 w 228600"/>
                  <a:gd name="connsiteY0" fmla="*/ 19050 h 806450"/>
                  <a:gd name="connsiteX1" fmla="*/ 95250 w 228600"/>
                  <a:gd name="connsiteY1" fmla="*/ 0 h 806450"/>
                  <a:gd name="connsiteX2" fmla="*/ 203200 w 228600"/>
                  <a:gd name="connsiteY2" fmla="*/ 158750 h 806450"/>
                  <a:gd name="connsiteX3" fmla="*/ 228600 w 228600"/>
                  <a:gd name="connsiteY3" fmla="*/ 450850 h 806450"/>
                  <a:gd name="connsiteX4" fmla="*/ 69850 w 228600"/>
                  <a:gd name="connsiteY4" fmla="*/ 806450 h 806450"/>
                  <a:gd name="connsiteX5" fmla="*/ 0 w 228600"/>
                  <a:gd name="connsiteY5" fmla="*/ 768350 h 806450"/>
                  <a:gd name="connsiteX6" fmla="*/ 25400 w 228600"/>
                  <a:gd name="connsiteY6" fmla="*/ 19050 h 806450"/>
                  <a:gd name="connsiteX0" fmla="*/ 57150 w 260350"/>
                  <a:gd name="connsiteY0" fmla="*/ 19050 h 806450"/>
                  <a:gd name="connsiteX1" fmla="*/ 127000 w 260350"/>
                  <a:gd name="connsiteY1" fmla="*/ 0 h 806450"/>
                  <a:gd name="connsiteX2" fmla="*/ 234950 w 260350"/>
                  <a:gd name="connsiteY2" fmla="*/ 158750 h 806450"/>
                  <a:gd name="connsiteX3" fmla="*/ 260350 w 260350"/>
                  <a:gd name="connsiteY3" fmla="*/ 450850 h 806450"/>
                  <a:gd name="connsiteX4" fmla="*/ 101600 w 260350"/>
                  <a:gd name="connsiteY4" fmla="*/ 806450 h 806450"/>
                  <a:gd name="connsiteX5" fmla="*/ 0 w 260350"/>
                  <a:gd name="connsiteY5" fmla="*/ 711200 h 806450"/>
                  <a:gd name="connsiteX6" fmla="*/ 57150 w 260350"/>
                  <a:gd name="connsiteY6" fmla="*/ 19050 h 806450"/>
                  <a:gd name="connsiteX0" fmla="*/ 57150 w 260350"/>
                  <a:gd name="connsiteY0" fmla="*/ 19050 h 806450"/>
                  <a:gd name="connsiteX1" fmla="*/ 127000 w 260350"/>
                  <a:gd name="connsiteY1" fmla="*/ 0 h 806450"/>
                  <a:gd name="connsiteX2" fmla="*/ 234950 w 260350"/>
                  <a:gd name="connsiteY2" fmla="*/ 158750 h 806450"/>
                  <a:gd name="connsiteX3" fmla="*/ 260350 w 260350"/>
                  <a:gd name="connsiteY3" fmla="*/ 450850 h 806450"/>
                  <a:gd name="connsiteX4" fmla="*/ 101600 w 260350"/>
                  <a:gd name="connsiteY4" fmla="*/ 806450 h 806450"/>
                  <a:gd name="connsiteX5" fmla="*/ 0 w 260350"/>
                  <a:gd name="connsiteY5" fmla="*/ 711200 h 806450"/>
                  <a:gd name="connsiteX6" fmla="*/ 57150 w 260350"/>
                  <a:gd name="connsiteY6" fmla="*/ 19050 h 806450"/>
                  <a:gd name="connsiteX0" fmla="*/ 57150 w 260350"/>
                  <a:gd name="connsiteY0" fmla="*/ 19050 h 806450"/>
                  <a:gd name="connsiteX1" fmla="*/ 127000 w 260350"/>
                  <a:gd name="connsiteY1" fmla="*/ 0 h 806450"/>
                  <a:gd name="connsiteX2" fmla="*/ 234950 w 260350"/>
                  <a:gd name="connsiteY2" fmla="*/ 158750 h 806450"/>
                  <a:gd name="connsiteX3" fmla="*/ 260350 w 260350"/>
                  <a:gd name="connsiteY3" fmla="*/ 450850 h 806450"/>
                  <a:gd name="connsiteX4" fmla="*/ 101600 w 260350"/>
                  <a:gd name="connsiteY4" fmla="*/ 806450 h 806450"/>
                  <a:gd name="connsiteX5" fmla="*/ 0 w 260350"/>
                  <a:gd name="connsiteY5" fmla="*/ 711200 h 806450"/>
                  <a:gd name="connsiteX6" fmla="*/ 57150 w 260350"/>
                  <a:gd name="connsiteY6" fmla="*/ 19050 h 806450"/>
                  <a:gd name="connsiteX0" fmla="*/ 57150 w 260350"/>
                  <a:gd name="connsiteY0" fmla="*/ 19050 h 806450"/>
                  <a:gd name="connsiteX1" fmla="*/ 127000 w 260350"/>
                  <a:gd name="connsiteY1" fmla="*/ 0 h 806450"/>
                  <a:gd name="connsiteX2" fmla="*/ 234950 w 260350"/>
                  <a:gd name="connsiteY2" fmla="*/ 158750 h 806450"/>
                  <a:gd name="connsiteX3" fmla="*/ 260350 w 260350"/>
                  <a:gd name="connsiteY3" fmla="*/ 450850 h 806450"/>
                  <a:gd name="connsiteX4" fmla="*/ 101600 w 260350"/>
                  <a:gd name="connsiteY4" fmla="*/ 806450 h 806450"/>
                  <a:gd name="connsiteX5" fmla="*/ 0 w 260350"/>
                  <a:gd name="connsiteY5" fmla="*/ 711200 h 806450"/>
                  <a:gd name="connsiteX6" fmla="*/ 57150 w 260350"/>
                  <a:gd name="connsiteY6" fmla="*/ 19050 h 806450"/>
                  <a:gd name="connsiteX0" fmla="*/ 57150 w 234950"/>
                  <a:gd name="connsiteY0" fmla="*/ 19050 h 806450"/>
                  <a:gd name="connsiteX1" fmla="*/ 127000 w 234950"/>
                  <a:gd name="connsiteY1" fmla="*/ 0 h 806450"/>
                  <a:gd name="connsiteX2" fmla="*/ 234950 w 234950"/>
                  <a:gd name="connsiteY2" fmla="*/ 158750 h 806450"/>
                  <a:gd name="connsiteX3" fmla="*/ 101600 w 234950"/>
                  <a:gd name="connsiteY3" fmla="*/ 806450 h 806450"/>
                  <a:gd name="connsiteX4" fmla="*/ 0 w 234950"/>
                  <a:gd name="connsiteY4" fmla="*/ 711200 h 806450"/>
                  <a:gd name="connsiteX5" fmla="*/ 57150 w 234950"/>
                  <a:gd name="connsiteY5" fmla="*/ 19050 h 806450"/>
                  <a:gd name="connsiteX0" fmla="*/ 57150 w 255102"/>
                  <a:gd name="connsiteY0" fmla="*/ 19050 h 806450"/>
                  <a:gd name="connsiteX1" fmla="*/ 127000 w 255102"/>
                  <a:gd name="connsiteY1" fmla="*/ 0 h 806450"/>
                  <a:gd name="connsiteX2" fmla="*/ 234950 w 255102"/>
                  <a:gd name="connsiteY2" fmla="*/ 158750 h 806450"/>
                  <a:gd name="connsiteX3" fmla="*/ 101600 w 255102"/>
                  <a:gd name="connsiteY3" fmla="*/ 806450 h 806450"/>
                  <a:gd name="connsiteX4" fmla="*/ 0 w 255102"/>
                  <a:gd name="connsiteY4" fmla="*/ 711200 h 806450"/>
                  <a:gd name="connsiteX5" fmla="*/ 57150 w 255102"/>
                  <a:gd name="connsiteY5" fmla="*/ 19050 h 806450"/>
                  <a:gd name="connsiteX0" fmla="*/ 57150 w 260841"/>
                  <a:gd name="connsiteY0" fmla="*/ 19050 h 806450"/>
                  <a:gd name="connsiteX1" fmla="*/ 127000 w 260841"/>
                  <a:gd name="connsiteY1" fmla="*/ 0 h 806450"/>
                  <a:gd name="connsiteX2" fmla="*/ 234950 w 260841"/>
                  <a:gd name="connsiteY2" fmla="*/ 158750 h 806450"/>
                  <a:gd name="connsiteX3" fmla="*/ 101600 w 260841"/>
                  <a:gd name="connsiteY3" fmla="*/ 806450 h 806450"/>
                  <a:gd name="connsiteX4" fmla="*/ 0 w 260841"/>
                  <a:gd name="connsiteY4" fmla="*/ 711200 h 806450"/>
                  <a:gd name="connsiteX5" fmla="*/ 57150 w 260841"/>
                  <a:gd name="connsiteY5" fmla="*/ 19050 h 806450"/>
                  <a:gd name="connsiteX0" fmla="*/ 57150 w 254683"/>
                  <a:gd name="connsiteY0" fmla="*/ 19050 h 808538"/>
                  <a:gd name="connsiteX1" fmla="*/ 127000 w 254683"/>
                  <a:gd name="connsiteY1" fmla="*/ 0 h 808538"/>
                  <a:gd name="connsiteX2" fmla="*/ 234950 w 254683"/>
                  <a:gd name="connsiteY2" fmla="*/ 158750 h 808538"/>
                  <a:gd name="connsiteX3" fmla="*/ 101600 w 254683"/>
                  <a:gd name="connsiteY3" fmla="*/ 806450 h 808538"/>
                  <a:gd name="connsiteX4" fmla="*/ 0 w 254683"/>
                  <a:gd name="connsiteY4" fmla="*/ 711200 h 808538"/>
                  <a:gd name="connsiteX5" fmla="*/ 57150 w 254683"/>
                  <a:gd name="connsiteY5" fmla="*/ 19050 h 808538"/>
                  <a:gd name="connsiteX0" fmla="*/ 57150 w 234950"/>
                  <a:gd name="connsiteY0" fmla="*/ 19050 h 712058"/>
                  <a:gd name="connsiteX1" fmla="*/ 127000 w 234950"/>
                  <a:gd name="connsiteY1" fmla="*/ 0 h 712058"/>
                  <a:gd name="connsiteX2" fmla="*/ 234950 w 234950"/>
                  <a:gd name="connsiteY2" fmla="*/ 158750 h 712058"/>
                  <a:gd name="connsiteX3" fmla="*/ 0 w 234950"/>
                  <a:gd name="connsiteY3" fmla="*/ 711200 h 712058"/>
                  <a:gd name="connsiteX4" fmla="*/ 57150 w 234950"/>
                  <a:gd name="connsiteY4" fmla="*/ 19050 h 712058"/>
                  <a:gd name="connsiteX0" fmla="*/ 57150 w 234996"/>
                  <a:gd name="connsiteY0" fmla="*/ 19050 h 792938"/>
                  <a:gd name="connsiteX1" fmla="*/ 127000 w 234996"/>
                  <a:gd name="connsiteY1" fmla="*/ 0 h 792938"/>
                  <a:gd name="connsiteX2" fmla="*/ 234950 w 234996"/>
                  <a:gd name="connsiteY2" fmla="*/ 158750 h 792938"/>
                  <a:gd name="connsiteX3" fmla="*/ 155821 w 234996"/>
                  <a:gd name="connsiteY3" fmla="*/ 742950 h 792938"/>
                  <a:gd name="connsiteX4" fmla="*/ 0 w 234996"/>
                  <a:gd name="connsiteY4" fmla="*/ 711200 h 792938"/>
                  <a:gd name="connsiteX5" fmla="*/ 57150 w 234996"/>
                  <a:gd name="connsiteY5" fmla="*/ 19050 h 792938"/>
                  <a:gd name="connsiteX0" fmla="*/ 57150 w 251267"/>
                  <a:gd name="connsiteY0" fmla="*/ 19050 h 792938"/>
                  <a:gd name="connsiteX1" fmla="*/ 127000 w 251267"/>
                  <a:gd name="connsiteY1" fmla="*/ 0 h 792938"/>
                  <a:gd name="connsiteX2" fmla="*/ 234950 w 251267"/>
                  <a:gd name="connsiteY2" fmla="*/ 158750 h 792938"/>
                  <a:gd name="connsiteX3" fmla="*/ 155821 w 251267"/>
                  <a:gd name="connsiteY3" fmla="*/ 742950 h 792938"/>
                  <a:gd name="connsiteX4" fmla="*/ 0 w 251267"/>
                  <a:gd name="connsiteY4" fmla="*/ 711200 h 792938"/>
                  <a:gd name="connsiteX5" fmla="*/ 57150 w 251267"/>
                  <a:gd name="connsiteY5" fmla="*/ 19050 h 7929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51267" h="792938">
                    <a:moveTo>
                      <a:pt x="57150" y="19050"/>
                    </a:moveTo>
                    <a:lnTo>
                      <a:pt x="127000" y="0"/>
                    </a:lnTo>
                    <a:cubicBezTo>
                      <a:pt x="224367" y="59267"/>
                      <a:pt x="213783" y="86783"/>
                      <a:pt x="234950" y="158750"/>
                    </a:cubicBezTo>
                    <a:cubicBezTo>
                      <a:pt x="236578" y="236008"/>
                      <a:pt x="302929" y="434975"/>
                      <a:pt x="155821" y="742950"/>
                    </a:cubicBezTo>
                    <a:cubicBezTo>
                      <a:pt x="116663" y="835025"/>
                      <a:pt x="13270" y="785283"/>
                      <a:pt x="0" y="711200"/>
                    </a:cubicBezTo>
                    <a:lnTo>
                      <a:pt x="57150" y="19050"/>
                    </a:lnTo>
                    <a:close/>
                  </a:path>
                </a:pathLst>
              </a:custGeom>
              <a:solidFill>
                <a:srgbClr val="FBEAC5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顔"/>
              <p:cNvSpPr/>
              <p:nvPr/>
            </p:nvSpPr>
            <p:spPr>
              <a:xfrm rot="9715641">
                <a:off x="4647477" y="1289004"/>
                <a:ext cx="2683661" cy="3372791"/>
              </a:xfrm>
              <a:custGeom>
                <a:avLst/>
                <a:gdLst>
                  <a:gd name="connsiteX0" fmla="*/ 0 w 1637129"/>
                  <a:gd name="connsiteY0" fmla="*/ 2705971 h 2705971"/>
                  <a:gd name="connsiteX1" fmla="*/ 954905 w 1637129"/>
                  <a:gd name="connsiteY1" fmla="*/ 0 h 2705971"/>
                  <a:gd name="connsiteX2" fmla="*/ 1637129 w 1637129"/>
                  <a:gd name="connsiteY2" fmla="*/ 2705971 h 2705971"/>
                  <a:gd name="connsiteX3" fmla="*/ 0 w 1637129"/>
                  <a:gd name="connsiteY3" fmla="*/ 2705971 h 2705971"/>
                  <a:gd name="connsiteX0" fmla="*/ 0 w 1637129"/>
                  <a:gd name="connsiteY0" fmla="*/ 2705971 h 2705971"/>
                  <a:gd name="connsiteX1" fmla="*/ 954905 w 1637129"/>
                  <a:gd name="connsiteY1" fmla="*/ 0 h 2705971"/>
                  <a:gd name="connsiteX2" fmla="*/ 1245640 w 1637129"/>
                  <a:gd name="connsiteY2" fmla="*/ 726228 h 2705971"/>
                  <a:gd name="connsiteX3" fmla="*/ 1637129 w 1637129"/>
                  <a:gd name="connsiteY3" fmla="*/ 2705971 h 2705971"/>
                  <a:gd name="connsiteX4" fmla="*/ 0 w 1637129"/>
                  <a:gd name="connsiteY4" fmla="*/ 2705971 h 2705971"/>
                  <a:gd name="connsiteX0" fmla="*/ 0 w 1637129"/>
                  <a:gd name="connsiteY0" fmla="*/ 2705971 h 2705971"/>
                  <a:gd name="connsiteX1" fmla="*/ 954905 w 1637129"/>
                  <a:gd name="connsiteY1" fmla="*/ 0 h 2705971"/>
                  <a:gd name="connsiteX2" fmla="*/ 1245640 w 1637129"/>
                  <a:gd name="connsiteY2" fmla="*/ 726228 h 2705971"/>
                  <a:gd name="connsiteX3" fmla="*/ 1637129 w 1637129"/>
                  <a:gd name="connsiteY3" fmla="*/ 2705971 h 2705971"/>
                  <a:gd name="connsiteX4" fmla="*/ 0 w 1637129"/>
                  <a:gd name="connsiteY4" fmla="*/ 2705971 h 2705971"/>
                  <a:gd name="connsiteX0" fmla="*/ 0 w 1637129"/>
                  <a:gd name="connsiteY0" fmla="*/ 2705971 h 2705971"/>
                  <a:gd name="connsiteX1" fmla="*/ 954905 w 1637129"/>
                  <a:gd name="connsiteY1" fmla="*/ 0 h 2705971"/>
                  <a:gd name="connsiteX2" fmla="*/ 1245640 w 1637129"/>
                  <a:gd name="connsiteY2" fmla="*/ 726228 h 2705971"/>
                  <a:gd name="connsiteX3" fmla="*/ 1637129 w 1637129"/>
                  <a:gd name="connsiteY3" fmla="*/ 2705971 h 2705971"/>
                  <a:gd name="connsiteX4" fmla="*/ 0 w 1637129"/>
                  <a:gd name="connsiteY4" fmla="*/ 2705971 h 2705971"/>
                  <a:gd name="connsiteX0" fmla="*/ 0 w 1637129"/>
                  <a:gd name="connsiteY0" fmla="*/ 2772547 h 2772547"/>
                  <a:gd name="connsiteX1" fmla="*/ 979561 w 1637129"/>
                  <a:gd name="connsiteY1" fmla="*/ 0 h 2772547"/>
                  <a:gd name="connsiteX2" fmla="*/ 1245640 w 1637129"/>
                  <a:gd name="connsiteY2" fmla="*/ 792804 h 2772547"/>
                  <a:gd name="connsiteX3" fmla="*/ 1637129 w 1637129"/>
                  <a:gd name="connsiteY3" fmla="*/ 2772547 h 2772547"/>
                  <a:gd name="connsiteX4" fmla="*/ 0 w 1637129"/>
                  <a:gd name="connsiteY4" fmla="*/ 2772547 h 2772547"/>
                  <a:gd name="connsiteX0" fmla="*/ 0 w 1637129"/>
                  <a:gd name="connsiteY0" fmla="*/ 2772547 h 2772547"/>
                  <a:gd name="connsiteX1" fmla="*/ 979561 w 1637129"/>
                  <a:gd name="connsiteY1" fmla="*/ 0 h 2772547"/>
                  <a:gd name="connsiteX2" fmla="*/ 1245640 w 1637129"/>
                  <a:gd name="connsiteY2" fmla="*/ 792804 h 2772547"/>
                  <a:gd name="connsiteX3" fmla="*/ 1637129 w 1637129"/>
                  <a:gd name="connsiteY3" fmla="*/ 2772547 h 2772547"/>
                  <a:gd name="connsiteX4" fmla="*/ 0 w 1637129"/>
                  <a:gd name="connsiteY4" fmla="*/ 2772547 h 2772547"/>
                  <a:gd name="connsiteX0" fmla="*/ 0 w 1666939"/>
                  <a:gd name="connsiteY0" fmla="*/ 2772547 h 2772547"/>
                  <a:gd name="connsiteX1" fmla="*/ 979561 w 1666939"/>
                  <a:gd name="connsiteY1" fmla="*/ 0 h 2772547"/>
                  <a:gd name="connsiteX2" fmla="*/ 1637129 w 1666939"/>
                  <a:gd name="connsiteY2" fmla="*/ 2772547 h 2772547"/>
                  <a:gd name="connsiteX3" fmla="*/ 0 w 1666939"/>
                  <a:gd name="connsiteY3" fmla="*/ 2772547 h 2772547"/>
                  <a:gd name="connsiteX0" fmla="*/ 0 w 1665495"/>
                  <a:gd name="connsiteY0" fmla="*/ 2772547 h 2772547"/>
                  <a:gd name="connsiteX1" fmla="*/ 979561 w 1665495"/>
                  <a:gd name="connsiteY1" fmla="*/ 0 h 2772547"/>
                  <a:gd name="connsiteX2" fmla="*/ 1637129 w 1665495"/>
                  <a:gd name="connsiteY2" fmla="*/ 2772547 h 2772547"/>
                  <a:gd name="connsiteX3" fmla="*/ 0 w 1665495"/>
                  <a:gd name="connsiteY3" fmla="*/ 2772547 h 2772547"/>
                  <a:gd name="connsiteX0" fmla="*/ 0 w 1665495"/>
                  <a:gd name="connsiteY0" fmla="*/ 2772547 h 2772547"/>
                  <a:gd name="connsiteX1" fmla="*/ 979561 w 1665495"/>
                  <a:gd name="connsiteY1" fmla="*/ 0 h 2772547"/>
                  <a:gd name="connsiteX2" fmla="*/ 1637129 w 1665495"/>
                  <a:gd name="connsiteY2" fmla="*/ 2772547 h 2772547"/>
                  <a:gd name="connsiteX3" fmla="*/ 0 w 1665495"/>
                  <a:gd name="connsiteY3" fmla="*/ 2772547 h 2772547"/>
                  <a:gd name="connsiteX0" fmla="*/ 320930 w 1986425"/>
                  <a:gd name="connsiteY0" fmla="*/ 2772547 h 2772547"/>
                  <a:gd name="connsiteX1" fmla="*/ 1300491 w 1986425"/>
                  <a:gd name="connsiteY1" fmla="*/ 0 h 2772547"/>
                  <a:gd name="connsiteX2" fmla="*/ 1958059 w 1986425"/>
                  <a:gd name="connsiteY2" fmla="*/ 2772547 h 2772547"/>
                  <a:gd name="connsiteX3" fmla="*/ 320930 w 1986425"/>
                  <a:gd name="connsiteY3" fmla="*/ 2772547 h 2772547"/>
                  <a:gd name="connsiteX0" fmla="*/ 320930 w 1986425"/>
                  <a:gd name="connsiteY0" fmla="*/ 2772547 h 2901711"/>
                  <a:gd name="connsiteX1" fmla="*/ 1300491 w 1986425"/>
                  <a:gd name="connsiteY1" fmla="*/ 0 h 2901711"/>
                  <a:gd name="connsiteX2" fmla="*/ 1958059 w 1986425"/>
                  <a:gd name="connsiteY2" fmla="*/ 2772547 h 2901711"/>
                  <a:gd name="connsiteX3" fmla="*/ 320930 w 1986425"/>
                  <a:gd name="connsiteY3" fmla="*/ 2772547 h 2901711"/>
                  <a:gd name="connsiteX0" fmla="*/ 320930 w 1986425"/>
                  <a:gd name="connsiteY0" fmla="*/ 2772547 h 2976016"/>
                  <a:gd name="connsiteX1" fmla="*/ 1300491 w 1986425"/>
                  <a:gd name="connsiteY1" fmla="*/ 0 h 2976016"/>
                  <a:gd name="connsiteX2" fmla="*/ 1958059 w 1986425"/>
                  <a:gd name="connsiteY2" fmla="*/ 2772547 h 2976016"/>
                  <a:gd name="connsiteX3" fmla="*/ 320930 w 1986425"/>
                  <a:gd name="connsiteY3" fmla="*/ 2772547 h 2976016"/>
                  <a:gd name="connsiteX0" fmla="*/ 320930 w 1757978"/>
                  <a:gd name="connsiteY0" fmla="*/ 2772547 h 2871511"/>
                  <a:gd name="connsiteX1" fmla="*/ 1300491 w 1757978"/>
                  <a:gd name="connsiteY1" fmla="*/ 0 h 2871511"/>
                  <a:gd name="connsiteX2" fmla="*/ 1715340 w 1757978"/>
                  <a:gd name="connsiteY2" fmla="*/ 2394363 h 2871511"/>
                  <a:gd name="connsiteX3" fmla="*/ 320930 w 1757978"/>
                  <a:gd name="connsiteY3" fmla="*/ 2772547 h 2871511"/>
                  <a:gd name="connsiteX0" fmla="*/ 320930 w 1757978"/>
                  <a:gd name="connsiteY0" fmla="*/ 2772547 h 2867836"/>
                  <a:gd name="connsiteX1" fmla="*/ 1300491 w 1757978"/>
                  <a:gd name="connsiteY1" fmla="*/ 0 h 2867836"/>
                  <a:gd name="connsiteX2" fmla="*/ 1715340 w 1757978"/>
                  <a:gd name="connsiteY2" fmla="*/ 2394363 h 2867836"/>
                  <a:gd name="connsiteX3" fmla="*/ 320930 w 1757978"/>
                  <a:gd name="connsiteY3" fmla="*/ 2772547 h 2867836"/>
                  <a:gd name="connsiteX0" fmla="*/ 320930 w 1730739"/>
                  <a:gd name="connsiteY0" fmla="*/ 2772547 h 2841984"/>
                  <a:gd name="connsiteX1" fmla="*/ 1300491 w 1730739"/>
                  <a:gd name="connsiteY1" fmla="*/ 0 h 2841984"/>
                  <a:gd name="connsiteX2" fmla="*/ 1685332 w 1730739"/>
                  <a:gd name="connsiteY2" fmla="*/ 2138974 h 2841984"/>
                  <a:gd name="connsiteX3" fmla="*/ 320930 w 1730739"/>
                  <a:gd name="connsiteY3" fmla="*/ 2772547 h 2841984"/>
                  <a:gd name="connsiteX0" fmla="*/ 320930 w 1730739"/>
                  <a:gd name="connsiteY0" fmla="*/ 2772547 h 2901674"/>
                  <a:gd name="connsiteX1" fmla="*/ 1300491 w 1730739"/>
                  <a:gd name="connsiteY1" fmla="*/ 0 h 2901674"/>
                  <a:gd name="connsiteX2" fmla="*/ 1685332 w 1730739"/>
                  <a:gd name="connsiteY2" fmla="*/ 2138974 h 2901674"/>
                  <a:gd name="connsiteX3" fmla="*/ 320930 w 1730739"/>
                  <a:gd name="connsiteY3" fmla="*/ 2772547 h 2901674"/>
                  <a:gd name="connsiteX0" fmla="*/ 320930 w 1758440"/>
                  <a:gd name="connsiteY0" fmla="*/ 2772547 h 2905085"/>
                  <a:gd name="connsiteX1" fmla="*/ 1300491 w 1758440"/>
                  <a:gd name="connsiteY1" fmla="*/ 0 h 2905085"/>
                  <a:gd name="connsiteX2" fmla="*/ 1715846 w 1758440"/>
                  <a:gd name="connsiteY2" fmla="*/ 2154937 h 2905085"/>
                  <a:gd name="connsiteX3" fmla="*/ 320930 w 1758440"/>
                  <a:gd name="connsiteY3" fmla="*/ 2772547 h 2905085"/>
                  <a:gd name="connsiteX0" fmla="*/ 320930 w 1727108"/>
                  <a:gd name="connsiteY0" fmla="*/ 2772547 h 2905085"/>
                  <a:gd name="connsiteX1" fmla="*/ 1300491 w 1727108"/>
                  <a:gd name="connsiteY1" fmla="*/ 0 h 2905085"/>
                  <a:gd name="connsiteX2" fmla="*/ 1715846 w 1727108"/>
                  <a:gd name="connsiteY2" fmla="*/ 2154937 h 2905085"/>
                  <a:gd name="connsiteX3" fmla="*/ 320930 w 1727108"/>
                  <a:gd name="connsiteY3" fmla="*/ 2772547 h 2905085"/>
                  <a:gd name="connsiteX0" fmla="*/ 320930 w 1806597"/>
                  <a:gd name="connsiteY0" fmla="*/ 2825449 h 2957987"/>
                  <a:gd name="connsiteX1" fmla="*/ 1300491 w 1806597"/>
                  <a:gd name="connsiteY1" fmla="*/ 52902 h 2957987"/>
                  <a:gd name="connsiteX2" fmla="*/ 1629937 w 1806597"/>
                  <a:gd name="connsiteY2" fmla="*/ 1093496 h 2957987"/>
                  <a:gd name="connsiteX3" fmla="*/ 1715846 w 1806597"/>
                  <a:gd name="connsiteY3" fmla="*/ 2207839 h 2957987"/>
                  <a:gd name="connsiteX4" fmla="*/ 320930 w 1806597"/>
                  <a:gd name="connsiteY4" fmla="*/ 2825449 h 2957987"/>
                  <a:gd name="connsiteX0" fmla="*/ 320930 w 1829860"/>
                  <a:gd name="connsiteY0" fmla="*/ 2829561 h 2962099"/>
                  <a:gd name="connsiteX1" fmla="*/ 1300491 w 1829860"/>
                  <a:gd name="connsiteY1" fmla="*/ 57014 h 2962099"/>
                  <a:gd name="connsiteX2" fmla="*/ 1715146 w 1829860"/>
                  <a:gd name="connsiteY2" fmla="*/ 1010739 h 2962099"/>
                  <a:gd name="connsiteX3" fmla="*/ 1715846 w 1829860"/>
                  <a:gd name="connsiteY3" fmla="*/ 2211951 h 2962099"/>
                  <a:gd name="connsiteX4" fmla="*/ 320930 w 1829860"/>
                  <a:gd name="connsiteY4" fmla="*/ 2829561 h 2962099"/>
                  <a:gd name="connsiteX0" fmla="*/ 320930 w 1829632"/>
                  <a:gd name="connsiteY0" fmla="*/ 2829561 h 2962099"/>
                  <a:gd name="connsiteX1" fmla="*/ 1300491 w 1829632"/>
                  <a:gd name="connsiteY1" fmla="*/ 57014 h 2962099"/>
                  <a:gd name="connsiteX2" fmla="*/ 1715146 w 1829632"/>
                  <a:gd name="connsiteY2" fmla="*/ 1010739 h 2962099"/>
                  <a:gd name="connsiteX3" fmla="*/ 1715846 w 1829632"/>
                  <a:gd name="connsiteY3" fmla="*/ 2211951 h 2962099"/>
                  <a:gd name="connsiteX4" fmla="*/ 320930 w 1829632"/>
                  <a:gd name="connsiteY4" fmla="*/ 2829561 h 2962099"/>
                  <a:gd name="connsiteX0" fmla="*/ 320930 w 1770129"/>
                  <a:gd name="connsiteY0" fmla="*/ 2829561 h 2970295"/>
                  <a:gd name="connsiteX1" fmla="*/ 1300491 w 1770129"/>
                  <a:gd name="connsiteY1" fmla="*/ 57014 h 2970295"/>
                  <a:gd name="connsiteX2" fmla="*/ 1715146 w 1770129"/>
                  <a:gd name="connsiteY2" fmla="*/ 1010739 h 2970295"/>
                  <a:gd name="connsiteX3" fmla="*/ 1607236 w 1770129"/>
                  <a:gd name="connsiteY3" fmla="*/ 2247919 h 2970295"/>
                  <a:gd name="connsiteX4" fmla="*/ 320930 w 1770129"/>
                  <a:gd name="connsiteY4" fmla="*/ 2829561 h 2970295"/>
                  <a:gd name="connsiteX0" fmla="*/ 320930 w 1796904"/>
                  <a:gd name="connsiteY0" fmla="*/ 2829561 h 2979420"/>
                  <a:gd name="connsiteX1" fmla="*/ 1300491 w 1796904"/>
                  <a:gd name="connsiteY1" fmla="*/ 57014 h 2979420"/>
                  <a:gd name="connsiteX2" fmla="*/ 1715146 w 1796904"/>
                  <a:gd name="connsiteY2" fmla="*/ 1010739 h 2979420"/>
                  <a:gd name="connsiteX3" fmla="*/ 1662482 w 1796904"/>
                  <a:gd name="connsiteY3" fmla="*/ 2284552 h 2979420"/>
                  <a:gd name="connsiteX4" fmla="*/ 320930 w 1796904"/>
                  <a:gd name="connsiteY4" fmla="*/ 2829561 h 2979420"/>
                  <a:gd name="connsiteX0" fmla="*/ 320930 w 1796904"/>
                  <a:gd name="connsiteY0" fmla="*/ 2829561 h 2938115"/>
                  <a:gd name="connsiteX1" fmla="*/ 1300491 w 1796904"/>
                  <a:gd name="connsiteY1" fmla="*/ 57014 h 2938115"/>
                  <a:gd name="connsiteX2" fmla="*/ 1715146 w 1796904"/>
                  <a:gd name="connsiteY2" fmla="*/ 1010739 h 2938115"/>
                  <a:gd name="connsiteX3" fmla="*/ 1662482 w 1796904"/>
                  <a:gd name="connsiteY3" fmla="*/ 2284552 h 2938115"/>
                  <a:gd name="connsiteX4" fmla="*/ 320930 w 1796904"/>
                  <a:gd name="connsiteY4" fmla="*/ 2829561 h 2938115"/>
                  <a:gd name="connsiteX0" fmla="*/ 320930 w 1796904"/>
                  <a:gd name="connsiteY0" fmla="*/ 2829561 h 3160877"/>
                  <a:gd name="connsiteX1" fmla="*/ 1300491 w 1796904"/>
                  <a:gd name="connsiteY1" fmla="*/ 57014 h 3160877"/>
                  <a:gd name="connsiteX2" fmla="*/ 1715146 w 1796904"/>
                  <a:gd name="connsiteY2" fmla="*/ 1010739 h 3160877"/>
                  <a:gd name="connsiteX3" fmla="*/ 1662482 w 1796904"/>
                  <a:gd name="connsiteY3" fmla="*/ 2284552 h 3160877"/>
                  <a:gd name="connsiteX4" fmla="*/ 1405735 w 1796904"/>
                  <a:gd name="connsiteY4" fmla="*/ 3075688 h 3160877"/>
                  <a:gd name="connsiteX5" fmla="*/ 320930 w 1796904"/>
                  <a:gd name="connsiteY5" fmla="*/ 2829561 h 3160877"/>
                  <a:gd name="connsiteX0" fmla="*/ 320930 w 1857239"/>
                  <a:gd name="connsiteY0" fmla="*/ 2829561 h 3160877"/>
                  <a:gd name="connsiteX1" fmla="*/ 1300491 w 1857239"/>
                  <a:gd name="connsiteY1" fmla="*/ 57014 h 3160877"/>
                  <a:gd name="connsiteX2" fmla="*/ 1715146 w 1857239"/>
                  <a:gd name="connsiteY2" fmla="*/ 1010739 h 3160877"/>
                  <a:gd name="connsiteX3" fmla="*/ 1755446 w 1857239"/>
                  <a:gd name="connsiteY3" fmla="*/ 2325451 h 3160877"/>
                  <a:gd name="connsiteX4" fmla="*/ 1405735 w 1857239"/>
                  <a:gd name="connsiteY4" fmla="*/ 3075688 h 3160877"/>
                  <a:gd name="connsiteX5" fmla="*/ 320930 w 1857239"/>
                  <a:gd name="connsiteY5" fmla="*/ 2829561 h 3160877"/>
                  <a:gd name="connsiteX0" fmla="*/ 320930 w 1797433"/>
                  <a:gd name="connsiteY0" fmla="*/ 2829561 h 3160877"/>
                  <a:gd name="connsiteX1" fmla="*/ 1300491 w 1797433"/>
                  <a:gd name="connsiteY1" fmla="*/ 57014 h 3160877"/>
                  <a:gd name="connsiteX2" fmla="*/ 1715146 w 1797433"/>
                  <a:gd name="connsiteY2" fmla="*/ 1010739 h 3160877"/>
                  <a:gd name="connsiteX3" fmla="*/ 1755446 w 1797433"/>
                  <a:gd name="connsiteY3" fmla="*/ 2325451 h 3160877"/>
                  <a:gd name="connsiteX4" fmla="*/ 1405735 w 1797433"/>
                  <a:gd name="connsiteY4" fmla="*/ 3075688 h 3160877"/>
                  <a:gd name="connsiteX5" fmla="*/ 320930 w 1797433"/>
                  <a:gd name="connsiteY5" fmla="*/ 2829561 h 3160877"/>
                  <a:gd name="connsiteX0" fmla="*/ 320930 w 1799555"/>
                  <a:gd name="connsiteY0" fmla="*/ 2834025 h 3165341"/>
                  <a:gd name="connsiteX1" fmla="*/ 1300491 w 1799555"/>
                  <a:gd name="connsiteY1" fmla="*/ 61478 h 3165341"/>
                  <a:gd name="connsiteX2" fmla="*/ 1722075 w 1799555"/>
                  <a:gd name="connsiteY2" fmla="*/ 933776 h 3165341"/>
                  <a:gd name="connsiteX3" fmla="*/ 1755446 w 1799555"/>
                  <a:gd name="connsiteY3" fmla="*/ 2329915 h 3165341"/>
                  <a:gd name="connsiteX4" fmla="*/ 1405735 w 1799555"/>
                  <a:gd name="connsiteY4" fmla="*/ 3080152 h 3165341"/>
                  <a:gd name="connsiteX5" fmla="*/ 320930 w 1799555"/>
                  <a:gd name="connsiteY5" fmla="*/ 2834025 h 3165341"/>
                  <a:gd name="connsiteX0" fmla="*/ 320930 w 1796075"/>
                  <a:gd name="connsiteY0" fmla="*/ 2834025 h 3165341"/>
                  <a:gd name="connsiteX1" fmla="*/ 1300491 w 1796075"/>
                  <a:gd name="connsiteY1" fmla="*/ 61478 h 3165341"/>
                  <a:gd name="connsiteX2" fmla="*/ 1722075 w 1796075"/>
                  <a:gd name="connsiteY2" fmla="*/ 933776 h 3165341"/>
                  <a:gd name="connsiteX3" fmla="*/ 1755446 w 1796075"/>
                  <a:gd name="connsiteY3" fmla="*/ 2329915 h 3165341"/>
                  <a:gd name="connsiteX4" fmla="*/ 1405735 w 1796075"/>
                  <a:gd name="connsiteY4" fmla="*/ 3080152 h 3165341"/>
                  <a:gd name="connsiteX5" fmla="*/ 320930 w 1796075"/>
                  <a:gd name="connsiteY5" fmla="*/ 2834025 h 3165341"/>
                  <a:gd name="connsiteX0" fmla="*/ 316727 w 1791872"/>
                  <a:gd name="connsiteY0" fmla="*/ 2915457 h 3246773"/>
                  <a:gd name="connsiteX1" fmla="*/ 1308999 w 1791872"/>
                  <a:gd name="connsiteY1" fmla="*/ 56775 h 3246773"/>
                  <a:gd name="connsiteX2" fmla="*/ 1717872 w 1791872"/>
                  <a:gd name="connsiteY2" fmla="*/ 1015208 h 3246773"/>
                  <a:gd name="connsiteX3" fmla="*/ 1751243 w 1791872"/>
                  <a:gd name="connsiteY3" fmla="*/ 2411347 h 3246773"/>
                  <a:gd name="connsiteX4" fmla="*/ 1401532 w 1791872"/>
                  <a:gd name="connsiteY4" fmla="*/ 3161584 h 3246773"/>
                  <a:gd name="connsiteX5" fmla="*/ 316727 w 1791872"/>
                  <a:gd name="connsiteY5" fmla="*/ 2915457 h 3246773"/>
                  <a:gd name="connsiteX0" fmla="*/ 316727 w 1791872"/>
                  <a:gd name="connsiteY0" fmla="*/ 2858682 h 3189998"/>
                  <a:gd name="connsiteX1" fmla="*/ 1308999 w 1791872"/>
                  <a:gd name="connsiteY1" fmla="*/ 0 h 3189998"/>
                  <a:gd name="connsiteX2" fmla="*/ 1717872 w 1791872"/>
                  <a:gd name="connsiteY2" fmla="*/ 958433 h 3189998"/>
                  <a:gd name="connsiteX3" fmla="*/ 1751243 w 1791872"/>
                  <a:gd name="connsiteY3" fmla="*/ 2354572 h 3189998"/>
                  <a:gd name="connsiteX4" fmla="*/ 1401532 w 1791872"/>
                  <a:gd name="connsiteY4" fmla="*/ 3104809 h 3189998"/>
                  <a:gd name="connsiteX5" fmla="*/ 316727 w 1791872"/>
                  <a:gd name="connsiteY5" fmla="*/ 2858682 h 3189998"/>
                  <a:gd name="connsiteX0" fmla="*/ 173989 w 1649134"/>
                  <a:gd name="connsiteY0" fmla="*/ 2858682 h 3189998"/>
                  <a:gd name="connsiteX1" fmla="*/ 1166261 w 1649134"/>
                  <a:gd name="connsiteY1" fmla="*/ 0 h 3189998"/>
                  <a:gd name="connsiteX2" fmla="*/ 1575134 w 1649134"/>
                  <a:gd name="connsiteY2" fmla="*/ 958433 h 3189998"/>
                  <a:gd name="connsiteX3" fmla="*/ 1608505 w 1649134"/>
                  <a:gd name="connsiteY3" fmla="*/ 2354572 h 3189998"/>
                  <a:gd name="connsiteX4" fmla="*/ 1258794 w 1649134"/>
                  <a:gd name="connsiteY4" fmla="*/ 3104809 h 3189998"/>
                  <a:gd name="connsiteX5" fmla="*/ 173989 w 1649134"/>
                  <a:gd name="connsiteY5" fmla="*/ 2858682 h 3189998"/>
                  <a:gd name="connsiteX0" fmla="*/ 173989 w 1635839"/>
                  <a:gd name="connsiteY0" fmla="*/ 2858682 h 3189998"/>
                  <a:gd name="connsiteX1" fmla="*/ 1166261 w 1635839"/>
                  <a:gd name="connsiteY1" fmla="*/ 0 h 3189998"/>
                  <a:gd name="connsiteX2" fmla="*/ 1508417 w 1635839"/>
                  <a:gd name="connsiteY2" fmla="*/ 954460 h 3189998"/>
                  <a:gd name="connsiteX3" fmla="*/ 1608505 w 1635839"/>
                  <a:gd name="connsiteY3" fmla="*/ 2354572 h 3189998"/>
                  <a:gd name="connsiteX4" fmla="*/ 1258794 w 1635839"/>
                  <a:gd name="connsiteY4" fmla="*/ 3104809 h 3189998"/>
                  <a:gd name="connsiteX5" fmla="*/ 173989 w 1635839"/>
                  <a:gd name="connsiteY5" fmla="*/ 2858682 h 3189998"/>
                  <a:gd name="connsiteX0" fmla="*/ 173989 w 1635839"/>
                  <a:gd name="connsiteY0" fmla="*/ 2858682 h 3189998"/>
                  <a:gd name="connsiteX1" fmla="*/ 1166261 w 1635839"/>
                  <a:gd name="connsiteY1" fmla="*/ 0 h 3189998"/>
                  <a:gd name="connsiteX2" fmla="*/ 1508417 w 1635839"/>
                  <a:gd name="connsiteY2" fmla="*/ 954460 h 3189998"/>
                  <a:gd name="connsiteX3" fmla="*/ 1608505 w 1635839"/>
                  <a:gd name="connsiteY3" fmla="*/ 2354572 h 3189998"/>
                  <a:gd name="connsiteX4" fmla="*/ 1258794 w 1635839"/>
                  <a:gd name="connsiteY4" fmla="*/ 3104809 h 3189998"/>
                  <a:gd name="connsiteX5" fmla="*/ 173989 w 1635839"/>
                  <a:gd name="connsiteY5" fmla="*/ 2858682 h 3189998"/>
                  <a:gd name="connsiteX0" fmla="*/ 173989 w 1649044"/>
                  <a:gd name="connsiteY0" fmla="*/ 2858682 h 3189998"/>
                  <a:gd name="connsiteX1" fmla="*/ 1166261 w 1649044"/>
                  <a:gd name="connsiteY1" fmla="*/ 0 h 3189998"/>
                  <a:gd name="connsiteX2" fmla="*/ 1574816 w 1649044"/>
                  <a:gd name="connsiteY2" fmla="*/ 920970 h 3189998"/>
                  <a:gd name="connsiteX3" fmla="*/ 1608505 w 1649044"/>
                  <a:gd name="connsiteY3" fmla="*/ 2354572 h 3189998"/>
                  <a:gd name="connsiteX4" fmla="*/ 1258794 w 1649044"/>
                  <a:gd name="connsiteY4" fmla="*/ 3104809 h 3189998"/>
                  <a:gd name="connsiteX5" fmla="*/ 173989 w 1649044"/>
                  <a:gd name="connsiteY5" fmla="*/ 2858682 h 3189998"/>
                  <a:gd name="connsiteX0" fmla="*/ 173989 w 1649044"/>
                  <a:gd name="connsiteY0" fmla="*/ 2858682 h 3008431"/>
                  <a:gd name="connsiteX1" fmla="*/ 1166261 w 1649044"/>
                  <a:gd name="connsiteY1" fmla="*/ 0 h 3008431"/>
                  <a:gd name="connsiteX2" fmla="*/ 1574816 w 1649044"/>
                  <a:gd name="connsiteY2" fmla="*/ 920970 h 3008431"/>
                  <a:gd name="connsiteX3" fmla="*/ 1608505 w 1649044"/>
                  <a:gd name="connsiteY3" fmla="*/ 2354572 h 3008431"/>
                  <a:gd name="connsiteX4" fmla="*/ 1143813 w 1649044"/>
                  <a:gd name="connsiteY4" fmla="*/ 2498876 h 3008431"/>
                  <a:gd name="connsiteX5" fmla="*/ 173989 w 1649044"/>
                  <a:gd name="connsiteY5" fmla="*/ 2858682 h 3008431"/>
                  <a:gd name="connsiteX0" fmla="*/ 178111 w 1626608"/>
                  <a:gd name="connsiteY0" fmla="*/ 3104536 h 3226092"/>
                  <a:gd name="connsiteX1" fmla="*/ 1143825 w 1626608"/>
                  <a:gd name="connsiteY1" fmla="*/ 0 h 3226092"/>
                  <a:gd name="connsiteX2" fmla="*/ 1552380 w 1626608"/>
                  <a:gd name="connsiteY2" fmla="*/ 920970 h 3226092"/>
                  <a:gd name="connsiteX3" fmla="*/ 1586069 w 1626608"/>
                  <a:gd name="connsiteY3" fmla="*/ 2354572 h 3226092"/>
                  <a:gd name="connsiteX4" fmla="*/ 1121377 w 1626608"/>
                  <a:gd name="connsiteY4" fmla="*/ 2498876 h 3226092"/>
                  <a:gd name="connsiteX5" fmla="*/ 178111 w 1626608"/>
                  <a:gd name="connsiteY5" fmla="*/ 3104536 h 3226092"/>
                  <a:gd name="connsiteX0" fmla="*/ 169652 w 1673860"/>
                  <a:gd name="connsiteY0" fmla="*/ 3252773 h 3361889"/>
                  <a:gd name="connsiteX1" fmla="*/ 1191077 w 1673860"/>
                  <a:gd name="connsiteY1" fmla="*/ 0 h 3361889"/>
                  <a:gd name="connsiteX2" fmla="*/ 1599632 w 1673860"/>
                  <a:gd name="connsiteY2" fmla="*/ 920970 h 3361889"/>
                  <a:gd name="connsiteX3" fmla="*/ 1633321 w 1673860"/>
                  <a:gd name="connsiteY3" fmla="*/ 2354572 h 3361889"/>
                  <a:gd name="connsiteX4" fmla="*/ 1168629 w 1673860"/>
                  <a:gd name="connsiteY4" fmla="*/ 2498876 h 3361889"/>
                  <a:gd name="connsiteX5" fmla="*/ 169652 w 1673860"/>
                  <a:gd name="connsiteY5" fmla="*/ 3252773 h 3361889"/>
                  <a:gd name="connsiteX0" fmla="*/ 169652 w 1673860"/>
                  <a:gd name="connsiteY0" fmla="*/ 3252773 h 3252773"/>
                  <a:gd name="connsiteX1" fmla="*/ 1191077 w 1673860"/>
                  <a:gd name="connsiteY1" fmla="*/ 0 h 3252773"/>
                  <a:gd name="connsiteX2" fmla="*/ 1599632 w 1673860"/>
                  <a:gd name="connsiteY2" fmla="*/ 920970 h 3252773"/>
                  <a:gd name="connsiteX3" fmla="*/ 1633321 w 1673860"/>
                  <a:gd name="connsiteY3" fmla="*/ 2354572 h 3252773"/>
                  <a:gd name="connsiteX4" fmla="*/ 1168629 w 1673860"/>
                  <a:gd name="connsiteY4" fmla="*/ 2498876 h 3252773"/>
                  <a:gd name="connsiteX5" fmla="*/ 169652 w 1673860"/>
                  <a:gd name="connsiteY5" fmla="*/ 3252773 h 3252773"/>
                  <a:gd name="connsiteX0" fmla="*/ 71157 w 1575365"/>
                  <a:gd name="connsiteY0" fmla="*/ 3252773 h 3252773"/>
                  <a:gd name="connsiteX1" fmla="*/ 1092582 w 1575365"/>
                  <a:gd name="connsiteY1" fmla="*/ 0 h 3252773"/>
                  <a:gd name="connsiteX2" fmla="*/ 1501137 w 1575365"/>
                  <a:gd name="connsiteY2" fmla="*/ 920970 h 3252773"/>
                  <a:gd name="connsiteX3" fmla="*/ 1534826 w 1575365"/>
                  <a:gd name="connsiteY3" fmla="*/ 2354572 h 3252773"/>
                  <a:gd name="connsiteX4" fmla="*/ 1070134 w 1575365"/>
                  <a:gd name="connsiteY4" fmla="*/ 2498876 h 3252773"/>
                  <a:gd name="connsiteX5" fmla="*/ 71157 w 1575365"/>
                  <a:gd name="connsiteY5" fmla="*/ 3252773 h 3252773"/>
                  <a:gd name="connsiteX0" fmla="*/ 93651 w 1597859"/>
                  <a:gd name="connsiteY0" fmla="*/ 3252773 h 3252773"/>
                  <a:gd name="connsiteX1" fmla="*/ 158279 w 1597859"/>
                  <a:gd name="connsiteY1" fmla="*/ 1449991 h 3252773"/>
                  <a:gd name="connsiteX2" fmla="*/ 1115076 w 1597859"/>
                  <a:gd name="connsiteY2" fmla="*/ 0 h 3252773"/>
                  <a:gd name="connsiteX3" fmla="*/ 1523631 w 1597859"/>
                  <a:gd name="connsiteY3" fmla="*/ 920970 h 3252773"/>
                  <a:gd name="connsiteX4" fmla="*/ 1557320 w 1597859"/>
                  <a:gd name="connsiteY4" fmla="*/ 2354572 h 3252773"/>
                  <a:gd name="connsiteX5" fmla="*/ 1092628 w 1597859"/>
                  <a:gd name="connsiteY5" fmla="*/ 2498876 h 3252773"/>
                  <a:gd name="connsiteX6" fmla="*/ 93651 w 1597859"/>
                  <a:gd name="connsiteY6" fmla="*/ 3252773 h 3252773"/>
                  <a:gd name="connsiteX0" fmla="*/ 93651 w 1597859"/>
                  <a:gd name="connsiteY0" fmla="*/ 3253507 h 3253507"/>
                  <a:gd name="connsiteX1" fmla="*/ 158279 w 1597859"/>
                  <a:gd name="connsiteY1" fmla="*/ 1450725 h 3253507"/>
                  <a:gd name="connsiteX2" fmla="*/ 388004 w 1597859"/>
                  <a:gd name="connsiteY2" fmla="*/ 656706 h 3253507"/>
                  <a:gd name="connsiteX3" fmla="*/ 1115076 w 1597859"/>
                  <a:gd name="connsiteY3" fmla="*/ 734 h 3253507"/>
                  <a:gd name="connsiteX4" fmla="*/ 1523631 w 1597859"/>
                  <a:gd name="connsiteY4" fmla="*/ 921704 h 3253507"/>
                  <a:gd name="connsiteX5" fmla="*/ 1557320 w 1597859"/>
                  <a:gd name="connsiteY5" fmla="*/ 2355306 h 3253507"/>
                  <a:gd name="connsiteX6" fmla="*/ 1092628 w 1597859"/>
                  <a:gd name="connsiteY6" fmla="*/ 2499610 h 3253507"/>
                  <a:gd name="connsiteX7" fmla="*/ 93651 w 1597859"/>
                  <a:gd name="connsiteY7" fmla="*/ 3253507 h 3253507"/>
                  <a:gd name="connsiteX0" fmla="*/ 101409 w 1605617"/>
                  <a:gd name="connsiteY0" fmla="*/ 3253507 h 3253507"/>
                  <a:gd name="connsiteX1" fmla="*/ 23845 w 1605617"/>
                  <a:gd name="connsiteY1" fmla="*/ 1731104 h 3253507"/>
                  <a:gd name="connsiteX2" fmla="*/ 166037 w 1605617"/>
                  <a:gd name="connsiteY2" fmla="*/ 1450725 h 3253507"/>
                  <a:gd name="connsiteX3" fmla="*/ 395762 w 1605617"/>
                  <a:gd name="connsiteY3" fmla="*/ 656706 h 3253507"/>
                  <a:gd name="connsiteX4" fmla="*/ 1122834 w 1605617"/>
                  <a:gd name="connsiteY4" fmla="*/ 734 h 3253507"/>
                  <a:gd name="connsiteX5" fmla="*/ 1531389 w 1605617"/>
                  <a:gd name="connsiteY5" fmla="*/ 921704 h 3253507"/>
                  <a:gd name="connsiteX6" fmla="*/ 1565078 w 1605617"/>
                  <a:gd name="connsiteY6" fmla="*/ 2355306 h 3253507"/>
                  <a:gd name="connsiteX7" fmla="*/ 1100386 w 1605617"/>
                  <a:gd name="connsiteY7" fmla="*/ 2499610 h 3253507"/>
                  <a:gd name="connsiteX8" fmla="*/ 101409 w 1605617"/>
                  <a:gd name="connsiteY8" fmla="*/ 3253507 h 3253507"/>
                  <a:gd name="connsiteX0" fmla="*/ 101409 w 1605617"/>
                  <a:gd name="connsiteY0" fmla="*/ 3253507 h 3253507"/>
                  <a:gd name="connsiteX1" fmla="*/ 23845 w 1605617"/>
                  <a:gd name="connsiteY1" fmla="*/ 1731104 h 3253507"/>
                  <a:gd name="connsiteX2" fmla="*/ 132272 w 1605617"/>
                  <a:gd name="connsiteY2" fmla="*/ 1323904 h 3253507"/>
                  <a:gd name="connsiteX3" fmla="*/ 395762 w 1605617"/>
                  <a:gd name="connsiteY3" fmla="*/ 656706 h 3253507"/>
                  <a:gd name="connsiteX4" fmla="*/ 1122834 w 1605617"/>
                  <a:gd name="connsiteY4" fmla="*/ 734 h 3253507"/>
                  <a:gd name="connsiteX5" fmla="*/ 1531389 w 1605617"/>
                  <a:gd name="connsiteY5" fmla="*/ 921704 h 3253507"/>
                  <a:gd name="connsiteX6" fmla="*/ 1565078 w 1605617"/>
                  <a:gd name="connsiteY6" fmla="*/ 2355306 h 3253507"/>
                  <a:gd name="connsiteX7" fmla="*/ 1100386 w 1605617"/>
                  <a:gd name="connsiteY7" fmla="*/ 2499610 h 3253507"/>
                  <a:gd name="connsiteX8" fmla="*/ 101409 w 1605617"/>
                  <a:gd name="connsiteY8" fmla="*/ 3253507 h 3253507"/>
                  <a:gd name="connsiteX0" fmla="*/ 110674 w 1614882"/>
                  <a:gd name="connsiteY0" fmla="*/ 3253507 h 3253507"/>
                  <a:gd name="connsiteX1" fmla="*/ 16671 w 1614882"/>
                  <a:gd name="connsiteY1" fmla="*/ 2104555 h 3253507"/>
                  <a:gd name="connsiteX2" fmla="*/ 141537 w 1614882"/>
                  <a:gd name="connsiteY2" fmla="*/ 1323904 h 3253507"/>
                  <a:gd name="connsiteX3" fmla="*/ 405027 w 1614882"/>
                  <a:gd name="connsiteY3" fmla="*/ 656706 h 3253507"/>
                  <a:gd name="connsiteX4" fmla="*/ 1132099 w 1614882"/>
                  <a:gd name="connsiteY4" fmla="*/ 734 h 3253507"/>
                  <a:gd name="connsiteX5" fmla="*/ 1540654 w 1614882"/>
                  <a:gd name="connsiteY5" fmla="*/ 921704 h 3253507"/>
                  <a:gd name="connsiteX6" fmla="*/ 1574343 w 1614882"/>
                  <a:gd name="connsiteY6" fmla="*/ 2355306 h 3253507"/>
                  <a:gd name="connsiteX7" fmla="*/ 1109651 w 1614882"/>
                  <a:gd name="connsiteY7" fmla="*/ 2499610 h 3253507"/>
                  <a:gd name="connsiteX8" fmla="*/ 110674 w 1614882"/>
                  <a:gd name="connsiteY8" fmla="*/ 3253507 h 3253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14882" h="3253507">
                    <a:moveTo>
                      <a:pt x="110674" y="3253507"/>
                    </a:moveTo>
                    <a:cubicBezTo>
                      <a:pt x="-45415" y="3094421"/>
                      <a:pt x="5900" y="2405019"/>
                      <a:pt x="16671" y="2104555"/>
                    </a:cubicBezTo>
                    <a:cubicBezTo>
                      <a:pt x="27442" y="1804091"/>
                      <a:pt x="102885" y="1471969"/>
                      <a:pt x="141537" y="1323904"/>
                    </a:cubicBezTo>
                    <a:cubicBezTo>
                      <a:pt x="200070" y="914253"/>
                      <a:pt x="245561" y="898371"/>
                      <a:pt x="405027" y="656706"/>
                    </a:cubicBezTo>
                    <a:cubicBezTo>
                      <a:pt x="564493" y="415041"/>
                      <a:pt x="952302" y="-20284"/>
                      <a:pt x="1132099" y="734"/>
                    </a:cubicBezTo>
                    <a:cubicBezTo>
                      <a:pt x="1304793" y="314576"/>
                      <a:pt x="1455506" y="569683"/>
                      <a:pt x="1540654" y="921704"/>
                    </a:cubicBezTo>
                    <a:cubicBezTo>
                      <a:pt x="1595289" y="1257762"/>
                      <a:pt x="1657702" y="1710044"/>
                      <a:pt x="1574343" y="2355306"/>
                    </a:cubicBezTo>
                    <a:cubicBezTo>
                      <a:pt x="1496008" y="2653246"/>
                      <a:pt x="1333243" y="2408775"/>
                      <a:pt x="1109651" y="2499610"/>
                    </a:cubicBezTo>
                    <a:cubicBezTo>
                      <a:pt x="886059" y="2590445"/>
                      <a:pt x="311415" y="3097071"/>
                      <a:pt x="110674" y="3253507"/>
                    </a:cubicBezTo>
                    <a:close/>
                  </a:path>
                </a:pathLst>
              </a:custGeom>
              <a:solidFill>
                <a:srgbClr val="FBEAC5"/>
              </a:solidFill>
              <a:ln w="38100">
                <a:solidFill>
                  <a:schemeClr val="tx1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n w="762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11" name="口"/>
              <p:cNvSpPr/>
              <p:nvPr/>
            </p:nvSpPr>
            <p:spPr>
              <a:xfrm rot="10339782" flipV="1">
                <a:off x="5366249" y="3243971"/>
                <a:ext cx="1156601" cy="1008848"/>
              </a:xfrm>
              <a:custGeom>
                <a:avLst/>
                <a:gdLst>
                  <a:gd name="connsiteX0" fmla="*/ 0 w 1005840"/>
                  <a:gd name="connsiteY0" fmla="*/ 144780 h 358140"/>
                  <a:gd name="connsiteX1" fmla="*/ 281940 w 1005840"/>
                  <a:gd name="connsiteY1" fmla="*/ 114300 h 358140"/>
                  <a:gd name="connsiteX2" fmla="*/ 762000 w 1005840"/>
                  <a:gd name="connsiteY2" fmla="*/ 0 h 358140"/>
                  <a:gd name="connsiteX3" fmla="*/ 1005840 w 1005840"/>
                  <a:gd name="connsiteY3" fmla="*/ 7620 h 358140"/>
                  <a:gd name="connsiteX4" fmla="*/ 937260 w 1005840"/>
                  <a:gd name="connsiteY4" fmla="*/ 205740 h 358140"/>
                  <a:gd name="connsiteX5" fmla="*/ 502920 w 1005840"/>
                  <a:gd name="connsiteY5" fmla="*/ 281940 h 358140"/>
                  <a:gd name="connsiteX6" fmla="*/ 152400 w 1005840"/>
                  <a:gd name="connsiteY6" fmla="*/ 358140 h 358140"/>
                  <a:gd name="connsiteX7" fmla="*/ 0 w 1005840"/>
                  <a:gd name="connsiteY7" fmla="*/ 144780 h 358140"/>
                  <a:gd name="connsiteX0" fmla="*/ 0 w 1005840"/>
                  <a:gd name="connsiteY0" fmla="*/ 148200 h 361560"/>
                  <a:gd name="connsiteX1" fmla="*/ 281940 w 1005840"/>
                  <a:gd name="connsiteY1" fmla="*/ 117720 h 361560"/>
                  <a:gd name="connsiteX2" fmla="*/ 727621 w 1005840"/>
                  <a:gd name="connsiteY2" fmla="*/ 0 h 361560"/>
                  <a:gd name="connsiteX3" fmla="*/ 1005840 w 1005840"/>
                  <a:gd name="connsiteY3" fmla="*/ 11040 h 361560"/>
                  <a:gd name="connsiteX4" fmla="*/ 937260 w 1005840"/>
                  <a:gd name="connsiteY4" fmla="*/ 209160 h 361560"/>
                  <a:gd name="connsiteX5" fmla="*/ 502920 w 1005840"/>
                  <a:gd name="connsiteY5" fmla="*/ 285360 h 361560"/>
                  <a:gd name="connsiteX6" fmla="*/ 152400 w 1005840"/>
                  <a:gd name="connsiteY6" fmla="*/ 361560 h 361560"/>
                  <a:gd name="connsiteX7" fmla="*/ 0 w 1005840"/>
                  <a:gd name="connsiteY7" fmla="*/ 148200 h 361560"/>
                  <a:gd name="connsiteX0" fmla="*/ 0 w 1005840"/>
                  <a:gd name="connsiteY0" fmla="*/ 148200 h 361560"/>
                  <a:gd name="connsiteX1" fmla="*/ 281940 w 1005840"/>
                  <a:gd name="connsiteY1" fmla="*/ 117720 h 361560"/>
                  <a:gd name="connsiteX2" fmla="*/ 727621 w 1005840"/>
                  <a:gd name="connsiteY2" fmla="*/ 0 h 361560"/>
                  <a:gd name="connsiteX3" fmla="*/ 1005840 w 1005840"/>
                  <a:gd name="connsiteY3" fmla="*/ 11040 h 361560"/>
                  <a:gd name="connsiteX4" fmla="*/ 937260 w 1005840"/>
                  <a:gd name="connsiteY4" fmla="*/ 209160 h 361560"/>
                  <a:gd name="connsiteX5" fmla="*/ 502920 w 1005840"/>
                  <a:gd name="connsiteY5" fmla="*/ 285360 h 361560"/>
                  <a:gd name="connsiteX6" fmla="*/ 152400 w 1005840"/>
                  <a:gd name="connsiteY6" fmla="*/ 361560 h 361560"/>
                  <a:gd name="connsiteX7" fmla="*/ 0 w 1005840"/>
                  <a:gd name="connsiteY7" fmla="*/ 148200 h 361560"/>
                  <a:gd name="connsiteX0" fmla="*/ 0 w 1005840"/>
                  <a:gd name="connsiteY0" fmla="*/ 148200 h 361561"/>
                  <a:gd name="connsiteX1" fmla="*/ 281940 w 1005840"/>
                  <a:gd name="connsiteY1" fmla="*/ 117720 h 361561"/>
                  <a:gd name="connsiteX2" fmla="*/ 727621 w 1005840"/>
                  <a:gd name="connsiteY2" fmla="*/ 0 h 361561"/>
                  <a:gd name="connsiteX3" fmla="*/ 1005840 w 1005840"/>
                  <a:gd name="connsiteY3" fmla="*/ 11040 h 361561"/>
                  <a:gd name="connsiteX4" fmla="*/ 937260 w 1005840"/>
                  <a:gd name="connsiteY4" fmla="*/ 209160 h 361561"/>
                  <a:gd name="connsiteX5" fmla="*/ 502920 w 1005840"/>
                  <a:gd name="connsiteY5" fmla="*/ 285360 h 361561"/>
                  <a:gd name="connsiteX6" fmla="*/ 152400 w 1005840"/>
                  <a:gd name="connsiteY6" fmla="*/ 361560 h 361561"/>
                  <a:gd name="connsiteX7" fmla="*/ 0 w 1005840"/>
                  <a:gd name="connsiteY7" fmla="*/ 148200 h 361561"/>
                  <a:gd name="connsiteX0" fmla="*/ 0 w 1005840"/>
                  <a:gd name="connsiteY0" fmla="*/ 155556 h 368919"/>
                  <a:gd name="connsiteX1" fmla="*/ 281940 w 1005840"/>
                  <a:gd name="connsiteY1" fmla="*/ 125076 h 368919"/>
                  <a:gd name="connsiteX2" fmla="*/ 727621 w 1005840"/>
                  <a:gd name="connsiteY2" fmla="*/ 7356 h 368919"/>
                  <a:gd name="connsiteX3" fmla="*/ 1005840 w 1005840"/>
                  <a:gd name="connsiteY3" fmla="*/ 18396 h 368919"/>
                  <a:gd name="connsiteX4" fmla="*/ 937260 w 1005840"/>
                  <a:gd name="connsiteY4" fmla="*/ 216516 h 368919"/>
                  <a:gd name="connsiteX5" fmla="*/ 502920 w 1005840"/>
                  <a:gd name="connsiteY5" fmla="*/ 292716 h 368919"/>
                  <a:gd name="connsiteX6" fmla="*/ 152400 w 1005840"/>
                  <a:gd name="connsiteY6" fmla="*/ 368916 h 368919"/>
                  <a:gd name="connsiteX7" fmla="*/ 0 w 1005840"/>
                  <a:gd name="connsiteY7" fmla="*/ 155556 h 368919"/>
                  <a:gd name="connsiteX0" fmla="*/ 0 w 1005840"/>
                  <a:gd name="connsiteY0" fmla="*/ 155556 h 368918"/>
                  <a:gd name="connsiteX1" fmla="*/ 281940 w 1005840"/>
                  <a:gd name="connsiteY1" fmla="*/ 125076 h 368918"/>
                  <a:gd name="connsiteX2" fmla="*/ 727621 w 1005840"/>
                  <a:gd name="connsiteY2" fmla="*/ 7356 h 368918"/>
                  <a:gd name="connsiteX3" fmla="*/ 1005840 w 1005840"/>
                  <a:gd name="connsiteY3" fmla="*/ 18396 h 368918"/>
                  <a:gd name="connsiteX4" fmla="*/ 937260 w 1005840"/>
                  <a:gd name="connsiteY4" fmla="*/ 216516 h 368918"/>
                  <a:gd name="connsiteX5" fmla="*/ 502920 w 1005840"/>
                  <a:gd name="connsiteY5" fmla="*/ 292716 h 368918"/>
                  <a:gd name="connsiteX6" fmla="*/ 152400 w 1005840"/>
                  <a:gd name="connsiteY6" fmla="*/ 368916 h 368918"/>
                  <a:gd name="connsiteX7" fmla="*/ 0 w 1005840"/>
                  <a:gd name="connsiteY7" fmla="*/ 155556 h 368918"/>
                  <a:gd name="connsiteX0" fmla="*/ 0 w 1005840"/>
                  <a:gd name="connsiteY0" fmla="*/ 155556 h 368918"/>
                  <a:gd name="connsiteX1" fmla="*/ 281940 w 1005840"/>
                  <a:gd name="connsiteY1" fmla="*/ 125077 h 368918"/>
                  <a:gd name="connsiteX2" fmla="*/ 727621 w 1005840"/>
                  <a:gd name="connsiteY2" fmla="*/ 7356 h 368918"/>
                  <a:gd name="connsiteX3" fmla="*/ 1005840 w 1005840"/>
                  <a:gd name="connsiteY3" fmla="*/ 18396 h 368918"/>
                  <a:gd name="connsiteX4" fmla="*/ 937260 w 1005840"/>
                  <a:gd name="connsiteY4" fmla="*/ 216516 h 368918"/>
                  <a:gd name="connsiteX5" fmla="*/ 502920 w 1005840"/>
                  <a:gd name="connsiteY5" fmla="*/ 292716 h 368918"/>
                  <a:gd name="connsiteX6" fmla="*/ 152400 w 1005840"/>
                  <a:gd name="connsiteY6" fmla="*/ 368916 h 368918"/>
                  <a:gd name="connsiteX7" fmla="*/ 0 w 1005840"/>
                  <a:gd name="connsiteY7" fmla="*/ 155556 h 368918"/>
                  <a:gd name="connsiteX0" fmla="*/ 0 w 1005840"/>
                  <a:gd name="connsiteY0" fmla="*/ 155556 h 368918"/>
                  <a:gd name="connsiteX1" fmla="*/ 281940 w 1005840"/>
                  <a:gd name="connsiteY1" fmla="*/ 125077 h 368918"/>
                  <a:gd name="connsiteX2" fmla="*/ 727621 w 1005840"/>
                  <a:gd name="connsiteY2" fmla="*/ 7356 h 368918"/>
                  <a:gd name="connsiteX3" fmla="*/ 1005840 w 1005840"/>
                  <a:gd name="connsiteY3" fmla="*/ 18396 h 368918"/>
                  <a:gd name="connsiteX4" fmla="*/ 937260 w 1005840"/>
                  <a:gd name="connsiteY4" fmla="*/ 216516 h 368918"/>
                  <a:gd name="connsiteX5" fmla="*/ 502920 w 1005840"/>
                  <a:gd name="connsiteY5" fmla="*/ 292716 h 368918"/>
                  <a:gd name="connsiteX6" fmla="*/ 152400 w 1005840"/>
                  <a:gd name="connsiteY6" fmla="*/ 368916 h 368918"/>
                  <a:gd name="connsiteX7" fmla="*/ 0 w 1005840"/>
                  <a:gd name="connsiteY7" fmla="*/ 155556 h 368918"/>
                  <a:gd name="connsiteX0" fmla="*/ 0 w 1005840"/>
                  <a:gd name="connsiteY0" fmla="*/ 155556 h 368918"/>
                  <a:gd name="connsiteX1" fmla="*/ 281940 w 1005840"/>
                  <a:gd name="connsiteY1" fmla="*/ 125077 h 368918"/>
                  <a:gd name="connsiteX2" fmla="*/ 727621 w 1005840"/>
                  <a:gd name="connsiteY2" fmla="*/ 7356 h 368918"/>
                  <a:gd name="connsiteX3" fmla="*/ 1005840 w 1005840"/>
                  <a:gd name="connsiteY3" fmla="*/ 18396 h 368918"/>
                  <a:gd name="connsiteX4" fmla="*/ 937260 w 1005840"/>
                  <a:gd name="connsiteY4" fmla="*/ 216516 h 368918"/>
                  <a:gd name="connsiteX5" fmla="*/ 502920 w 1005840"/>
                  <a:gd name="connsiteY5" fmla="*/ 292716 h 368918"/>
                  <a:gd name="connsiteX6" fmla="*/ 152400 w 1005840"/>
                  <a:gd name="connsiteY6" fmla="*/ 368916 h 368918"/>
                  <a:gd name="connsiteX7" fmla="*/ 0 w 1005840"/>
                  <a:gd name="connsiteY7" fmla="*/ 155556 h 368918"/>
                  <a:gd name="connsiteX0" fmla="*/ 0 w 1005840"/>
                  <a:gd name="connsiteY0" fmla="*/ 155556 h 368918"/>
                  <a:gd name="connsiteX1" fmla="*/ 281940 w 1005840"/>
                  <a:gd name="connsiteY1" fmla="*/ 125077 h 368918"/>
                  <a:gd name="connsiteX2" fmla="*/ 727621 w 1005840"/>
                  <a:gd name="connsiteY2" fmla="*/ 7356 h 368918"/>
                  <a:gd name="connsiteX3" fmla="*/ 1005840 w 1005840"/>
                  <a:gd name="connsiteY3" fmla="*/ 18396 h 368918"/>
                  <a:gd name="connsiteX4" fmla="*/ 937260 w 1005840"/>
                  <a:gd name="connsiteY4" fmla="*/ 216516 h 368918"/>
                  <a:gd name="connsiteX5" fmla="*/ 502920 w 1005840"/>
                  <a:gd name="connsiteY5" fmla="*/ 292716 h 368918"/>
                  <a:gd name="connsiteX6" fmla="*/ 152400 w 1005840"/>
                  <a:gd name="connsiteY6" fmla="*/ 368916 h 368918"/>
                  <a:gd name="connsiteX7" fmla="*/ 0 w 1005840"/>
                  <a:gd name="connsiteY7" fmla="*/ 155556 h 368918"/>
                  <a:gd name="connsiteX0" fmla="*/ 0 w 1005840"/>
                  <a:gd name="connsiteY0" fmla="*/ 252937 h 466299"/>
                  <a:gd name="connsiteX1" fmla="*/ 281940 w 1005840"/>
                  <a:gd name="connsiteY1" fmla="*/ 222458 h 466299"/>
                  <a:gd name="connsiteX2" fmla="*/ 722710 w 1005840"/>
                  <a:gd name="connsiteY2" fmla="*/ 2139 h 466299"/>
                  <a:gd name="connsiteX3" fmla="*/ 1005840 w 1005840"/>
                  <a:gd name="connsiteY3" fmla="*/ 115777 h 466299"/>
                  <a:gd name="connsiteX4" fmla="*/ 937260 w 1005840"/>
                  <a:gd name="connsiteY4" fmla="*/ 313897 h 466299"/>
                  <a:gd name="connsiteX5" fmla="*/ 502920 w 1005840"/>
                  <a:gd name="connsiteY5" fmla="*/ 390097 h 466299"/>
                  <a:gd name="connsiteX6" fmla="*/ 152400 w 1005840"/>
                  <a:gd name="connsiteY6" fmla="*/ 466297 h 466299"/>
                  <a:gd name="connsiteX7" fmla="*/ 0 w 1005840"/>
                  <a:gd name="connsiteY7" fmla="*/ 252937 h 466299"/>
                  <a:gd name="connsiteX0" fmla="*/ 0 w 1005840"/>
                  <a:gd name="connsiteY0" fmla="*/ 252722 h 466084"/>
                  <a:gd name="connsiteX1" fmla="*/ 281940 w 1005840"/>
                  <a:gd name="connsiteY1" fmla="*/ 222243 h 466084"/>
                  <a:gd name="connsiteX2" fmla="*/ 722710 w 1005840"/>
                  <a:gd name="connsiteY2" fmla="*/ 1924 h 466084"/>
                  <a:gd name="connsiteX3" fmla="*/ 1005840 w 1005840"/>
                  <a:gd name="connsiteY3" fmla="*/ 115562 h 466084"/>
                  <a:gd name="connsiteX4" fmla="*/ 937260 w 1005840"/>
                  <a:gd name="connsiteY4" fmla="*/ 313682 h 466084"/>
                  <a:gd name="connsiteX5" fmla="*/ 502920 w 1005840"/>
                  <a:gd name="connsiteY5" fmla="*/ 389882 h 466084"/>
                  <a:gd name="connsiteX6" fmla="*/ 152400 w 1005840"/>
                  <a:gd name="connsiteY6" fmla="*/ 466082 h 466084"/>
                  <a:gd name="connsiteX7" fmla="*/ 0 w 1005840"/>
                  <a:gd name="connsiteY7" fmla="*/ 252722 h 466084"/>
                  <a:gd name="connsiteX0" fmla="*/ 0 w 1005840"/>
                  <a:gd name="connsiteY0" fmla="*/ 171538 h 384900"/>
                  <a:gd name="connsiteX1" fmla="*/ 281940 w 1005840"/>
                  <a:gd name="connsiteY1" fmla="*/ 141059 h 384900"/>
                  <a:gd name="connsiteX2" fmla="*/ 766913 w 1005840"/>
                  <a:gd name="connsiteY2" fmla="*/ 2818 h 384900"/>
                  <a:gd name="connsiteX3" fmla="*/ 1005840 w 1005840"/>
                  <a:gd name="connsiteY3" fmla="*/ 34378 h 384900"/>
                  <a:gd name="connsiteX4" fmla="*/ 937260 w 1005840"/>
                  <a:gd name="connsiteY4" fmla="*/ 232498 h 384900"/>
                  <a:gd name="connsiteX5" fmla="*/ 502920 w 1005840"/>
                  <a:gd name="connsiteY5" fmla="*/ 308698 h 384900"/>
                  <a:gd name="connsiteX6" fmla="*/ 152400 w 1005840"/>
                  <a:gd name="connsiteY6" fmla="*/ 384898 h 384900"/>
                  <a:gd name="connsiteX7" fmla="*/ 0 w 1005840"/>
                  <a:gd name="connsiteY7" fmla="*/ 171538 h 384900"/>
                  <a:gd name="connsiteX0" fmla="*/ 0 w 1005840"/>
                  <a:gd name="connsiteY0" fmla="*/ 171538 h 384900"/>
                  <a:gd name="connsiteX1" fmla="*/ 281940 w 1005840"/>
                  <a:gd name="connsiteY1" fmla="*/ 141059 h 384900"/>
                  <a:gd name="connsiteX2" fmla="*/ 766913 w 1005840"/>
                  <a:gd name="connsiteY2" fmla="*/ 2818 h 384900"/>
                  <a:gd name="connsiteX3" fmla="*/ 1005840 w 1005840"/>
                  <a:gd name="connsiteY3" fmla="*/ 34378 h 384900"/>
                  <a:gd name="connsiteX4" fmla="*/ 937260 w 1005840"/>
                  <a:gd name="connsiteY4" fmla="*/ 232498 h 384900"/>
                  <a:gd name="connsiteX5" fmla="*/ 502920 w 1005840"/>
                  <a:gd name="connsiteY5" fmla="*/ 308698 h 384900"/>
                  <a:gd name="connsiteX6" fmla="*/ 152400 w 1005840"/>
                  <a:gd name="connsiteY6" fmla="*/ 384898 h 384900"/>
                  <a:gd name="connsiteX7" fmla="*/ 0 w 1005840"/>
                  <a:gd name="connsiteY7" fmla="*/ 171538 h 384900"/>
                  <a:gd name="connsiteX0" fmla="*/ 0 w 1005840"/>
                  <a:gd name="connsiteY0" fmla="*/ 168946 h 382308"/>
                  <a:gd name="connsiteX1" fmla="*/ 281940 w 1005840"/>
                  <a:gd name="connsiteY1" fmla="*/ 138467 h 382308"/>
                  <a:gd name="connsiteX2" fmla="*/ 766913 w 1005840"/>
                  <a:gd name="connsiteY2" fmla="*/ 226 h 382308"/>
                  <a:gd name="connsiteX3" fmla="*/ 1005840 w 1005840"/>
                  <a:gd name="connsiteY3" fmla="*/ 31786 h 382308"/>
                  <a:gd name="connsiteX4" fmla="*/ 937260 w 1005840"/>
                  <a:gd name="connsiteY4" fmla="*/ 229906 h 382308"/>
                  <a:gd name="connsiteX5" fmla="*/ 502920 w 1005840"/>
                  <a:gd name="connsiteY5" fmla="*/ 306106 h 382308"/>
                  <a:gd name="connsiteX6" fmla="*/ 152400 w 1005840"/>
                  <a:gd name="connsiteY6" fmla="*/ 382306 h 382308"/>
                  <a:gd name="connsiteX7" fmla="*/ 0 w 1005840"/>
                  <a:gd name="connsiteY7" fmla="*/ 168946 h 382308"/>
                  <a:gd name="connsiteX0" fmla="*/ 0 w 1005840"/>
                  <a:gd name="connsiteY0" fmla="*/ 138249 h 351611"/>
                  <a:gd name="connsiteX1" fmla="*/ 281940 w 1005840"/>
                  <a:gd name="connsiteY1" fmla="*/ 107770 h 351611"/>
                  <a:gd name="connsiteX2" fmla="*/ 766913 w 1005840"/>
                  <a:gd name="connsiteY2" fmla="*/ 7146 h 351611"/>
                  <a:gd name="connsiteX3" fmla="*/ 1005840 w 1005840"/>
                  <a:gd name="connsiteY3" fmla="*/ 1089 h 351611"/>
                  <a:gd name="connsiteX4" fmla="*/ 937260 w 1005840"/>
                  <a:gd name="connsiteY4" fmla="*/ 199209 h 351611"/>
                  <a:gd name="connsiteX5" fmla="*/ 502920 w 1005840"/>
                  <a:gd name="connsiteY5" fmla="*/ 275409 h 351611"/>
                  <a:gd name="connsiteX6" fmla="*/ 152400 w 1005840"/>
                  <a:gd name="connsiteY6" fmla="*/ 351609 h 351611"/>
                  <a:gd name="connsiteX7" fmla="*/ 0 w 1005840"/>
                  <a:gd name="connsiteY7" fmla="*/ 138249 h 351611"/>
                  <a:gd name="connsiteX0" fmla="*/ 0 w 1005840"/>
                  <a:gd name="connsiteY0" fmla="*/ 138249 h 619468"/>
                  <a:gd name="connsiteX1" fmla="*/ 281940 w 1005840"/>
                  <a:gd name="connsiteY1" fmla="*/ 107770 h 619468"/>
                  <a:gd name="connsiteX2" fmla="*/ 766913 w 1005840"/>
                  <a:gd name="connsiteY2" fmla="*/ 7146 h 619468"/>
                  <a:gd name="connsiteX3" fmla="*/ 1005840 w 1005840"/>
                  <a:gd name="connsiteY3" fmla="*/ 1089 h 619468"/>
                  <a:gd name="connsiteX4" fmla="*/ 937260 w 1005840"/>
                  <a:gd name="connsiteY4" fmla="*/ 199209 h 619468"/>
                  <a:gd name="connsiteX5" fmla="*/ 595683 w 1005840"/>
                  <a:gd name="connsiteY5" fmla="*/ 618019 h 619468"/>
                  <a:gd name="connsiteX6" fmla="*/ 152400 w 1005840"/>
                  <a:gd name="connsiteY6" fmla="*/ 351609 h 619468"/>
                  <a:gd name="connsiteX7" fmla="*/ 0 w 1005840"/>
                  <a:gd name="connsiteY7" fmla="*/ 138249 h 619468"/>
                  <a:gd name="connsiteX0" fmla="*/ 0 w 1005840"/>
                  <a:gd name="connsiteY0" fmla="*/ 138249 h 619314"/>
                  <a:gd name="connsiteX1" fmla="*/ 281940 w 1005840"/>
                  <a:gd name="connsiteY1" fmla="*/ 107770 h 619314"/>
                  <a:gd name="connsiteX2" fmla="*/ 766913 w 1005840"/>
                  <a:gd name="connsiteY2" fmla="*/ 7146 h 619314"/>
                  <a:gd name="connsiteX3" fmla="*/ 1005840 w 1005840"/>
                  <a:gd name="connsiteY3" fmla="*/ 1089 h 619314"/>
                  <a:gd name="connsiteX4" fmla="*/ 937260 w 1005840"/>
                  <a:gd name="connsiteY4" fmla="*/ 199209 h 619314"/>
                  <a:gd name="connsiteX5" fmla="*/ 595683 w 1005840"/>
                  <a:gd name="connsiteY5" fmla="*/ 618019 h 619314"/>
                  <a:gd name="connsiteX6" fmla="*/ 184324 w 1005840"/>
                  <a:gd name="connsiteY6" fmla="*/ 311897 h 619314"/>
                  <a:gd name="connsiteX7" fmla="*/ 0 w 1005840"/>
                  <a:gd name="connsiteY7" fmla="*/ 138249 h 619314"/>
                  <a:gd name="connsiteX0" fmla="*/ 0 w 1005840"/>
                  <a:gd name="connsiteY0" fmla="*/ 138249 h 619644"/>
                  <a:gd name="connsiteX1" fmla="*/ 281940 w 1005840"/>
                  <a:gd name="connsiteY1" fmla="*/ 107770 h 619644"/>
                  <a:gd name="connsiteX2" fmla="*/ 766913 w 1005840"/>
                  <a:gd name="connsiteY2" fmla="*/ 7146 h 619644"/>
                  <a:gd name="connsiteX3" fmla="*/ 1005840 w 1005840"/>
                  <a:gd name="connsiteY3" fmla="*/ 1089 h 619644"/>
                  <a:gd name="connsiteX4" fmla="*/ 937260 w 1005840"/>
                  <a:gd name="connsiteY4" fmla="*/ 199209 h 619644"/>
                  <a:gd name="connsiteX5" fmla="*/ 595683 w 1005840"/>
                  <a:gd name="connsiteY5" fmla="*/ 618019 h 619644"/>
                  <a:gd name="connsiteX6" fmla="*/ 184324 w 1005840"/>
                  <a:gd name="connsiteY6" fmla="*/ 311897 h 619644"/>
                  <a:gd name="connsiteX7" fmla="*/ 0 w 1005840"/>
                  <a:gd name="connsiteY7" fmla="*/ 138249 h 619644"/>
                  <a:gd name="connsiteX0" fmla="*/ 0 w 1005840"/>
                  <a:gd name="connsiteY0" fmla="*/ 138249 h 619644"/>
                  <a:gd name="connsiteX1" fmla="*/ 281940 w 1005840"/>
                  <a:gd name="connsiteY1" fmla="*/ 107770 h 619644"/>
                  <a:gd name="connsiteX2" fmla="*/ 766913 w 1005840"/>
                  <a:gd name="connsiteY2" fmla="*/ 7146 h 619644"/>
                  <a:gd name="connsiteX3" fmla="*/ 1005840 w 1005840"/>
                  <a:gd name="connsiteY3" fmla="*/ 1089 h 619644"/>
                  <a:gd name="connsiteX4" fmla="*/ 937260 w 1005840"/>
                  <a:gd name="connsiteY4" fmla="*/ 199209 h 619644"/>
                  <a:gd name="connsiteX5" fmla="*/ 595683 w 1005840"/>
                  <a:gd name="connsiteY5" fmla="*/ 618019 h 619644"/>
                  <a:gd name="connsiteX6" fmla="*/ 184324 w 1005840"/>
                  <a:gd name="connsiteY6" fmla="*/ 311897 h 619644"/>
                  <a:gd name="connsiteX7" fmla="*/ 0 w 1005840"/>
                  <a:gd name="connsiteY7" fmla="*/ 138249 h 619644"/>
                  <a:gd name="connsiteX0" fmla="*/ 0 w 1005840"/>
                  <a:gd name="connsiteY0" fmla="*/ 138249 h 619667"/>
                  <a:gd name="connsiteX1" fmla="*/ 281940 w 1005840"/>
                  <a:gd name="connsiteY1" fmla="*/ 107770 h 619667"/>
                  <a:gd name="connsiteX2" fmla="*/ 766913 w 1005840"/>
                  <a:gd name="connsiteY2" fmla="*/ 7146 h 619667"/>
                  <a:gd name="connsiteX3" fmla="*/ 1005840 w 1005840"/>
                  <a:gd name="connsiteY3" fmla="*/ 1089 h 619667"/>
                  <a:gd name="connsiteX4" fmla="*/ 937260 w 1005840"/>
                  <a:gd name="connsiteY4" fmla="*/ 199209 h 619667"/>
                  <a:gd name="connsiteX5" fmla="*/ 595683 w 1005840"/>
                  <a:gd name="connsiteY5" fmla="*/ 618019 h 619667"/>
                  <a:gd name="connsiteX6" fmla="*/ 151797 w 1005840"/>
                  <a:gd name="connsiteY6" fmla="*/ 316200 h 619667"/>
                  <a:gd name="connsiteX7" fmla="*/ 0 w 1005840"/>
                  <a:gd name="connsiteY7" fmla="*/ 138249 h 619667"/>
                  <a:gd name="connsiteX0" fmla="*/ 0 w 1005840"/>
                  <a:gd name="connsiteY0" fmla="*/ 138249 h 619667"/>
                  <a:gd name="connsiteX1" fmla="*/ 281940 w 1005840"/>
                  <a:gd name="connsiteY1" fmla="*/ 107770 h 619667"/>
                  <a:gd name="connsiteX2" fmla="*/ 766913 w 1005840"/>
                  <a:gd name="connsiteY2" fmla="*/ 7146 h 619667"/>
                  <a:gd name="connsiteX3" fmla="*/ 1005840 w 1005840"/>
                  <a:gd name="connsiteY3" fmla="*/ 1089 h 619667"/>
                  <a:gd name="connsiteX4" fmla="*/ 937260 w 1005840"/>
                  <a:gd name="connsiteY4" fmla="*/ 199209 h 619667"/>
                  <a:gd name="connsiteX5" fmla="*/ 595683 w 1005840"/>
                  <a:gd name="connsiteY5" fmla="*/ 618019 h 619667"/>
                  <a:gd name="connsiteX6" fmla="*/ 151797 w 1005840"/>
                  <a:gd name="connsiteY6" fmla="*/ 316200 h 619667"/>
                  <a:gd name="connsiteX7" fmla="*/ 0 w 1005840"/>
                  <a:gd name="connsiteY7" fmla="*/ 138249 h 619667"/>
                  <a:gd name="connsiteX0" fmla="*/ 0 w 1077018"/>
                  <a:gd name="connsiteY0" fmla="*/ 67177 h 619667"/>
                  <a:gd name="connsiteX1" fmla="*/ 353118 w 1077018"/>
                  <a:gd name="connsiteY1" fmla="*/ 107770 h 619667"/>
                  <a:gd name="connsiteX2" fmla="*/ 838091 w 1077018"/>
                  <a:gd name="connsiteY2" fmla="*/ 7146 h 619667"/>
                  <a:gd name="connsiteX3" fmla="*/ 1077018 w 1077018"/>
                  <a:gd name="connsiteY3" fmla="*/ 1089 h 619667"/>
                  <a:gd name="connsiteX4" fmla="*/ 1008438 w 1077018"/>
                  <a:gd name="connsiteY4" fmla="*/ 199209 h 619667"/>
                  <a:gd name="connsiteX5" fmla="*/ 666861 w 1077018"/>
                  <a:gd name="connsiteY5" fmla="*/ 618019 h 619667"/>
                  <a:gd name="connsiteX6" fmla="*/ 222975 w 1077018"/>
                  <a:gd name="connsiteY6" fmla="*/ 316200 h 619667"/>
                  <a:gd name="connsiteX7" fmla="*/ 0 w 1077018"/>
                  <a:gd name="connsiteY7" fmla="*/ 67177 h 619667"/>
                  <a:gd name="connsiteX0" fmla="*/ 0 w 1077018"/>
                  <a:gd name="connsiteY0" fmla="*/ 67177 h 619667"/>
                  <a:gd name="connsiteX1" fmla="*/ 344244 w 1077018"/>
                  <a:gd name="connsiteY1" fmla="*/ 66475 h 619667"/>
                  <a:gd name="connsiteX2" fmla="*/ 838091 w 1077018"/>
                  <a:gd name="connsiteY2" fmla="*/ 7146 h 619667"/>
                  <a:gd name="connsiteX3" fmla="*/ 1077018 w 1077018"/>
                  <a:gd name="connsiteY3" fmla="*/ 1089 h 619667"/>
                  <a:gd name="connsiteX4" fmla="*/ 1008438 w 1077018"/>
                  <a:gd name="connsiteY4" fmla="*/ 199209 h 619667"/>
                  <a:gd name="connsiteX5" fmla="*/ 666861 w 1077018"/>
                  <a:gd name="connsiteY5" fmla="*/ 618019 h 619667"/>
                  <a:gd name="connsiteX6" fmla="*/ 222975 w 1077018"/>
                  <a:gd name="connsiteY6" fmla="*/ 316200 h 619667"/>
                  <a:gd name="connsiteX7" fmla="*/ 0 w 1077018"/>
                  <a:gd name="connsiteY7" fmla="*/ 67177 h 619667"/>
                  <a:gd name="connsiteX0" fmla="*/ 0 w 1077018"/>
                  <a:gd name="connsiteY0" fmla="*/ 67177 h 619667"/>
                  <a:gd name="connsiteX1" fmla="*/ 344244 w 1077018"/>
                  <a:gd name="connsiteY1" fmla="*/ 66475 h 619667"/>
                  <a:gd name="connsiteX2" fmla="*/ 838091 w 1077018"/>
                  <a:gd name="connsiteY2" fmla="*/ 7146 h 619667"/>
                  <a:gd name="connsiteX3" fmla="*/ 1077018 w 1077018"/>
                  <a:gd name="connsiteY3" fmla="*/ 1089 h 619667"/>
                  <a:gd name="connsiteX4" fmla="*/ 1008438 w 1077018"/>
                  <a:gd name="connsiteY4" fmla="*/ 199209 h 619667"/>
                  <a:gd name="connsiteX5" fmla="*/ 666861 w 1077018"/>
                  <a:gd name="connsiteY5" fmla="*/ 618019 h 619667"/>
                  <a:gd name="connsiteX6" fmla="*/ 222975 w 1077018"/>
                  <a:gd name="connsiteY6" fmla="*/ 316200 h 619667"/>
                  <a:gd name="connsiteX7" fmla="*/ 0 w 1077018"/>
                  <a:gd name="connsiteY7" fmla="*/ 67177 h 619667"/>
                  <a:gd name="connsiteX0" fmla="*/ 0 w 1077018"/>
                  <a:gd name="connsiteY0" fmla="*/ 66286 h 618776"/>
                  <a:gd name="connsiteX1" fmla="*/ 344244 w 1077018"/>
                  <a:gd name="connsiteY1" fmla="*/ 65584 h 618776"/>
                  <a:gd name="connsiteX2" fmla="*/ 835984 w 1077018"/>
                  <a:gd name="connsiteY2" fmla="*/ 48477 h 618776"/>
                  <a:gd name="connsiteX3" fmla="*/ 1077018 w 1077018"/>
                  <a:gd name="connsiteY3" fmla="*/ 198 h 618776"/>
                  <a:gd name="connsiteX4" fmla="*/ 1008438 w 1077018"/>
                  <a:gd name="connsiteY4" fmla="*/ 198318 h 618776"/>
                  <a:gd name="connsiteX5" fmla="*/ 666861 w 1077018"/>
                  <a:gd name="connsiteY5" fmla="*/ 617128 h 618776"/>
                  <a:gd name="connsiteX6" fmla="*/ 222975 w 1077018"/>
                  <a:gd name="connsiteY6" fmla="*/ 315309 h 618776"/>
                  <a:gd name="connsiteX7" fmla="*/ 0 w 1077018"/>
                  <a:gd name="connsiteY7" fmla="*/ 66286 h 618776"/>
                  <a:gd name="connsiteX0" fmla="*/ 0 w 1077018"/>
                  <a:gd name="connsiteY0" fmla="*/ 66286 h 618776"/>
                  <a:gd name="connsiteX1" fmla="*/ 348681 w 1077018"/>
                  <a:gd name="connsiteY1" fmla="*/ 86232 h 618776"/>
                  <a:gd name="connsiteX2" fmla="*/ 835984 w 1077018"/>
                  <a:gd name="connsiteY2" fmla="*/ 48477 h 618776"/>
                  <a:gd name="connsiteX3" fmla="*/ 1077018 w 1077018"/>
                  <a:gd name="connsiteY3" fmla="*/ 198 h 618776"/>
                  <a:gd name="connsiteX4" fmla="*/ 1008438 w 1077018"/>
                  <a:gd name="connsiteY4" fmla="*/ 198318 h 618776"/>
                  <a:gd name="connsiteX5" fmla="*/ 666861 w 1077018"/>
                  <a:gd name="connsiteY5" fmla="*/ 617128 h 618776"/>
                  <a:gd name="connsiteX6" fmla="*/ 222975 w 1077018"/>
                  <a:gd name="connsiteY6" fmla="*/ 315309 h 618776"/>
                  <a:gd name="connsiteX7" fmla="*/ 0 w 1077018"/>
                  <a:gd name="connsiteY7" fmla="*/ 66286 h 618776"/>
                  <a:gd name="connsiteX0" fmla="*/ 0 w 1077018"/>
                  <a:gd name="connsiteY0" fmla="*/ 66286 h 379660"/>
                  <a:gd name="connsiteX1" fmla="*/ 348681 w 1077018"/>
                  <a:gd name="connsiteY1" fmla="*/ 86232 h 379660"/>
                  <a:gd name="connsiteX2" fmla="*/ 835984 w 1077018"/>
                  <a:gd name="connsiteY2" fmla="*/ 48477 h 379660"/>
                  <a:gd name="connsiteX3" fmla="*/ 1077018 w 1077018"/>
                  <a:gd name="connsiteY3" fmla="*/ 198 h 379660"/>
                  <a:gd name="connsiteX4" fmla="*/ 1008438 w 1077018"/>
                  <a:gd name="connsiteY4" fmla="*/ 198318 h 379660"/>
                  <a:gd name="connsiteX5" fmla="*/ 602634 w 1077018"/>
                  <a:gd name="connsiteY5" fmla="*/ 370287 h 379660"/>
                  <a:gd name="connsiteX6" fmla="*/ 222975 w 1077018"/>
                  <a:gd name="connsiteY6" fmla="*/ 315309 h 379660"/>
                  <a:gd name="connsiteX7" fmla="*/ 0 w 1077018"/>
                  <a:gd name="connsiteY7" fmla="*/ 66286 h 379660"/>
                  <a:gd name="connsiteX0" fmla="*/ 0 w 1077018"/>
                  <a:gd name="connsiteY0" fmla="*/ 66286 h 379660"/>
                  <a:gd name="connsiteX1" fmla="*/ 348681 w 1077018"/>
                  <a:gd name="connsiteY1" fmla="*/ 86232 h 379660"/>
                  <a:gd name="connsiteX2" fmla="*/ 835984 w 1077018"/>
                  <a:gd name="connsiteY2" fmla="*/ 48477 h 379660"/>
                  <a:gd name="connsiteX3" fmla="*/ 1077018 w 1077018"/>
                  <a:gd name="connsiteY3" fmla="*/ 198 h 379660"/>
                  <a:gd name="connsiteX4" fmla="*/ 900727 w 1077018"/>
                  <a:gd name="connsiteY4" fmla="*/ 165366 h 379660"/>
                  <a:gd name="connsiteX5" fmla="*/ 602634 w 1077018"/>
                  <a:gd name="connsiteY5" fmla="*/ 370287 h 379660"/>
                  <a:gd name="connsiteX6" fmla="*/ 222975 w 1077018"/>
                  <a:gd name="connsiteY6" fmla="*/ 315309 h 379660"/>
                  <a:gd name="connsiteX7" fmla="*/ 0 w 1077018"/>
                  <a:gd name="connsiteY7" fmla="*/ 66286 h 379660"/>
                  <a:gd name="connsiteX0" fmla="*/ 0 w 1077018"/>
                  <a:gd name="connsiteY0" fmla="*/ 66286 h 374507"/>
                  <a:gd name="connsiteX1" fmla="*/ 348681 w 1077018"/>
                  <a:gd name="connsiteY1" fmla="*/ 86232 h 374507"/>
                  <a:gd name="connsiteX2" fmla="*/ 835984 w 1077018"/>
                  <a:gd name="connsiteY2" fmla="*/ 48477 h 374507"/>
                  <a:gd name="connsiteX3" fmla="*/ 1077018 w 1077018"/>
                  <a:gd name="connsiteY3" fmla="*/ 198 h 374507"/>
                  <a:gd name="connsiteX4" fmla="*/ 900727 w 1077018"/>
                  <a:gd name="connsiteY4" fmla="*/ 165366 h 374507"/>
                  <a:gd name="connsiteX5" fmla="*/ 602634 w 1077018"/>
                  <a:gd name="connsiteY5" fmla="*/ 370287 h 374507"/>
                  <a:gd name="connsiteX6" fmla="*/ 264573 w 1077018"/>
                  <a:gd name="connsiteY6" fmla="*/ 248732 h 374507"/>
                  <a:gd name="connsiteX7" fmla="*/ 0 w 1077018"/>
                  <a:gd name="connsiteY7" fmla="*/ 66286 h 374507"/>
                  <a:gd name="connsiteX0" fmla="*/ 0 w 1077018"/>
                  <a:gd name="connsiteY0" fmla="*/ 66286 h 374507"/>
                  <a:gd name="connsiteX1" fmla="*/ 348681 w 1077018"/>
                  <a:gd name="connsiteY1" fmla="*/ 86232 h 374507"/>
                  <a:gd name="connsiteX2" fmla="*/ 835984 w 1077018"/>
                  <a:gd name="connsiteY2" fmla="*/ 48477 h 374507"/>
                  <a:gd name="connsiteX3" fmla="*/ 1077018 w 1077018"/>
                  <a:gd name="connsiteY3" fmla="*/ 198 h 374507"/>
                  <a:gd name="connsiteX4" fmla="*/ 900727 w 1077018"/>
                  <a:gd name="connsiteY4" fmla="*/ 165366 h 374507"/>
                  <a:gd name="connsiteX5" fmla="*/ 602634 w 1077018"/>
                  <a:gd name="connsiteY5" fmla="*/ 370287 h 374507"/>
                  <a:gd name="connsiteX6" fmla="*/ 264573 w 1077018"/>
                  <a:gd name="connsiteY6" fmla="*/ 248732 h 374507"/>
                  <a:gd name="connsiteX7" fmla="*/ 0 w 1077018"/>
                  <a:gd name="connsiteY7" fmla="*/ 66286 h 374507"/>
                  <a:gd name="connsiteX0" fmla="*/ 0 w 1101939"/>
                  <a:gd name="connsiteY0" fmla="*/ 54375 h 374507"/>
                  <a:gd name="connsiteX1" fmla="*/ 373602 w 1101939"/>
                  <a:gd name="connsiteY1" fmla="*/ 86232 h 374507"/>
                  <a:gd name="connsiteX2" fmla="*/ 860905 w 1101939"/>
                  <a:gd name="connsiteY2" fmla="*/ 48477 h 374507"/>
                  <a:gd name="connsiteX3" fmla="*/ 1101939 w 1101939"/>
                  <a:gd name="connsiteY3" fmla="*/ 198 h 374507"/>
                  <a:gd name="connsiteX4" fmla="*/ 925648 w 1101939"/>
                  <a:gd name="connsiteY4" fmla="*/ 165366 h 374507"/>
                  <a:gd name="connsiteX5" fmla="*/ 627555 w 1101939"/>
                  <a:gd name="connsiteY5" fmla="*/ 370287 h 374507"/>
                  <a:gd name="connsiteX6" fmla="*/ 289494 w 1101939"/>
                  <a:gd name="connsiteY6" fmla="*/ 248732 h 374507"/>
                  <a:gd name="connsiteX7" fmla="*/ 0 w 1101939"/>
                  <a:gd name="connsiteY7" fmla="*/ 54375 h 374507"/>
                  <a:gd name="connsiteX0" fmla="*/ 0 w 1101939"/>
                  <a:gd name="connsiteY0" fmla="*/ 54375 h 374507"/>
                  <a:gd name="connsiteX1" fmla="*/ 373602 w 1101939"/>
                  <a:gd name="connsiteY1" fmla="*/ 86232 h 374507"/>
                  <a:gd name="connsiteX2" fmla="*/ 860905 w 1101939"/>
                  <a:gd name="connsiteY2" fmla="*/ 48477 h 374507"/>
                  <a:gd name="connsiteX3" fmla="*/ 1101939 w 1101939"/>
                  <a:gd name="connsiteY3" fmla="*/ 198 h 374507"/>
                  <a:gd name="connsiteX4" fmla="*/ 925648 w 1101939"/>
                  <a:gd name="connsiteY4" fmla="*/ 165366 h 374507"/>
                  <a:gd name="connsiteX5" fmla="*/ 627555 w 1101939"/>
                  <a:gd name="connsiteY5" fmla="*/ 370287 h 374507"/>
                  <a:gd name="connsiteX6" fmla="*/ 289494 w 1101939"/>
                  <a:gd name="connsiteY6" fmla="*/ 248732 h 374507"/>
                  <a:gd name="connsiteX7" fmla="*/ 0 w 1101939"/>
                  <a:gd name="connsiteY7" fmla="*/ 54375 h 374507"/>
                  <a:gd name="connsiteX0" fmla="*/ 0 w 1101939"/>
                  <a:gd name="connsiteY0" fmla="*/ 54375 h 375370"/>
                  <a:gd name="connsiteX1" fmla="*/ 373602 w 1101939"/>
                  <a:gd name="connsiteY1" fmla="*/ 86232 h 375370"/>
                  <a:gd name="connsiteX2" fmla="*/ 860905 w 1101939"/>
                  <a:gd name="connsiteY2" fmla="*/ 48477 h 375370"/>
                  <a:gd name="connsiteX3" fmla="*/ 1101939 w 1101939"/>
                  <a:gd name="connsiteY3" fmla="*/ 198 h 375370"/>
                  <a:gd name="connsiteX4" fmla="*/ 925648 w 1101939"/>
                  <a:gd name="connsiteY4" fmla="*/ 165366 h 375370"/>
                  <a:gd name="connsiteX5" fmla="*/ 627555 w 1101939"/>
                  <a:gd name="connsiteY5" fmla="*/ 370287 h 375370"/>
                  <a:gd name="connsiteX6" fmla="*/ 270314 w 1101939"/>
                  <a:gd name="connsiteY6" fmla="*/ 268745 h 375370"/>
                  <a:gd name="connsiteX7" fmla="*/ 0 w 1101939"/>
                  <a:gd name="connsiteY7" fmla="*/ 54375 h 375370"/>
                  <a:gd name="connsiteX0" fmla="*/ 0 w 1101939"/>
                  <a:gd name="connsiteY0" fmla="*/ 54375 h 375370"/>
                  <a:gd name="connsiteX1" fmla="*/ 373602 w 1101939"/>
                  <a:gd name="connsiteY1" fmla="*/ 86232 h 375370"/>
                  <a:gd name="connsiteX2" fmla="*/ 860905 w 1101939"/>
                  <a:gd name="connsiteY2" fmla="*/ 48477 h 375370"/>
                  <a:gd name="connsiteX3" fmla="*/ 1101939 w 1101939"/>
                  <a:gd name="connsiteY3" fmla="*/ 198 h 375370"/>
                  <a:gd name="connsiteX4" fmla="*/ 925648 w 1101939"/>
                  <a:gd name="connsiteY4" fmla="*/ 165366 h 375370"/>
                  <a:gd name="connsiteX5" fmla="*/ 627555 w 1101939"/>
                  <a:gd name="connsiteY5" fmla="*/ 370287 h 375370"/>
                  <a:gd name="connsiteX6" fmla="*/ 270314 w 1101939"/>
                  <a:gd name="connsiteY6" fmla="*/ 268745 h 375370"/>
                  <a:gd name="connsiteX7" fmla="*/ 0 w 1101939"/>
                  <a:gd name="connsiteY7" fmla="*/ 54375 h 375370"/>
                  <a:gd name="connsiteX0" fmla="*/ 0 w 1101939"/>
                  <a:gd name="connsiteY0" fmla="*/ 54375 h 375025"/>
                  <a:gd name="connsiteX1" fmla="*/ 373602 w 1101939"/>
                  <a:gd name="connsiteY1" fmla="*/ 86232 h 375025"/>
                  <a:gd name="connsiteX2" fmla="*/ 860905 w 1101939"/>
                  <a:gd name="connsiteY2" fmla="*/ 48477 h 375025"/>
                  <a:gd name="connsiteX3" fmla="*/ 1101939 w 1101939"/>
                  <a:gd name="connsiteY3" fmla="*/ 198 h 375025"/>
                  <a:gd name="connsiteX4" fmla="*/ 925648 w 1101939"/>
                  <a:gd name="connsiteY4" fmla="*/ 165366 h 375025"/>
                  <a:gd name="connsiteX5" fmla="*/ 627555 w 1101939"/>
                  <a:gd name="connsiteY5" fmla="*/ 370287 h 375025"/>
                  <a:gd name="connsiteX6" fmla="*/ 270314 w 1101939"/>
                  <a:gd name="connsiteY6" fmla="*/ 268745 h 375025"/>
                  <a:gd name="connsiteX7" fmla="*/ 0 w 1101939"/>
                  <a:gd name="connsiteY7" fmla="*/ 54375 h 375025"/>
                  <a:gd name="connsiteX0" fmla="*/ 0 w 1101939"/>
                  <a:gd name="connsiteY0" fmla="*/ 54375 h 375025"/>
                  <a:gd name="connsiteX1" fmla="*/ 373602 w 1101939"/>
                  <a:gd name="connsiteY1" fmla="*/ 86232 h 375025"/>
                  <a:gd name="connsiteX2" fmla="*/ 860905 w 1101939"/>
                  <a:gd name="connsiteY2" fmla="*/ 48477 h 375025"/>
                  <a:gd name="connsiteX3" fmla="*/ 1101939 w 1101939"/>
                  <a:gd name="connsiteY3" fmla="*/ 198 h 375025"/>
                  <a:gd name="connsiteX4" fmla="*/ 947604 w 1101939"/>
                  <a:gd name="connsiteY4" fmla="*/ 185586 h 375025"/>
                  <a:gd name="connsiteX5" fmla="*/ 627555 w 1101939"/>
                  <a:gd name="connsiteY5" fmla="*/ 370287 h 375025"/>
                  <a:gd name="connsiteX6" fmla="*/ 270314 w 1101939"/>
                  <a:gd name="connsiteY6" fmla="*/ 268745 h 375025"/>
                  <a:gd name="connsiteX7" fmla="*/ 0 w 1101939"/>
                  <a:gd name="connsiteY7" fmla="*/ 54375 h 375025"/>
                  <a:gd name="connsiteX0" fmla="*/ 0 w 1101939"/>
                  <a:gd name="connsiteY0" fmla="*/ 54375 h 375025"/>
                  <a:gd name="connsiteX1" fmla="*/ 373602 w 1101939"/>
                  <a:gd name="connsiteY1" fmla="*/ 86232 h 375025"/>
                  <a:gd name="connsiteX2" fmla="*/ 860905 w 1101939"/>
                  <a:gd name="connsiteY2" fmla="*/ 48477 h 375025"/>
                  <a:gd name="connsiteX3" fmla="*/ 1101939 w 1101939"/>
                  <a:gd name="connsiteY3" fmla="*/ 198 h 375025"/>
                  <a:gd name="connsiteX4" fmla="*/ 947604 w 1101939"/>
                  <a:gd name="connsiteY4" fmla="*/ 185586 h 375025"/>
                  <a:gd name="connsiteX5" fmla="*/ 627555 w 1101939"/>
                  <a:gd name="connsiteY5" fmla="*/ 370287 h 375025"/>
                  <a:gd name="connsiteX6" fmla="*/ 270314 w 1101939"/>
                  <a:gd name="connsiteY6" fmla="*/ 268745 h 375025"/>
                  <a:gd name="connsiteX7" fmla="*/ 0 w 1101939"/>
                  <a:gd name="connsiteY7" fmla="*/ 54375 h 375025"/>
                  <a:gd name="connsiteX0" fmla="*/ 0 w 1101939"/>
                  <a:gd name="connsiteY0" fmla="*/ 54375 h 375025"/>
                  <a:gd name="connsiteX1" fmla="*/ 376709 w 1101939"/>
                  <a:gd name="connsiteY1" fmla="*/ 100685 h 375025"/>
                  <a:gd name="connsiteX2" fmla="*/ 860905 w 1101939"/>
                  <a:gd name="connsiteY2" fmla="*/ 48477 h 375025"/>
                  <a:gd name="connsiteX3" fmla="*/ 1101939 w 1101939"/>
                  <a:gd name="connsiteY3" fmla="*/ 198 h 375025"/>
                  <a:gd name="connsiteX4" fmla="*/ 947604 w 1101939"/>
                  <a:gd name="connsiteY4" fmla="*/ 185586 h 375025"/>
                  <a:gd name="connsiteX5" fmla="*/ 627555 w 1101939"/>
                  <a:gd name="connsiteY5" fmla="*/ 370287 h 375025"/>
                  <a:gd name="connsiteX6" fmla="*/ 270314 w 1101939"/>
                  <a:gd name="connsiteY6" fmla="*/ 268745 h 375025"/>
                  <a:gd name="connsiteX7" fmla="*/ 0 w 1101939"/>
                  <a:gd name="connsiteY7" fmla="*/ 54375 h 375025"/>
                  <a:gd name="connsiteX0" fmla="*/ 0 w 1101939"/>
                  <a:gd name="connsiteY0" fmla="*/ 54375 h 375025"/>
                  <a:gd name="connsiteX1" fmla="*/ 376709 w 1101939"/>
                  <a:gd name="connsiteY1" fmla="*/ 100685 h 375025"/>
                  <a:gd name="connsiteX2" fmla="*/ 860905 w 1101939"/>
                  <a:gd name="connsiteY2" fmla="*/ 48477 h 375025"/>
                  <a:gd name="connsiteX3" fmla="*/ 1101939 w 1101939"/>
                  <a:gd name="connsiteY3" fmla="*/ 198 h 375025"/>
                  <a:gd name="connsiteX4" fmla="*/ 947604 w 1101939"/>
                  <a:gd name="connsiteY4" fmla="*/ 185586 h 375025"/>
                  <a:gd name="connsiteX5" fmla="*/ 627555 w 1101939"/>
                  <a:gd name="connsiteY5" fmla="*/ 370287 h 375025"/>
                  <a:gd name="connsiteX6" fmla="*/ 270314 w 1101939"/>
                  <a:gd name="connsiteY6" fmla="*/ 268745 h 375025"/>
                  <a:gd name="connsiteX7" fmla="*/ 0 w 1101939"/>
                  <a:gd name="connsiteY7" fmla="*/ 54375 h 375025"/>
                  <a:gd name="connsiteX0" fmla="*/ 0 w 1101939"/>
                  <a:gd name="connsiteY0" fmla="*/ 54375 h 375025"/>
                  <a:gd name="connsiteX1" fmla="*/ 376709 w 1101939"/>
                  <a:gd name="connsiteY1" fmla="*/ 100685 h 375025"/>
                  <a:gd name="connsiteX2" fmla="*/ 860905 w 1101939"/>
                  <a:gd name="connsiteY2" fmla="*/ 48477 h 375025"/>
                  <a:gd name="connsiteX3" fmla="*/ 1101939 w 1101939"/>
                  <a:gd name="connsiteY3" fmla="*/ 198 h 375025"/>
                  <a:gd name="connsiteX4" fmla="*/ 947604 w 1101939"/>
                  <a:gd name="connsiteY4" fmla="*/ 185586 h 375025"/>
                  <a:gd name="connsiteX5" fmla="*/ 627555 w 1101939"/>
                  <a:gd name="connsiteY5" fmla="*/ 370287 h 375025"/>
                  <a:gd name="connsiteX6" fmla="*/ 270314 w 1101939"/>
                  <a:gd name="connsiteY6" fmla="*/ 268745 h 375025"/>
                  <a:gd name="connsiteX7" fmla="*/ 0 w 1101939"/>
                  <a:gd name="connsiteY7" fmla="*/ 54375 h 375025"/>
                  <a:gd name="connsiteX0" fmla="*/ 0 w 1101939"/>
                  <a:gd name="connsiteY0" fmla="*/ 54351 h 375001"/>
                  <a:gd name="connsiteX1" fmla="*/ 376709 w 1101939"/>
                  <a:gd name="connsiteY1" fmla="*/ 100661 h 375001"/>
                  <a:gd name="connsiteX2" fmla="*/ 862458 w 1101939"/>
                  <a:gd name="connsiteY2" fmla="*/ 55680 h 375001"/>
                  <a:gd name="connsiteX3" fmla="*/ 1101939 w 1101939"/>
                  <a:gd name="connsiteY3" fmla="*/ 174 h 375001"/>
                  <a:gd name="connsiteX4" fmla="*/ 947604 w 1101939"/>
                  <a:gd name="connsiteY4" fmla="*/ 185562 h 375001"/>
                  <a:gd name="connsiteX5" fmla="*/ 627555 w 1101939"/>
                  <a:gd name="connsiteY5" fmla="*/ 370263 h 375001"/>
                  <a:gd name="connsiteX6" fmla="*/ 270314 w 1101939"/>
                  <a:gd name="connsiteY6" fmla="*/ 268721 h 375001"/>
                  <a:gd name="connsiteX7" fmla="*/ 0 w 1101939"/>
                  <a:gd name="connsiteY7" fmla="*/ 54351 h 375001"/>
                  <a:gd name="connsiteX0" fmla="*/ 0 w 1101939"/>
                  <a:gd name="connsiteY0" fmla="*/ 54313 h 374963"/>
                  <a:gd name="connsiteX1" fmla="*/ 376709 w 1101939"/>
                  <a:gd name="connsiteY1" fmla="*/ 100623 h 374963"/>
                  <a:gd name="connsiteX2" fmla="*/ 867458 w 1101939"/>
                  <a:gd name="connsiteY2" fmla="*/ 72308 h 374963"/>
                  <a:gd name="connsiteX3" fmla="*/ 1101939 w 1101939"/>
                  <a:gd name="connsiteY3" fmla="*/ 136 h 374963"/>
                  <a:gd name="connsiteX4" fmla="*/ 947604 w 1101939"/>
                  <a:gd name="connsiteY4" fmla="*/ 185524 h 374963"/>
                  <a:gd name="connsiteX5" fmla="*/ 627555 w 1101939"/>
                  <a:gd name="connsiteY5" fmla="*/ 370225 h 374963"/>
                  <a:gd name="connsiteX6" fmla="*/ 270314 w 1101939"/>
                  <a:gd name="connsiteY6" fmla="*/ 268683 h 374963"/>
                  <a:gd name="connsiteX7" fmla="*/ 0 w 1101939"/>
                  <a:gd name="connsiteY7" fmla="*/ 54313 h 374963"/>
                  <a:gd name="connsiteX0" fmla="*/ 0 w 1101939"/>
                  <a:gd name="connsiteY0" fmla="*/ 54313 h 374963"/>
                  <a:gd name="connsiteX1" fmla="*/ 376709 w 1101939"/>
                  <a:gd name="connsiteY1" fmla="*/ 100623 h 374963"/>
                  <a:gd name="connsiteX2" fmla="*/ 867458 w 1101939"/>
                  <a:gd name="connsiteY2" fmla="*/ 72308 h 374963"/>
                  <a:gd name="connsiteX3" fmla="*/ 1101939 w 1101939"/>
                  <a:gd name="connsiteY3" fmla="*/ 136 h 374963"/>
                  <a:gd name="connsiteX4" fmla="*/ 947604 w 1101939"/>
                  <a:gd name="connsiteY4" fmla="*/ 185524 h 374963"/>
                  <a:gd name="connsiteX5" fmla="*/ 627555 w 1101939"/>
                  <a:gd name="connsiteY5" fmla="*/ 370225 h 374963"/>
                  <a:gd name="connsiteX6" fmla="*/ 270314 w 1101939"/>
                  <a:gd name="connsiteY6" fmla="*/ 268683 h 374963"/>
                  <a:gd name="connsiteX7" fmla="*/ 0 w 1101939"/>
                  <a:gd name="connsiteY7" fmla="*/ 54313 h 374963"/>
                  <a:gd name="connsiteX0" fmla="*/ 0 w 1101939"/>
                  <a:gd name="connsiteY0" fmla="*/ 54469 h 375119"/>
                  <a:gd name="connsiteX1" fmla="*/ 376709 w 1101939"/>
                  <a:gd name="connsiteY1" fmla="*/ 100779 h 375119"/>
                  <a:gd name="connsiteX2" fmla="*/ 867458 w 1101939"/>
                  <a:gd name="connsiteY2" fmla="*/ 72464 h 375119"/>
                  <a:gd name="connsiteX3" fmla="*/ 1101939 w 1101939"/>
                  <a:gd name="connsiteY3" fmla="*/ 292 h 375119"/>
                  <a:gd name="connsiteX4" fmla="*/ 947604 w 1101939"/>
                  <a:gd name="connsiteY4" fmla="*/ 185680 h 375119"/>
                  <a:gd name="connsiteX5" fmla="*/ 627555 w 1101939"/>
                  <a:gd name="connsiteY5" fmla="*/ 370381 h 375119"/>
                  <a:gd name="connsiteX6" fmla="*/ 270314 w 1101939"/>
                  <a:gd name="connsiteY6" fmla="*/ 268839 h 375119"/>
                  <a:gd name="connsiteX7" fmla="*/ 0 w 1101939"/>
                  <a:gd name="connsiteY7" fmla="*/ 54469 h 375119"/>
                  <a:gd name="connsiteX0" fmla="*/ 0 w 1101939"/>
                  <a:gd name="connsiteY0" fmla="*/ 54366 h 375016"/>
                  <a:gd name="connsiteX1" fmla="*/ 376709 w 1101939"/>
                  <a:gd name="connsiteY1" fmla="*/ 100676 h 375016"/>
                  <a:gd name="connsiteX2" fmla="*/ 867458 w 1101939"/>
                  <a:gd name="connsiteY2" fmla="*/ 72361 h 375016"/>
                  <a:gd name="connsiteX3" fmla="*/ 1101939 w 1101939"/>
                  <a:gd name="connsiteY3" fmla="*/ 189 h 375016"/>
                  <a:gd name="connsiteX4" fmla="*/ 947604 w 1101939"/>
                  <a:gd name="connsiteY4" fmla="*/ 185577 h 375016"/>
                  <a:gd name="connsiteX5" fmla="*/ 627555 w 1101939"/>
                  <a:gd name="connsiteY5" fmla="*/ 370278 h 375016"/>
                  <a:gd name="connsiteX6" fmla="*/ 270314 w 1101939"/>
                  <a:gd name="connsiteY6" fmla="*/ 268736 h 375016"/>
                  <a:gd name="connsiteX7" fmla="*/ 0 w 1101939"/>
                  <a:gd name="connsiteY7" fmla="*/ 54366 h 375016"/>
                  <a:gd name="connsiteX0" fmla="*/ 0 w 1075228"/>
                  <a:gd name="connsiteY0" fmla="*/ 80602 h 401252"/>
                  <a:gd name="connsiteX1" fmla="*/ 376709 w 1075228"/>
                  <a:gd name="connsiteY1" fmla="*/ 126912 h 401252"/>
                  <a:gd name="connsiteX2" fmla="*/ 867458 w 1075228"/>
                  <a:gd name="connsiteY2" fmla="*/ 98597 h 401252"/>
                  <a:gd name="connsiteX3" fmla="*/ 1075228 w 1075228"/>
                  <a:gd name="connsiteY3" fmla="*/ 126 h 401252"/>
                  <a:gd name="connsiteX4" fmla="*/ 947604 w 1075228"/>
                  <a:gd name="connsiteY4" fmla="*/ 211813 h 401252"/>
                  <a:gd name="connsiteX5" fmla="*/ 627555 w 1075228"/>
                  <a:gd name="connsiteY5" fmla="*/ 396514 h 401252"/>
                  <a:gd name="connsiteX6" fmla="*/ 270314 w 1075228"/>
                  <a:gd name="connsiteY6" fmla="*/ 294972 h 401252"/>
                  <a:gd name="connsiteX7" fmla="*/ 0 w 1075228"/>
                  <a:gd name="connsiteY7" fmla="*/ 80602 h 401252"/>
                  <a:gd name="connsiteX0" fmla="*/ 0 w 1075228"/>
                  <a:gd name="connsiteY0" fmla="*/ 80476 h 401126"/>
                  <a:gd name="connsiteX1" fmla="*/ 376709 w 1075228"/>
                  <a:gd name="connsiteY1" fmla="*/ 126786 h 401126"/>
                  <a:gd name="connsiteX2" fmla="*/ 867458 w 1075228"/>
                  <a:gd name="connsiteY2" fmla="*/ 98471 h 401126"/>
                  <a:gd name="connsiteX3" fmla="*/ 1075228 w 1075228"/>
                  <a:gd name="connsiteY3" fmla="*/ 0 h 401126"/>
                  <a:gd name="connsiteX4" fmla="*/ 947604 w 1075228"/>
                  <a:gd name="connsiteY4" fmla="*/ 211687 h 401126"/>
                  <a:gd name="connsiteX5" fmla="*/ 627555 w 1075228"/>
                  <a:gd name="connsiteY5" fmla="*/ 396388 h 401126"/>
                  <a:gd name="connsiteX6" fmla="*/ 270314 w 1075228"/>
                  <a:gd name="connsiteY6" fmla="*/ 294846 h 401126"/>
                  <a:gd name="connsiteX7" fmla="*/ 0 w 1075228"/>
                  <a:gd name="connsiteY7" fmla="*/ 80476 h 401126"/>
                  <a:gd name="connsiteX0" fmla="*/ 0 w 1040324"/>
                  <a:gd name="connsiteY0" fmla="*/ 71474 h 401126"/>
                  <a:gd name="connsiteX1" fmla="*/ 341805 w 1040324"/>
                  <a:gd name="connsiteY1" fmla="*/ 126786 h 401126"/>
                  <a:gd name="connsiteX2" fmla="*/ 832554 w 1040324"/>
                  <a:gd name="connsiteY2" fmla="*/ 98471 h 401126"/>
                  <a:gd name="connsiteX3" fmla="*/ 1040324 w 1040324"/>
                  <a:gd name="connsiteY3" fmla="*/ 0 h 401126"/>
                  <a:gd name="connsiteX4" fmla="*/ 912700 w 1040324"/>
                  <a:gd name="connsiteY4" fmla="*/ 211687 h 401126"/>
                  <a:gd name="connsiteX5" fmla="*/ 592651 w 1040324"/>
                  <a:gd name="connsiteY5" fmla="*/ 396388 h 401126"/>
                  <a:gd name="connsiteX6" fmla="*/ 235410 w 1040324"/>
                  <a:gd name="connsiteY6" fmla="*/ 294846 h 401126"/>
                  <a:gd name="connsiteX7" fmla="*/ 0 w 1040324"/>
                  <a:gd name="connsiteY7" fmla="*/ 71474 h 401126"/>
                  <a:gd name="connsiteX0" fmla="*/ 0 w 1040324"/>
                  <a:gd name="connsiteY0" fmla="*/ 71474 h 401126"/>
                  <a:gd name="connsiteX1" fmla="*/ 341805 w 1040324"/>
                  <a:gd name="connsiteY1" fmla="*/ 126786 h 401126"/>
                  <a:gd name="connsiteX2" fmla="*/ 832554 w 1040324"/>
                  <a:gd name="connsiteY2" fmla="*/ 98471 h 401126"/>
                  <a:gd name="connsiteX3" fmla="*/ 1040324 w 1040324"/>
                  <a:gd name="connsiteY3" fmla="*/ 0 h 401126"/>
                  <a:gd name="connsiteX4" fmla="*/ 912700 w 1040324"/>
                  <a:gd name="connsiteY4" fmla="*/ 211687 h 401126"/>
                  <a:gd name="connsiteX5" fmla="*/ 592651 w 1040324"/>
                  <a:gd name="connsiteY5" fmla="*/ 396388 h 401126"/>
                  <a:gd name="connsiteX6" fmla="*/ 235410 w 1040324"/>
                  <a:gd name="connsiteY6" fmla="*/ 294846 h 401126"/>
                  <a:gd name="connsiteX7" fmla="*/ 0 w 1040324"/>
                  <a:gd name="connsiteY7" fmla="*/ 71474 h 401126"/>
                  <a:gd name="connsiteX0" fmla="*/ 0 w 1040324"/>
                  <a:gd name="connsiteY0" fmla="*/ 71474 h 401126"/>
                  <a:gd name="connsiteX1" fmla="*/ 344819 w 1040324"/>
                  <a:gd name="connsiteY1" fmla="*/ 150674 h 401126"/>
                  <a:gd name="connsiteX2" fmla="*/ 832554 w 1040324"/>
                  <a:gd name="connsiteY2" fmla="*/ 98471 h 401126"/>
                  <a:gd name="connsiteX3" fmla="*/ 1040324 w 1040324"/>
                  <a:gd name="connsiteY3" fmla="*/ 0 h 401126"/>
                  <a:gd name="connsiteX4" fmla="*/ 912700 w 1040324"/>
                  <a:gd name="connsiteY4" fmla="*/ 211687 h 401126"/>
                  <a:gd name="connsiteX5" fmla="*/ 592651 w 1040324"/>
                  <a:gd name="connsiteY5" fmla="*/ 396388 h 401126"/>
                  <a:gd name="connsiteX6" fmla="*/ 235410 w 1040324"/>
                  <a:gd name="connsiteY6" fmla="*/ 294846 h 401126"/>
                  <a:gd name="connsiteX7" fmla="*/ 0 w 1040324"/>
                  <a:gd name="connsiteY7" fmla="*/ 71474 h 401126"/>
                  <a:gd name="connsiteX0" fmla="*/ 0 w 1040324"/>
                  <a:gd name="connsiteY0" fmla="*/ 71474 h 401126"/>
                  <a:gd name="connsiteX1" fmla="*/ 344819 w 1040324"/>
                  <a:gd name="connsiteY1" fmla="*/ 150674 h 401126"/>
                  <a:gd name="connsiteX2" fmla="*/ 832554 w 1040324"/>
                  <a:gd name="connsiteY2" fmla="*/ 98471 h 401126"/>
                  <a:gd name="connsiteX3" fmla="*/ 1040324 w 1040324"/>
                  <a:gd name="connsiteY3" fmla="*/ 0 h 401126"/>
                  <a:gd name="connsiteX4" fmla="*/ 912700 w 1040324"/>
                  <a:gd name="connsiteY4" fmla="*/ 211687 h 401126"/>
                  <a:gd name="connsiteX5" fmla="*/ 592651 w 1040324"/>
                  <a:gd name="connsiteY5" fmla="*/ 396388 h 401126"/>
                  <a:gd name="connsiteX6" fmla="*/ 235410 w 1040324"/>
                  <a:gd name="connsiteY6" fmla="*/ 294846 h 401126"/>
                  <a:gd name="connsiteX7" fmla="*/ 0 w 1040324"/>
                  <a:gd name="connsiteY7" fmla="*/ 71474 h 401126"/>
                  <a:gd name="connsiteX0" fmla="*/ 0 w 1040324"/>
                  <a:gd name="connsiteY0" fmla="*/ 71474 h 401126"/>
                  <a:gd name="connsiteX1" fmla="*/ 344819 w 1040324"/>
                  <a:gd name="connsiteY1" fmla="*/ 150674 h 401126"/>
                  <a:gd name="connsiteX2" fmla="*/ 832554 w 1040324"/>
                  <a:gd name="connsiteY2" fmla="*/ 98471 h 401126"/>
                  <a:gd name="connsiteX3" fmla="*/ 1040324 w 1040324"/>
                  <a:gd name="connsiteY3" fmla="*/ 0 h 401126"/>
                  <a:gd name="connsiteX4" fmla="*/ 912700 w 1040324"/>
                  <a:gd name="connsiteY4" fmla="*/ 211687 h 401126"/>
                  <a:gd name="connsiteX5" fmla="*/ 592651 w 1040324"/>
                  <a:gd name="connsiteY5" fmla="*/ 396388 h 401126"/>
                  <a:gd name="connsiteX6" fmla="*/ 235410 w 1040324"/>
                  <a:gd name="connsiteY6" fmla="*/ 294846 h 401126"/>
                  <a:gd name="connsiteX7" fmla="*/ 0 w 1040324"/>
                  <a:gd name="connsiteY7" fmla="*/ 71474 h 401126"/>
                  <a:gd name="connsiteX0" fmla="*/ 0 w 1040324"/>
                  <a:gd name="connsiteY0" fmla="*/ 71474 h 401126"/>
                  <a:gd name="connsiteX1" fmla="*/ 344819 w 1040324"/>
                  <a:gd name="connsiteY1" fmla="*/ 150674 h 401126"/>
                  <a:gd name="connsiteX2" fmla="*/ 832554 w 1040324"/>
                  <a:gd name="connsiteY2" fmla="*/ 98471 h 401126"/>
                  <a:gd name="connsiteX3" fmla="*/ 1040324 w 1040324"/>
                  <a:gd name="connsiteY3" fmla="*/ 0 h 401126"/>
                  <a:gd name="connsiteX4" fmla="*/ 912700 w 1040324"/>
                  <a:gd name="connsiteY4" fmla="*/ 211687 h 401126"/>
                  <a:gd name="connsiteX5" fmla="*/ 592651 w 1040324"/>
                  <a:gd name="connsiteY5" fmla="*/ 396388 h 401126"/>
                  <a:gd name="connsiteX6" fmla="*/ 235410 w 1040324"/>
                  <a:gd name="connsiteY6" fmla="*/ 294846 h 401126"/>
                  <a:gd name="connsiteX7" fmla="*/ 0 w 1040324"/>
                  <a:gd name="connsiteY7" fmla="*/ 71474 h 401126"/>
                  <a:gd name="connsiteX0" fmla="*/ 0 w 1040324"/>
                  <a:gd name="connsiteY0" fmla="*/ 71474 h 401126"/>
                  <a:gd name="connsiteX1" fmla="*/ 344819 w 1040324"/>
                  <a:gd name="connsiteY1" fmla="*/ 150674 h 401126"/>
                  <a:gd name="connsiteX2" fmla="*/ 832554 w 1040324"/>
                  <a:gd name="connsiteY2" fmla="*/ 98471 h 401126"/>
                  <a:gd name="connsiteX3" fmla="*/ 1040324 w 1040324"/>
                  <a:gd name="connsiteY3" fmla="*/ 0 h 401126"/>
                  <a:gd name="connsiteX4" fmla="*/ 882016 w 1040324"/>
                  <a:gd name="connsiteY4" fmla="*/ 219376 h 401126"/>
                  <a:gd name="connsiteX5" fmla="*/ 592651 w 1040324"/>
                  <a:gd name="connsiteY5" fmla="*/ 396388 h 401126"/>
                  <a:gd name="connsiteX6" fmla="*/ 235410 w 1040324"/>
                  <a:gd name="connsiteY6" fmla="*/ 294846 h 401126"/>
                  <a:gd name="connsiteX7" fmla="*/ 0 w 1040324"/>
                  <a:gd name="connsiteY7" fmla="*/ 71474 h 4011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40324" h="401126">
                    <a:moveTo>
                      <a:pt x="0" y="71474"/>
                    </a:moveTo>
                    <a:cubicBezTo>
                      <a:pt x="101000" y="108714"/>
                      <a:pt x="195247" y="137547"/>
                      <a:pt x="344819" y="150674"/>
                    </a:cubicBezTo>
                    <a:cubicBezTo>
                      <a:pt x="528984" y="160882"/>
                      <a:pt x="667355" y="149202"/>
                      <a:pt x="832554" y="98471"/>
                    </a:cubicBezTo>
                    <a:cubicBezTo>
                      <a:pt x="943205" y="67059"/>
                      <a:pt x="961607" y="43433"/>
                      <a:pt x="1040324" y="0"/>
                    </a:cubicBezTo>
                    <a:lnTo>
                      <a:pt x="882016" y="219376"/>
                    </a:lnTo>
                    <a:cubicBezTo>
                      <a:pt x="804150" y="289028"/>
                      <a:pt x="737431" y="370988"/>
                      <a:pt x="592651" y="396388"/>
                    </a:cubicBezTo>
                    <a:cubicBezTo>
                      <a:pt x="475811" y="421788"/>
                      <a:pt x="298936" y="338873"/>
                      <a:pt x="235410" y="294846"/>
                    </a:cubicBezTo>
                    <a:cubicBezTo>
                      <a:pt x="156163" y="246760"/>
                      <a:pt x="50800" y="142594"/>
                      <a:pt x="0" y="71474"/>
                    </a:cubicBezTo>
                    <a:close/>
                  </a:path>
                </a:pathLst>
              </a:custGeom>
              <a:solidFill>
                <a:srgbClr val="E98F87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n w="762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12" name="フリーフォーム 11"/>
              <p:cNvSpPr/>
              <p:nvPr/>
            </p:nvSpPr>
            <p:spPr>
              <a:xfrm>
                <a:off x="6306163" y="2631431"/>
                <a:ext cx="405336" cy="161356"/>
              </a:xfrm>
              <a:custGeom>
                <a:avLst/>
                <a:gdLst>
                  <a:gd name="connsiteX0" fmla="*/ 0 w 647700"/>
                  <a:gd name="connsiteY0" fmla="*/ 267738 h 267738"/>
                  <a:gd name="connsiteX1" fmla="*/ 335280 w 647700"/>
                  <a:gd name="connsiteY1" fmla="*/ 16278 h 267738"/>
                  <a:gd name="connsiteX2" fmla="*/ 647700 w 647700"/>
                  <a:gd name="connsiteY2" fmla="*/ 23898 h 267738"/>
                  <a:gd name="connsiteX3" fmla="*/ 647700 w 647700"/>
                  <a:gd name="connsiteY3" fmla="*/ 23898 h 267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7700" h="267738">
                    <a:moveTo>
                      <a:pt x="0" y="267738"/>
                    </a:moveTo>
                    <a:cubicBezTo>
                      <a:pt x="113665" y="162328"/>
                      <a:pt x="227330" y="56918"/>
                      <a:pt x="335280" y="16278"/>
                    </a:cubicBezTo>
                    <a:cubicBezTo>
                      <a:pt x="443230" y="-24362"/>
                      <a:pt x="647700" y="23898"/>
                      <a:pt x="647700" y="23898"/>
                    </a:cubicBezTo>
                    <a:lnTo>
                      <a:pt x="647700" y="23898"/>
                    </a:lnTo>
                  </a:path>
                </a:pathLst>
              </a:custGeom>
              <a:noFill/>
              <a:ln w="88900" cap="rnd">
                <a:solidFill>
                  <a:schemeClr val="tx1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フリーフォーム 12"/>
              <p:cNvSpPr/>
              <p:nvPr/>
            </p:nvSpPr>
            <p:spPr>
              <a:xfrm>
                <a:off x="6213917" y="2212434"/>
                <a:ext cx="647700" cy="267738"/>
              </a:xfrm>
              <a:custGeom>
                <a:avLst/>
                <a:gdLst>
                  <a:gd name="connsiteX0" fmla="*/ 0 w 647700"/>
                  <a:gd name="connsiteY0" fmla="*/ 267738 h 267738"/>
                  <a:gd name="connsiteX1" fmla="*/ 335280 w 647700"/>
                  <a:gd name="connsiteY1" fmla="*/ 16278 h 267738"/>
                  <a:gd name="connsiteX2" fmla="*/ 647700 w 647700"/>
                  <a:gd name="connsiteY2" fmla="*/ 23898 h 267738"/>
                  <a:gd name="connsiteX3" fmla="*/ 647700 w 647700"/>
                  <a:gd name="connsiteY3" fmla="*/ 23898 h 267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7700" h="267738">
                    <a:moveTo>
                      <a:pt x="0" y="267738"/>
                    </a:moveTo>
                    <a:cubicBezTo>
                      <a:pt x="113665" y="162328"/>
                      <a:pt x="227330" y="56918"/>
                      <a:pt x="335280" y="16278"/>
                    </a:cubicBezTo>
                    <a:cubicBezTo>
                      <a:pt x="443230" y="-24362"/>
                      <a:pt x="647700" y="23898"/>
                      <a:pt x="647700" y="23898"/>
                    </a:cubicBezTo>
                    <a:lnTo>
                      <a:pt x="647700" y="23898"/>
                    </a:lnTo>
                  </a:path>
                </a:pathLst>
              </a:custGeom>
              <a:noFill/>
              <a:ln w="88900" cap="rnd">
                <a:solidFill>
                  <a:schemeClr val="accent2">
                    <a:lumMod val="50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フリーフォーム 13"/>
              <p:cNvSpPr/>
              <p:nvPr/>
            </p:nvSpPr>
            <p:spPr>
              <a:xfrm rot="21208604" flipH="1">
                <a:off x="4938243" y="2225068"/>
                <a:ext cx="647700" cy="267738"/>
              </a:xfrm>
              <a:custGeom>
                <a:avLst/>
                <a:gdLst>
                  <a:gd name="connsiteX0" fmla="*/ 0 w 647700"/>
                  <a:gd name="connsiteY0" fmla="*/ 267738 h 267738"/>
                  <a:gd name="connsiteX1" fmla="*/ 335280 w 647700"/>
                  <a:gd name="connsiteY1" fmla="*/ 16278 h 267738"/>
                  <a:gd name="connsiteX2" fmla="*/ 647700 w 647700"/>
                  <a:gd name="connsiteY2" fmla="*/ 23898 h 267738"/>
                  <a:gd name="connsiteX3" fmla="*/ 647700 w 647700"/>
                  <a:gd name="connsiteY3" fmla="*/ 23898 h 267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7700" h="267738">
                    <a:moveTo>
                      <a:pt x="0" y="267738"/>
                    </a:moveTo>
                    <a:cubicBezTo>
                      <a:pt x="113665" y="162328"/>
                      <a:pt x="227330" y="56918"/>
                      <a:pt x="335280" y="16278"/>
                    </a:cubicBezTo>
                    <a:cubicBezTo>
                      <a:pt x="443230" y="-24362"/>
                      <a:pt x="647700" y="23898"/>
                      <a:pt x="647700" y="23898"/>
                    </a:cubicBezTo>
                    <a:lnTo>
                      <a:pt x="647700" y="23898"/>
                    </a:lnTo>
                  </a:path>
                </a:pathLst>
              </a:custGeom>
              <a:noFill/>
              <a:ln w="88900" cap="rnd">
                <a:solidFill>
                  <a:schemeClr val="accent2">
                    <a:lumMod val="50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フリーフォーム 14"/>
              <p:cNvSpPr/>
              <p:nvPr/>
            </p:nvSpPr>
            <p:spPr>
              <a:xfrm>
                <a:off x="5097728" y="4696353"/>
                <a:ext cx="1939511" cy="1222148"/>
              </a:xfrm>
              <a:custGeom>
                <a:avLst/>
                <a:gdLst>
                  <a:gd name="connsiteX0" fmla="*/ 0 w 2351314"/>
                  <a:gd name="connsiteY0" fmla="*/ 0 h 1553029"/>
                  <a:gd name="connsiteX1" fmla="*/ 217714 w 2351314"/>
                  <a:gd name="connsiteY1" fmla="*/ 754743 h 1553029"/>
                  <a:gd name="connsiteX2" fmla="*/ 609600 w 2351314"/>
                  <a:gd name="connsiteY2" fmla="*/ 667657 h 1553029"/>
                  <a:gd name="connsiteX3" fmla="*/ 362857 w 2351314"/>
                  <a:gd name="connsiteY3" fmla="*/ 914400 h 1553029"/>
                  <a:gd name="connsiteX4" fmla="*/ 1219200 w 2351314"/>
                  <a:gd name="connsiteY4" fmla="*/ 1553029 h 1553029"/>
                  <a:gd name="connsiteX5" fmla="*/ 1988457 w 2351314"/>
                  <a:gd name="connsiteY5" fmla="*/ 914400 h 1553029"/>
                  <a:gd name="connsiteX6" fmla="*/ 1799771 w 2351314"/>
                  <a:gd name="connsiteY6" fmla="*/ 754743 h 1553029"/>
                  <a:gd name="connsiteX7" fmla="*/ 2220685 w 2351314"/>
                  <a:gd name="connsiteY7" fmla="*/ 711200 h 1553029"/>
                  <a:gd name="connsiteX8" fmla="*/ 2351314 w 2351314"/>
                  <a:gd name="connsiteY8" fmla="*/ 145143 h 1553029"/>
                  <a:gd name="connsiteX9" fmla="*/ 2351314 w 2351314"/>
                  <a:gd name="connsiteY9" fmla="*/ 145143 h 1553029"/>
                  <a:gd name="connsiteX0" fmla="*/ 0 w 2358233"/>
                  <a:gd name="connsiteY0" fmla="*/ 0 h 1553029"/>
                  <a:gd name="connsiteX1" fmla="*/ 217714 w 2358233"/>
                  <a:gd name="connsiteY1" fmla="*/ 754743 h 1553029"/>
                  <a:gd name="connsiteX2" fmla="*/ 609600 w 2358233"/>
                  <a:gd name="connsiteY2" fmla="*/ 667657 h 1553029"/>
                  <a:gd name="connsiteX3" fmla="*/ 362857 w 2358233"/>
                  <a:gd name="connsiteY3" fmla="*/ 914400 h 1553029"/>
                  <a:gd name="connsiteX4" fmla="*/ 1219200 w 2358233"/>
                  <a:gd name="connsiteY4" fmla="*/ 1553029 h 1553029"/>
                  <a:gd name="connsiteX5" fmla="*/ 1988457 w 2358233"/>
                  <a:gd name="connsiteY5" fmla="*/ 914400 h 1553029"/>
                  <a:gd name="connsiteX6" fmla="*/ 1799771 w 2358233"/>
                  <a:gd name="connsiteY6" fmla="*/ 754743 h 1553029"/>
                  <a:gd name="connsiteX7" fmla="*/ 2220685 w 2358233"/>
                  <a:gd name="connsiteY7" fmla="*/ 711200 h 1553029"/>
                  <a:gd name="connsiteX8" fmla="*/ 2351314 w 2358233"/>
                  <a:gd name="connsiteY8" fmla="*/ 145143 h 1553029"/>
                  <a:gd name="connsiteX9" fmla="*/ 2351314 w 2358233"/>
                  <a:gd name="connsiteY9" fmla="*/ 145143 h 1553029"/>
                  <a:gd name="connsiteX0" fmla="*/ 0 w 2351327"/>
                  <a:gd name="connsiteY0" fmla="*/ 0 h 1553029"/>
                  <a:gd name="connsiteX1" fmla="*/ 217714 w 2351327"/>
                  <a:gd name="connsiteY1" fmla="*/ 754743 h 1553029"/>
                  <a:gd name="connsiteX2" fmla="*/ 609600 w 2351327"/>
                  <a:gd name="connsiteY2" fmla="*/ 667657 h 1553029"/>
                  <a:gd name="connsiteX3" fmla="*/ 362857 w 2351327"/>
                  <a:gd name="connsiteY3" fmla="*/ 914400 h 1553029"/>
                  <a:gd name="connsiteX4" fmla="*/ 1219200 w 2351327"/>
                  <a:gd name="connsiteY4" fmla="*/ 1553029 h 1553029"/>
                  <a:gd name="connsiteX5" fmla="*/ 1988457 w 2351327"/>
                  <a:gd name="connsiteY5" fmla="*/ 914400 h 1553029"/>
                  <a:gd name="connsiteX6" fmla="*/ 1799771 w 2351327"/>
                  <a:gd name="connsiteY6" fmla="*/ 754743 h 1553029"/>
                  <a:gd name="connsiteX7" fmla="*/ 2220685 w 2351327"/>
                  <a:gd name="connsiteY7" fmla="*/ 711200 h 1553029"/>
                  <a:gd name="connsiteX8" fmla="*/ 2351314 w 2351327"/>
                  <a:gd name="connsiteY8" fmla="*/ 145143 h 1553029"/>
                  <a:gd name="connsiteX9" fmla="*/ 2213201 w 2351327"/>
                  <a:gd name="connsiteY9" fmla="*/ 340406 h 1553029"/>
                  <a:gd name="connsiteX0" fmla="*/ 0 w 2235830"/>
                  <a:gd name="connsiteY0" fmla="*/ 0 h 1553029"/>
                  <a:gd name="connsiteX1" fmla="*/ 217714 w 2235830"/>
                  <a:gd name="connsiteY1" fmla="*/ 754743 h 1553029"/>
                  <a:gd name="connsiteX2" fmla="*/ 609600 w 2235830"/>
                  <a:gd name="connsiteY2" fmla="*/ 667657 h 1553029"/>
                  <a:gd name="connsiteX3" fmla="*/ 362857 w 2235830"/>
                  <a:gd name="connsiteY3" fmla="*/ 914400 h 1553029"/>
                  <a:gd name="connsiteX4" fmla="*/ 1219200 w 2235830"/>
                  <a:gd name="connsiteY4" fmla="*/ 1553029 h 1553029"/>
                  <a:gd name="connsiteX5" fmla="*/ 1988457 w 2235830"/>
                  <a:gd name="connsiteY5" fmla="*/ 914400 h 1553029"/>
                  <a:gd name="connsiteX6" fmla="*/ 1799771 w 2235830"/>
                  <a:gd name="connsiteY6" fmla="*/ 754743 h 1553029"/>
                  <a:gd name="connsiteX7" fmla="*/ 2220685 w 2235830"/>
                  <a:gd name="connsiteY7" fmla="*/ 711200 h 1553029"/>
                  <a:gd name="connsiteX8" fmla="*/ 2198914 w 2235830"/>
                  <a:gd name="connsiteY8" fmla="*/ 497568 h 1553029"/>
                  <a:gd name="connsiteX9" fmla="*/ 2213201 w 2235830"/>
                  <a:gd name="connsiteY9" fmla="*/ 340406 h 1553029"/>
                  <a:gd name="connsiteX0" fmla="*/ 0 w 2255368"/>
                  <a:gd name="connsiteY0" fmla="*/ 0 h 1553029"/>
                  <a:gd name="connsiteX1" fmla="*/ 217714 w 2255368"/>
                  <a:gd name="connsiteY1" fmla="*/ 754743 h 1553029"/>
                  <a:gd name="connsiteX2" fmla="*/ 609600 w 2255368"/>
                  <a:gd name="connsiteY2" fmla="*/ 667657 h 1553029"/>
                  <a:gd name="connsiteX3" fmla="*/ 362857 w 2255368"/>
                  <a:gd name="connsiteY3" fmla="*/ 914400 h 1553029"/>
                  <a:gd name="connsiteX4" fmla="*/ 1219200 w 2255368"/>
                  <a:gd name="connsiteY4" fmla="*/ 1553029 h 1553029"/>
                  <a:gd name="connsiteX5" fmla="*/ 1988457 w 2255368"/>
                  <a:gd name="connsiteY5" fmla="*/ 914400 h 1553029"/>
                  <a:gd name="connsiteX6" fmla="*/ 1799771 w 2255368"/>
                  <a:gd name="connsiteY6" fmla="*/ 754743 h 1553029"/>
                  <a:gd name="connsiteX7" fmla="*/ 2220685 w 2255368"/>
                  <a:gd name="connsiteY7" fmla="*/ 711200 h 1553029"/>
                  <a:gd name="connsiteX8" fmla="*/ 2198914 w 2255368"/>
                  <a:gd name="connsiteY8" fmla="*/ 497568 h 1553029"/>
                  <a:gd name="connsiteX9" fmla="*/ 2241776 w 2255368"/>
                  <a:gd name="connsiteY9" fmla="*/ 588056 h 1553029"/>
                  <a:gd name="connsiteX0" fmla="*/ 0 w 2272315"/>
                  <a:gd name="connsiteY0" fmla="*/ 0 h 1553029"/>
                  <a:gd name="connsiteX1" fmla="*/ 217714 w 2272315"/>
                  <a:gd name="connsiteY1" fmla="*/ 754743 h 1553029"/>
                  <a:gd name="connsiteX2" fmla="*/ 609600 w 2272315"/>
                  <a:gd name="connsiteY2" fmla="*/ 667657 h 1553029"/>
                  <a:gd name="connsiteX3" fmla="*/ 362857 w 2272315"/>
                  <a:gd name="connsiteY3" fmla="*/ 914400 h 1553029"/>
                  <a:gd name="connsiteX4" fmla="*/ 1219200 w 2272315"/>
                  <a:gd name="connsiteY4" fmla="*/ 1553029 h 1553029"/>
                  <a:gd name="connsiteX5" fmla="*/ 1988457 w 2272315"/>
                  <a:gd name="connsiteY5" fmla="*/ 914400 h 1553029"/>
                  <a:gd name="connsiteX6" fmla="*/ 1799771 w 2272315"/>
                  <a:gd name="connsiteY6" fmla="*/ 754743 h 1553029"/>
                  <a:gd name="connsiteX7" fmla="*/ 2220685 w 2272315"/>
                  <a:gd name="connsiteY7" fmla="*/ 711200 h 1553029"/>
                  <a:gd name="connsiteX8" fmla="*/ 2265589 w 2272315"/>
                  <a:gd name="connsiteY8" fmla="*/ 511856 h 1553029"/>
                  <a:gd name="connsiteX9" fmla="*/ 2241776 w 2272315"/>
                  <a:gd name="connsiteY9" fmla="*/ 588056 h 1553029"/>
                  <a:gd name="connsiteX0" fmla="*/ 0 w 2258667"/>
                  <a:gd name="connsiteY0" fmla="*/ 0 h 1553029"/>
                  <a:gd name="connsiteX1" fmla="*/ 217714 w 2258667"/>
                  <a:gd name="connsiteY1" fmla="*/ 754743 h 1553029"/>
                  <a:gd name="connsiteX2" fmla="*/ 609600 w 2258667"/>
                  <a:gd name="connsiteY2" fmla="*/ 667657 h 1553029"/>
                  <a:gd name="connsiteX3" fmla="*/ 362857 w 2258667"/>
                  <a:gd name="connsiteY3" fmla="*/ 914400 h 1553029"/>
                  <a:gd name="connsiteX4" fmla="*/ 1219200 w 2258667"/>
                  <a:gd name="connsiteY4" fmla="*/ 1553029 h 1553029"/>
                  <a:gd name="connsiteX5" fmla="*/ 1988457 w 2258667"/>
                  <a:gd name="connsiteY5" fmla="*/ 914400 h 1553029"/>
                  <a:gd name="connsiteX6" fmla="*/ 1799771 w 2258667"/>
                  <a:gd name="connsiteY6" fmla="*/ 754743 h 1553029"/>
                  <a:gd name="connsiteX7" fmla="*/ 2220685 w 2258667"/>
                  <a:gd name="connsiteY7" fmla="*/ 711200 h 1553029"/>
                  <a:gd name="connsiteX8" fmla="*/ 2241776 w 2258667"/>
                  <a:gd name="connsiteY8" fmla="*/ 588056 h 1553029"/>
                  <a:gd name="connsiteX0" fmla="*/ 0 w 2266739"/>
                  <a:gd name="connsiteY0" fmla="*/ 0 h 1553029"/>
                  <a:gd name="connsiteX1" fmla="*/ 217714 w 2266739"/>
                  <a:gd name="connsiteY1" fmla="*/ 754743 h 1553029"/>
                  <a:gd name="connsiteX2" fmla="*/ 609600 w 2266739"/>
                  <a:gd name="connsiteY2" fmla="*/ 667657 h 1553029"/>
                  <a:gd name="connsiteX3" fmla="*/ 362857 w 2266739"/>
                  <a:gd name="connsiteY3" fmla="*/ 914400 h 1553029"/>
                  <a:gd name="connsiteX4" fmla="*/ 1219200 w 2266739"/>
                  <a:gd name="connsiteY4" fmla="*/ 1553029 h 1553029"/>
                  <a:gd name="connsiteX5" fmla="*/ 1988457 w 2266739"/>
                  <a:gd name="connsiteY5" fmla="*/ 914400 h 1553029"/>
                  <a:gd name="connsiteX6" fmla="*/ 1799771 w 2266739"/>
                  <a:gd name="connsiteY6" fmla="*/ 754743 h 1553029"/>
                  <a:gd name="connsiteX7" fmla="*/ 2220685 w 2266739"/>
                  <a:gd name="connsiteY7" fmla="*/ 711200 h 1553029"/>
                  <a:gd name="connsiteX8" fmla="*/ 2260826 w 2266739"/>
                  <a:gd name="connsiteY8" fmla="*/ 502331 h 1553029"/>
                  <a:gd name="connsiteX0" fmla="*/ 0 w 2260826"/>
                  <a:gd name="connsiteY0" fmla="*/ 0 h 1553029"/>
                  <a:gd name="connsiteX1" fmla="*/ 217714 w 2260826"/>
                  <a:gd name="connsiteY1" fmla="*/ 754743 h 1553029"/>
                  <a:gd name="connsiteX2" fmla="*/ 609600 w 2260826"/>
                  <a:gd name="connsiteY2" fmla="*/ 667657 h 1553029"/>
                  <a:gd name="connsiteX3" fmla="*/ 362857 w 2260826"/>
                  <a:gd name="connsiteY3" fmla="*/ 914400 h 1553029"/>
                  <a:gd name="connsiteX4" fmla="*/ 1219200 w 2260826"/>
                  <a:gd name="connsiteY4" fmla="*/ 1553029 h 1553029"/>
                  <a:gd name="connsiteX5" fmla="*/ 1988457 w 2260826"/>
                  <a:gd name="connsiteY5" fmla="*/ 914400 h 1553029"/>
                  <a:gd name="connsiteX6" fmla="*/ 1799771 w 2260826"/>
                  <a:gd name="connsiteY6" fmla="*/ 754743 h 1553029"/>
                  <a:gd name="connsiteX7" fmla="*/ 2134960 w 2260826"/>
                  <a:gd name="connsiteY7" fmla="*/ 720725 h 1553029"/>
                  <a:gd name="connsiteX8" fmla="*/ 2260826 w 2260826"/>
                  <a:gd name="connsiteY8" fmla="*/ 502331 h 1553029"/>
                  <a:gd name="connsiteX0" fmla="*/ 0 w 2260826"/>
                  <a:gd name="connsiteY0" fmla="*/ 0 h 1553029"/>
                  <a:gd name="connsiteX1" fmla="*/ 217714 w 2260826"/>
                  <a:gd name="connsiteY1" fmla="*/ 754743 h 1553029"/>
                  <a:gd name="connsiteX2" fmla="*/ 609600 w 2260826"/>
                  <a:gd name="connsiteY2" fmla="*/ 667657 h 1553029"/>
                  <a:gd name="connsiteX3" fmla="*/ 362857 w 2260826"/>
                  <a:gd name="connsiteY3" fmla="*/ 914400 h 1553029"/>
                  <a:gd name="connsiteX4" fmla="*/ 1219200 w 2260826"/>
                  <a:gd name="connsiteY4" fmla="*/ 1553029 h 1553029"/>
                  <a:gd name="connsiteX5" fmla="*/ 1988457 w 2260826"/>
                  <a:gd name="connsiteY5" fmla="*/ 914400 h 1553029"/>
                  <a:gd name="connsiteX6" fmla="*/ 1799771 w 2260826"/>
                  <a:gd name="connsiteY6" fmla="*/ 754743 h 1553029"/>
                  <a:gd name="connsiteX7" fmla="*/ 2134960 w 2260826"/>
                  <a:gd name="connsiteY7" fmla="*/ 720725 h 1553029"/>
                  <a:gd name="connsiteX8" fmla="*/ 2260826 w 2260826"/>
                  <a:gd name="connsiteY8" fmla="*/ 502331 h 1553029"/>
                  <a:gd name="connsiteX0" fmla="*/ 0 w 2175101"/>
                  <a:gd name="connsiteY0" fmla="*/ 0 h 1553029"/>
                  <a:gd name="connsiteX1" fmla="*/ 217714 w 2175101"/>
                  <a:gd name="connsiteY1" fmla="*/ 754743 h 1553029"/>
                  <a:gd name="connsiteX2" fmla="*/ 609600 w 2175101"/>
                  <a:gd name="connsiteY2" fmla="*/ 667657 h 1553029"/>
                  <a:gd name="connsiteX3" fmla="*/ 362857 w 2175101"/>
                  <a:gd name="connsiteY3" fmla="*/ 914400 h 1553029"/>
                  <a:gd name="connsiteX4" fmla="*/ 1219200 w 2175101"/>
                  <a:gd name="connsiteY4" fmla="*/ 1553029 h 1553029"/>
                  <a:gd name="connsiteX5" fmla="*/ 1988457 w 2175101"/>
                  <a:gd name="connsiteY5" fmla="*/ 914400 h 1553029"/>
                  <a:gd name="connsiteX6" fmla="*/ 1799771 w 2175101"/>
                  <a:gd name="connsiteY6" fmla="*/ 754743 h 1553029"/>
                  <a:gd name="connsiteX7" fmla="*/ 2134960 w 2175101"/>
                  <a:gd name="connsiteY7" fmla="*/ 720725 h 1553029"/>
                  <a:gd name="connsiteX8" fmla="*/ 2175101 w 2175101"/>
                  <a:gd name="connsiteY8" fmla="*/ 407081 h 1553029"/>
                  <a:gd name="connsiteX0" fmla="*/ 29936 w 1957387"/>
                  <a:gd name="connsiteY0" fmla="*/ 0 h 1281566"/>
                  <a:gd name="connsiteX1" fmla="*/ 0 w 1957387"/>
                  <a:gd name="connsiteY1" fmla="*/ 483280 h 1281566"/>
                  <a:gd name="connsiteX2" fmla="*/ 391886 w 1957387"/>
                  <a:gd name="connsiteY2" fmla="*/ 396194 h 1281566"/>
                  <a:gd name="connsiteX3" fmla="*/ 145143 w 1957387"/>
                  <a:gd name="connsiteY3" fmla="*/ 642937 h 1281566"/>
                  <a:gd name="connsiteX4" fmla="*/ 1001486 w 1957387"/>
                  <a:gd name="connsiteY4" fmla="*/ 1281566 h 1281566"/>
                  <a:gd name="connsiteX5" fmla="*/ 1770743 w 1957387"/>
                  <a:gd name="connsiteY5" fmla="*/ 642937 h 1281566"/>
                  <a:gd name="connsiteX6" fmla="*/ 1582057 w 1957387"/>
                  <a:gd name="connsiteY6" fmla="*/ 483280 h 1281566"/>
                  <a:gd name="connsiteX7" fmla="*/ 1917246 w 1957387"/>
                  <a:gd name="connsiteY7" fmla="*/ 449262 h 1281566"/>
                  <a:gd name="connsiteX8" fmla="*/ 1957387 w 1957387"/>
                  <a:gd name="connsiteY8" fmla="*/ 135618 h 1281566"/>
                  <a:gd name="connsiteX0" fmla="*/ 0 w 1927451"/>
                  <a:gd name="connsiteY0" fmla="*/ 0 h 1281566"/>
                  <a:gd name="connsiteX1" fmla="*/ 46264 w 1927451"/>
                  <a:gd name="connsiteY1" fmla="*/ 397555 h 1281566"/>
                  <a:gd name="connsiteX2" fmla="*/ 361950 w 1927451"/>
                  <a:gd name="connsiteY2" fmla="*/ 396194 h 1281566"/>
                  <a:gd name="connsiteX3" fmla="*/ 115207 w 1927451"/>
                  <a:gd name="connsiteY3" fmla="*/ 642937 h 1281566"/>
                  <a:gd name="connsiteX4" fmla="*/ 971550 w 1927451"/>
                  <a:gd name="connsiteY4" fmla="*/ 1281566 h 1281566"/>
                  <a:gd name="connsiteX5" fmla="*/ 1740807 w 1927451"/>
                  <a:gd name="connsiteY5" fmla="*/ 642937 h 1281566"/>
                  <a:gd name="connsiteX6" fmla="*/ 1552121 w 1927451"/>
                  <a:gd name="connsiteY6" fmla="*/ 483280 h 1281566"/>
                  <a:gd name="connsiteX7" fmla="*/ 1887310 w 1927451"/>
                  <a:gd name="connsiteY7" fmla="*/ 449262 h 1281566"/>
                  <a:gd name="connsiteX8" fmla="*/ 1927451 w 1927451"/>
                  <a:gd name="connsiteY8" fmla="*/ 135618 h 1281566"/>
                  <a:gd name="connsiteX0" fmla="*/ 0 w 2032226"/>
                  <a:gd name="connsiteY0" fmla="*/ 0 h 1152979"/>
                  <a:gd name="connsiteX1" fmla="*/ 151039 w 2032226"/>
                  <a:gd name="connsiteY1" fmla="*/ 268968 h 1152979"/>
                  <a:gd name="connsiteX2" fmla="*/ 466725 w 2032226"/>
                  <a:gd name="connsiteY2" fmla="*/ 267607 h 1152979"/>
                  <a:gd name="connsiteX3" fmla="*/ 219982 w 2032226"/>
                  <a:gd name="connsiteY3" fmla="*/ 514350 h 1152979"/>
                  <a:gd name="connsiteX4" fmla="*/ 1076325 w 2032226"/>
                  <a:gd name="connsiteY4" fmla="*/ 1152979 h 1152979"/>
                  <a:gd name="connsiteX5" fmla="*/ 1845582 w 2032226"/>
                  <a:gd name="connsiteY5" fmla="*/ 514350 h 1152979"/>
                  <a:gd name="connsiteX6" fmla="*/ 1656896 w 2032226"/>
                  <a:gd name="connsiteY6" fmla="*/ 354693 h 1152979"/>
                  <a:gd name="connsiteX7" fmla="*/ 1992085 w 2032226"/>
                  <a:gd name="connsiteY7" fmla="*/ 320675 h 1152979"/>
                  <a:gd name="connsiteX8" fmla="*/ 2032226 w 2032226"/>
                  <a:gd name="connsiteY8" fmla="*/ 7031 h 1152979"/>
                  <a:gd name="connsiteX0" fmla="*/ 0 w 1997028"/>
                  <a:gd name="connsiteY0" fmla="*/ 69169 h 1222148"/>
                  <a:gd name="connsiteX1" fmla="*/ 151039 w 1997028"/>
                  <a:gd name="connsiteY1" fmla="*/ 338137 h 1222148"/>
                  <a:gd name="connsiteX2" fmla="*/ 466725 w 1997028"/>
                  <a:gd name="connsiteY2" fmla="*/ 336776 h 1222148"/>
                  <a:gd name="connsiteX3" fmla="*/ 219982 w 1997028"/>
                  <a:gd name="connsiteY3" fmla="*/ 583519 h 1222148"/>
                  <a:gd name="connsiteX4" fmla="*/ 1076325 w 1997028"/>
                  <a:gd name="connsiteY4" fmla="*/ 1222148 h 1222148"/>
                  <a:gd name="connsiteX5" fmla="*/ 1845582 w 1997028"/>
                  <a:gd name="connsiteY5" fmla="*/ 583519 h 1222148"/>
                  <a:gd name="connsiteX6" fmla="*/ 1656896 w 1997028"/>
                  <a:gd name="connsiteY6" fmla="*/ 423862 h 1222148"/>
                  <a:gd name="connsiteX7" fmla="*/ 1992085 w 1997028"/>
                  <a:gd name="connsiteY7" fmla="*/ 389844 h 1222148"/>
                  <a:gd name="connsiteX8" fmla="*/ 1936976 w 1997028"/>
                  <a:gd name="connsiteY8" fmla="*/ 0 h 1222148"/>
                  <a:gd name="connsiteX0" fmla="*/ 0 w 1939511"/>
                  <a:gd name="connsiteY0" fmla="*/ 69169 h 1222148"/>
                  <a:gd name="connsiteX1" fmla="*/ 151039 w 1939511"/>
                  <a:gd name="connsiteY1" fmla="*/ 338137 h 1222148"/>
                  <a:gd name="connsiteX2" fmla="*/ 466725 w 1939511"/>
                  <a:gd name="connsiteY2" fmla="*/ 336776 h 1222148"/>
                  <a:gd name="connsiteX3" fmla="*/ 219982 w 1939511"/>
                  <a:gd name="connsiteY3" fmla="*/ 583519 h 1222148"/>
                  <a:gd name="connsiteX4" fmla="*/ 1076325 w 1939511"/>
                  <a:gd name="connsiteY4" fmla="*/ 1222148 h 1222148"/>
                  <a:gd name="connsiteX5" fmla="*/ 1845582 w 1939511"/>
                  <a:gd name="connsiteY5" fmla="*/ 583519 h 1222148"/>
                  <a:gd name="connsiteX6" fmla="*/ 1656896 w 1939511"/>
                  <a:gd name="connsiteY6" fmla="*/ 423862 h 1222148"/>
                  <a:gd name="connsiteX7" fmla="*/ 1925410 w 1939511"/>
                  <a:gd name="connsiteY7" fmla="*/ 385081 h 1222148"/>
                  <a:gd name="connsiteX8" fmla="*/ 1936976 w 1939511"/>
                  <a:gd name="connsiteY8" fmla="*/ 0 h 1222148"/>
                  <a:gd name="connsiteX0" fmla="*/ 0 w 1939511"/>
                  <a:gd name="connsiteY0" fmla="*/ 69169 h 1222148"/>
                  <a:gd name="connsiteX1" fmla="*/ 151039 w 1939511"/>
                  <a:gd name="connsiteY1" fmla="*/ 338137 h 1222148"/>
                  <a:gd name="connsiteX2" fmla="*/ 371475 w 1939511"/>
                  <a:gd name="connsiteY2" fmla="*/ 412976 h 1222148"/>
                  <a:gd name="connsiteX3" fmla="*/ 219982 w 1939511"/>
                  <a:gd name="connsiteY3" fmla="*/ 583519 h 1222148"/>
                  <a:gd name="connsiteX4" fmla="*/ 1076325 w 1939511"/>
                  <a:gd name="connsiteY4" fmla="*/ 1222148 h 1222148"/>
                  <a:gd name="connsiteX5" fmla="*/ 1845582 w 1939511"/>
                  <a:gd name="connsiteY5" fmla="*/ 583519 h 1222148"/>
                  <a:gd name="connsiteX6" fmla="*/ 1656896 w 1939511"/>
                  <a:gd name="connsiteY6" fmla="*/ 423862 h 1222148"/>
                  <a:gd name="connsiteX7" fmla="*/ 1925410 w 1939511"/>
                  <a:gd name="connsiteY7" fmla="*/ 385081 h 1222148"/>
                  <a:gd name="connsiteX8" fmla="*/ 1936976 w 1939511"/>
                  <a:gd name="connsiteY8" fmla="*/ 0 h 1222148"/>
                  <a:gd name="connsiteX0" fmla="*/ 0 w 1939511"/>
                  <a:gd name="connsiteY0" fmla="*/ 69169 h 1222148"/>
                  <a:gd name="connsiteX1" fmla="*/ 89127 w 1939511"/>
                  <a:gd name="connsiteY1" fmla="*/ 476249 h 1222148"/>
                  <a:gd name="connsiteX2" fmla="*/ 371475 w 1939511"/>
                  <a:gd name="connsiteY2" fmla="*/ 412976 h 1222148"/>
                  <a:gd name="connsiteX3" fmla="*/ 219982 w 1939511"/>
                  <a:gd name="connsiteY3" fmla="*/ 583519 h 1222148"/>
                  <a:gd name="connsiteX4" fmla="*/ 1076325 w 1939511"/>
                  <a:gd name="connsiteY4" fmla="*/ 1222148 h 1222148"/>
                  <a:gd name="connsiteX5" fmla="*/ 1845582 w 1939511"/>
                  <a:gd name="connsiteY5" fmla="*/ 583519 h 1222148"/>
                  <a:gd name="connsiteX6" fmla="*/ 1656896 w 1939511"/>
                  <a:gd name="connsiteY6" fmla="*/ 423862 h 1222148"/>
                  <a:gd name="connsiteX7" fmla="*/ 1925410 w 1939511"/>
                  <a:gd name="connsiteY7" fmla="*/ 385081 h 1222148"/>
                  <a:gd name="connsiteX8" fmla="*/ 1936976 w 1939511"/>
                  <a:gd name="connsiteY8" fmla="*/ 0 h 1222148"/>
                  <a:gd name="connsiteX0" fmla="*/ 0 w 1939511"/>
                  <a:gd name="connsiteY0" fmla="*/ 69169 h 1222148"/>
                  <a:gd name="connsiteX1" fmla="*/ 89127 w 1939511"/>
                  <a:gd name="connsiteY1" fmla="*/ 476249 h 1222148"/>
                  <a:gd name="connsiteX2" fmla="*/ 371475 w 1939511"/>
                  <a:gd name="connsiteY2" fmla="*/ 412976 h 1222148"/>
                  <a:gd name="connsiteX3" fmla="*/ 177120 w 1939511"/>
                  <a:gd name="connsiteY3" fmla="*/ 664481 h 1222148"/>
                  <a:gd name="connsiteX4" fmla="*/ 1076325 w 1939511"/>
                  <a:gd name="connsiteY4" fmla="*/ 1222148 h 1222148"/>
                  <a:gd name="connsiteX5" fmla="*/ 1845582 w 1939511"/>
                  <a:gd name="connsiteY5" fmla="*/ 583519 h 1222148"/>
                  <a:gd name="connsiteX6" fmla="*/ 1656896 w 1939511"/>
                  <a:gd name="connsiteY6" fmla="*/ 423862 h 1222148"/>
                  <a:gd name="connsiteX7" fmla="*/ 1925410 w 1939511"/>
                  <a:gd name="connsiteY7" fmla="*/ 385081 h 1222148"/>
                  <a:gd name="connsiteX8" fmla="*/ 1936976 w 1939511"/>
                  <a:gd name="connsiteY8" fmla="*/ 0 h 1222148"/>
                  <a:gd name="connsiteX0" fmla="*/ 0 w 1939511"/>
                  <a:gd name="connsiteY0" fmla="*/ 69169 h 1222148"/>
                  <a:gd name="connsiteX1" fmla="*/ 89127 w 1939511"/>
                  <a:gd name="connsiteY1" fmla="*/ 476249 h 1222148"/>
                  <a:gd name="connsiteX2" fmla="*/ 371475 w 1939511"/>
                  <a:gd name="connsiteY2" fmla="*/ 412976 h 1222148"/>
                  <a:gd name="connsiteX3" fmla="*/ 177120 w 1939511"/>
                  <a:gd name="connsiteY3" fmla="*/ 664481 h 1222148"/>
                  <a:gd name="connsiteX4" fmla="*/ 1076325 w 1939511"/>
                  <a:gd name="connsiteY4" fmla="*/ 1222148 h 1222148"/>
                  <a:gd name="connsiteX5" fmla="*/ 1845582 w 1939511"/>
                  <a:gd name="connsiteY5" fmla="*/ 583519 h 1222148"/>
                  <a:gd name="connsiteX6" fmla="*/ 1656896 w 1939511"/>
                  <a:gd name="connsiteY6" fmla="*/ 423862 h 1222148"/>
                  <a:gd name="connsiteX7" fmla="*/ 1925410 w 1939511"/>
                  <a:gd name="connsiteY7" fmla="*/ 385081 h 1222148"/>
                  <a:gd name="connsiteX8" fmla="*/ 1936976 w 1939511"/>
                  <a:gd name="connsiteY8" fmla="*/ 0 h 1222148"/>
                  <a:gd name="connsiteX0" fmla="*/ 0 w 1939511"/>
                  <a:gd name="connsiteY0" fmla="*/ 69169 h 1222148"/>
                  <a:gd name="connsiteX1" fmla="*/ 89127 w 1939511"/>
                  <a:gd name="connsiteY1" fmla="*/ 476249 h 1222148"/>
                  <a:gd name="connsiteX2" fmla="*/ 371475 w 1939511"/>
                  <a:gd name="connsiteY2" fmla="*/ 412976 h 1222148"/>
                  <a:gd name="connsiteX3" fmla="*/ 177120 w 1939511"/>
                  <a:gd name="connsiteY3" fmla="*/ 664481 h 1222148"/>
                  <a:gd name="connsiteX4" fmla="*/ 1076325 w 1939511"/>
                  <a:gd name="connsiteY4" fmla="*/ 1222148 h 1222148"/>
                  <a:gd name="connsiteX5" fmla="*/ 1845582 w 1939511"/>
                  <a:gd name="connsiteY5" fmla="*/ 583519 h 1222148"/>
                  <a:gd name="connsiteX6" fmla="*/ 1656896 w 1939511"/>
                  <a:gd name="connsiteY6" fmla="*/ 423862 h 1222148"/>
                  <a:gd name="connsiteX7" fmla="*/ 1925410 w 1939511"/>
                  <a:gd name="connsiteY7" fmla="*/ 385081 h 1222148"/>
                  <a:gd name="connsiteX8" fmla="*/ 1936976 w 1939511"/>
                  <a:gd name="connsiteY8" fmla="*/ 0 h 1222148"/>
                  <a:gd name="connsiteX0" fmla="*/ 0 w 1939511"/>
                  <a:gd name="connsiteY0" fmla="*/ 69169 h 1222148"/>
                  <a:gd name="connsiteX1" fmla="*/ 89127 w 1939511"/>
                  <a:gd name="connsiteY1" fmla="*/ 476249 h 1222148"/>
                  <a:gd name="connsiteX2" fmla="*/ 371475 w 1939511"/>
                  <a:gd name="connsiteY2" fmla="*/ 412976 h 1222148"/>
                  <a:gd name="connsiteX3" fmla="*/ 177120 w 1939511"/>
                  <a:gd name="connsiteY3" fmla="*/ 664481 h 1222148"/>
                  <a:gd name="connsiteX4" fmla="*/ 1076325 w 1939511"/>
                  <a:gd name="connsiteY4" fmla="*/ 1222148 h 1222148"/>
                  <a:gd name="connsiteX5" fmla="*/ 1845582 w 1939511"/>
                  <a:gd name="connsiteY5" fmla="*/ 583519 h 1222148"/>
                  <a:gd name="connsiteX6" fmla="*/ 1656896 w 1939511"/>
                  <a:gd name="connsiteY6" fmla="*/ 423862 h 1222148"/>
                  <a:gd name="connsiteX7" fmla="*/ 1925410 w 1939511"/>
                  <a:gd name="connsiteY7" fmla="*/ 385081 h 1222148"/>
                  <a:gd name="connsiteX8" fmla="*/ 1936976 w 1939511"/>
                  <a:gd name="connsiteY8" fmla="*/ 0 h 12221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39511" h="1222148">
                    <a:moveTo>
                      <a:pt x="0" y="69169"/>
                    </a:moveTo>
                    <a:lnTo>
                      <a:pt x="89127" y="476249"/>
                    </a:lnTo>
                    <a:lnTo>
                      <a:pt x="371475" y="412976"/>
                    </a:lnTo>
                    <a:lnTo>
                      <a:pt x="177120" y="664481"/>
                    </a:lnTo>
                    <a:cubicBezTo>
                      <a:pt x="438755" y="959908"/>
                      <a:pt x="776590" y="1036259"/>
                      <a:pt x="1076325" y="1222148"/>
                    </a:cubicBezTo>
                    <a:cubicBezTo>
                      <a:pt x="1332744" y="1009272"/>
                      <a:pt x="1641550" y="853545"/>
                      <a:pt x="1845582" y="583519"/>
                    </a:cubicBezTo>
                    <a:lnTo>
                      <a:pt x="1656896" y="423862"/>
                    </a:lnTo>
                    <a:lnTo>
                      <a:pt x="1925410" y="385081"/>
                    </a:lnTo>
                    <a:cubicBezTo>
                      <a:pt x="1951452" y="333488"/>
                      <a:pt x="1932582" y="25655"/>
                      <a:pt x="1936976" y="0"/>
                    </a:cubicBezTo>
                  </a:path>
                </a:pathLst>
              </a:custGeom>
              <a:noFill/>
              <a:ln w="38100" cap="rnd">
                <a:solidFill>
                  <a:schemeClr val="tx1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" name="フリーフォーム 3"/>
            <p:cNvSpPr/>
            <p:nvPr/>
          </p:nvSpPr>
          <p:spPr>
            <a:xfrm rot="21009870" flipH="1">
              <a:off x="6557887" y="4050874"/>
              <a:ext cx="356572" cy="136834"/>
            </a:xfrm>
            <a:custGeom>
              <a:avLst/>
              <a:gdLst>
                <a:gd name="connsiteX0" fmla="*/ 0 w 647700"/>
                <a:gd name="connsiteY0" fmla="*/ 267738 h 267738"/>
                <a:gd name="connsiteX1" fmla="*/ 335280 w 647700"/>
                <a:gd name="connsiteY1" fmla="*/ 16278 h 267738"/>
                <a:gd name="connsiteX2" fmla="*/ 647700 w 647700"/>
                <a:gd name="connsiteY2" fmla="*/ 23898 h 267738"/>
                <a:gd name="connsiteX3" fmla="*/ 647700 w 647700"/>
                <a:gd name="connsiteY3" fmla="*/ 23898 h 267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7700" h="267738">
                  <a:moveTo>
                    <a:pt x="0" y="267738"/>
                  </a:moveTo>
                  <a:cubicBezTo>
                    <a:pt x="113665" y="162328"/>
                    <a:pt x="227330" y="56918"/>
                    <a:pt x="335280" y="16278"/>
                  </a:cubicBezTo>
                  <a:cubicBezTo>
                    <a:pt x="443230" y="-24362"/>
                    <a:pt x="647700" y="23898"/>
                    <a:pt x="647700" y="23898"/>
                  </a:cubicBezTo>
                  <a:lnTo>
                    <a:pt x="647700" y="23898"/>
                  </a:lnTo>
                </a:path>
              </a:pathLst>
            </a:custGeom>
            <a:noFill/>
            <a:ln w="88900"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-620245" y="1196270"/>
            <a:ext cx="5155126" cy="4257371"/>
            <a:chOff x="-686814" y="10107"/>
            <a:chExt cx="5578995" cy="2818794"/>
          </a:xfrm>
        </p:grpSpPr>
        <p:sp>
          <p:nvSpPr>
            <p:cNvPr id="22" name="円形吹き出し 21"/>
            <p:cNvSpPr/>
            <p:nvPr/>
          </p:nvSpPr>
          <p:spPr>
            <a:xfrm>
              <a:off x="-686814" y="10107"/>
              <a:ext cx="5578995" cy="2818794"/>
            </a:xfrm>
            <a:prstGeom prst="wedgeEllipseCallout">
              <a:avLst>
                <a:gd name="adj1" fmla="val 50144"/>
                <a:gd name="adj2" fmla="val 34565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-61212" y="564613"/>
              <a:ext cx="4517269" cy="16913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4000" dirty="0" smtClean="0"/>
                <a:t>２つ目の問題も</a:t>
              </a:r>
              <a:endParaRPr lang="en-US" altLang="ja-JP" sz="4000" dirty="0" smtClean="0"/>
            </a:p>
            <a:p>
              <a:pPr algn="ctr"/>
              <a:r>
                <a:rPr lang="ja-JP" altLang="en-US" sz="4000" dirty="0"/>
                <a:t>解決</a:t>
              </a:r>
              <a:r>
                <a:rPr lang="ja-JP" altLang="en-US" sz="4000" dirty="0" smtClean="0"/>
                <a:t>して，</a:t>
              </a:r>
              <a:endParaRPr lang="en-US" altLang="ja-JP" sz="4000" dirty="0" smtClean="0"/>
            </a:p>
            <a:p>
              <a:pPr algn="ctr"/>
              <a:r>
                <a:rPr lang="ja-JP" altLang="en-US" sz="4000" dirty="0"/>
                <a:t>確率</a:t>
              </a:r>
              <a:r>
                <a:rPr lang="ja-JP" altLang="en-US" sz="4000" dirty="0" smtClean="0"/>
                <a:t>の求め方も</a:t>
              </a:r>
              <a:endParaRPr lang="en-US" altLang="ja-JP" sz="4000" dirty="0" smtClean="0"/>
            </a:p>
            <a:p>
              <a:pPr algn="ctr"/>
              <a:r>
                <a:rPr lang="ja-JP" altLang="en-US" sz="4000" dirty="0"/>
                <a:t>わかったね！</a:t>
              </a:r>
              <a:endParaRPr lang="en-US" altLang="ja-JP" sz="4000" dirty="0" smtClean="0"/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7755723" y="202704"/>
            <a:ext cx="4823392" cy="3456561"/>
            <a:chOff x="8225445" y="202704"/>
            <a:chExt cx="4174066" cy="3456561"/>
          </a:xfrm>
        </p:grpSpPr>
        <p:sp>
          <p:nvSpPr>
            <p:cNvPr id="24" name="円形吹き出し 23"/>
            <p:cNvSpPr/>
            <p:nvPr/>
          </p:nvSpPr>
          <p:spPr>
            <a:xfrm>
              <a:off x="8225445" y="202704"/>
              <a:ext cx="4174066" cy="3456561"/>
            </a:xfrm>
            <a:prstGeom prst="wedgeEllipseCallout">
              <a:avLst>
                <a:gd name="adj1" fmla="val -40775"/>
                <a:gd name="adj2" fmla="val 51212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8225445" y="911780"/>
              <a:ext cx="4174066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4000" dirty="0" smtClean="0"/>
                <a:t>これで</a:t>
              </a:r>
              <a:endParaRPr lang="en-US" altLang="ja-JP" sz="4000" dirty="0" smtClean="0"/>
            </a:p>
            <a:p>
              <a:pPr algn="ctr"/>
              <a:r>
                <a:rPr lang="ja-JP" altLang="en-US" sz="4000" dirty="0" smtClean="0"/>
                <a:t>２つ目の鍵が</a:t>
              </a:r>
              <a:endParaRPr lang="en-US" altLang="ja-JP" sz="4000" dirty="0" smtClean="0"/>
            </a:p>
            <a:p>
              <a:pPr algn="ctr"/>
              <a:r>
                <a:rPr lang="ja-JP" altLang="en-US" sz="4000" dirty="0"/>
                <a:t>手に入った</a:t>
              </a:r>
              <a:r>
                <a:rPr lang="ja-JP" altLang="en-US" sz="4000" dirty="0" smtClean="0"/>
                <a:t>かな</a:t>
              </a:r>
              <a:r>
                <a:rPr lang="ja-JP" altLang="en-US" sz="4000" dirty="0"/>
                <a:t>？</a:t>
              </a:r>
              <a:endParaRPr lang="en-US" altLang="ja-JP" sz="40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3498088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89" y="0"/>
            <a:ext cx="11803488" cy="6632619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2097784" y="1731259"/>
            <a:ext cx="796061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「同様に確からしい」ことがらの</a:t>
            </a:r>
            <a:endParaRPr lang="en-US" altLang="ja-JP" sz="4800" dirty="0"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r>
              <a:rPr lang="ja-JP" altLang="en-US" sz="48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確率を求めるには，</a:t>
            </a:r>
            <a:endParaRPr lang="en-US" altLang="ja-JP" sz="4800" dirty="0"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r>
              <a:rPr lang="ja-JP" altLang="en-US" sz="48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起こり得る</a:t>
            </a:r>
            <a:r>
              <a:rPr lang="ja-JP" altLang="en-US" sz="4800" dirty="0">
                <a:solidFill>
                  <a:srgbClr val="FF0000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すべての場合の数</a:t>
            </a:r>
            <a:r>
              <a:rPr lang="ja-JP" altLang="en-US" sz="48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を</a:t>
            </a:r>
            <a:endParaRPr lang="en-US" altLang="ja-JP" sz="4800" dirty="0"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r>
              <a:rPr lang="ja-JP" altLang="en-US" sz="48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求めることが大切である。</a:t>
            </a:r>
            <a:endParaRPr lang="en-US" altLang="ja-JP" sz="4800" dirty="0">
              <a:latin typeface="HGP行書体" panose="03000600000000000000" pitchFamily="66" charset="-128"/>
              <a:ea typeface="HGP行書体" panose="03000600000000000000" pitchFamily="66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581891" y="179356"/>
            <a:ext cx="11139054" cy="7530699"/>
            <a:chOff x="581891" y="179356"/>
            <a:chExt cx="11139054" cy="7530699"/>
          </a:xfrm>
        </p:grpSpPr>
        <p:sp>
          <p:nvSpPr>
            <p:cNvPr id="6" name="正方形/長方形 5"/>
            <p:cNvSpPr/>
            <p:nvPr/>
          </p:nvSpPr>
          <p:spPr>
            <a:xfrm>
              <a:off x="581891" y="179356"/>
              <a:ext cx="11139054" cy="75306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1891" y="522765"/>
              <a:ext cx="1062792" cy="6109854"/>
            </a:xfrm>
            <a:prstGeom prst="rect">
              <a:avLst/>
            </a:prstGeom>
          </p:spPr>
        </p:pic>
      </p:grpSp>
      <p:pic>
        <p:nvPicPr>
          <p:cNvPr id="10" name="図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85" y="190257"/>
            <a:ext cx="1226363" cy="6335235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409796" y="3944705"/>
            <a:ext cx="1343025" cy="1428750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6746774" y="4659080"/>
            <a:ext cx="26600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２</a:t>
            </a:r>
            <a:r>
              <a:rPr lang="ja-JP" altLang="en-US" sz="4000" b="1" dirty="0" smtClean="0">
                <a:solidFill>
                  <a:srgbClr val="FF0000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つめ</a:t>
            </a:r>
            <a:r>
              <a:rPr lang="ja-JP" altLang="en-US" sz="4000" b="1" dirty="0">
                <a:solidFill>
                  <a:srgbClr val="FF0000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の</a:t>
            </a:r>
            <a:endParaRPr kumimoji="1" lang="ja-JP" altLang="en-US" sz="4000" b="1" dirty="0">
              <a:solidFill>
                <a:srgbClr val="FF0000"/>
              </a:solidFill>
              <a:latin typeface="HGP行書体" panose="03000600000000000000" pitchFamily="66" charset="-128"/>
              <a:ea typeface="HGP行書体" panose="03000600000000000000" pitchFamily="66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36185" y="179356"/>
            <a:ext cx="1208498" cy="6346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895947" y="-444559"/>
            <a:ext cx="3850065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0000" dirty="0" smtClean="0">
                <a:latin typeface="Algerian" panose="04020705040A02060702" pitchFamily="82" charset="0"/>
              </a:rPr>
              <a:t>2</a:t>
            </a:r>
            <a:endParaRPr kumimoji="1" lang="ja-JP" altLang="en-US" sz="50000" dirty="0">
              <a:latin typeface="Algerian" panose="04020705040A02060702" pitchFamily="82" charset="0"/>
            </a:endParaRPr>
          </a:p>
        </p:txBody>
      </p:sp>
      <p:pic>
        <p:nvPicPr>
          <p:cNvPr id="16" name="かぎ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78816">
            <a:off x="4648959" y="19815"/>
            <a:ext cx="23440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491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3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750"/>
                            </p:stCondLst>
                            <p:childTnLst>
                              <p:par>
                                <p:cTn id="1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750"/>
                            </p:stCondLst>
                            <p:childTnLst>
                              <p:par>
                                <p:cTn id="18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367 -0.03032 L 0.8233 -0.06782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849" y="-1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75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4" grpId="0"/>
      <p:bldP spid="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745968" y="1995517"/>
            <a:ext cx="3705190" cy="6428495"/>
            <a:chOff x="5486198" y="1995517"/>
            <a:chExt cx="3705190" cy="6428495"/>
          </a:xfrm>
        </p:grpSpPr>
        <p:grpSp>
          <p:nvGrpSpPr>
            <p:cNvPr id="3" name="ARAKI"/>
            <p:cNvGrpSpPr/>
            <p:nvPr/>
          </p:nvGrpSpPr>
          <p:grpSpPr>
            <a:xfrm>
              <a:off x="5486198" y="1995517"/>
              <a:ext cx="3705190" cy="6428495"/>
              <a:chOff x="3974213" y="250532"/>
              <a:chExt cx="4211904" cy="7580523"/>
            </a:xfrm>
          </p:grpSpPr>
          <p:sp>
            <p:nvSpPr>
              <p:cNvPr id="5" name="髪"/>
              <p:cNvSpPr/>
              <p:nvPr/>
            </p:nvSpPr>
            <p:spPr>
              <a:xfrm>
                <a:off x="3974213" y="250532"/>
                <a:ext cx="4211904" cy="4982875"/>
              </a:xfrm>
              <a:custGeom>
                <a:avLst/>
                <a:gdLst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990600 w 2768600"/>
                  <a:gd name="connsiteY12" fmla="*/ 1403350 h 2743200"/>
                  <a:gd name="connsiteX13" fmla="*/ 952500 w 2768600"/>
                  <a:gd name="connsiteY13" fmla="*/ 19113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558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479550 w 2768600"/>
                  <a:gd name="connsiteY26" fmla="*/ 101600 h 2743200"/>
                  <a:gd name="connsiteX27" fmla="*/ 1295400 w 2768600"/>
                  <a:gd name="connsiteY27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990600 w 2768600"/>
                  <a:gd name="connsiteY12" fmla="*/ 1403350 h 2743200"/>
                  <a:gd name="connsiteX13" fmla="*/ 952500 w 2768600"/>
                  <a:gd name="connsiteY13" fmla="*/ 19113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558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479550 w 2768600"/>
                  <a:gd name="connsiteY26" fmla="*/ 101600 h 2743200"/>
                  <a:gd name="connsiteX27" fmla="*/ 1295400 w 2768600"/>
                  <a:gd name="connsiteY27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990600 w 2768600"/>
                  <a:gd name="connsiteY12" fmla="*/ 1403350 h 2743200"/>
                  <a:gd name="connsiteX13" fmla="*/ 952500 w 2768600"/>
                  <a:gd name="connsiteY13" fmla="*/ 19113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558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479550 w 2768600"/>
                  <a:gd name="connsiteY26" fmla="*/ 101600 h 2743200"/>
                  <a:gd name="connsiteX27" fmla="*/ 1295400 w 2768600"/>
                  <a:gd name="connsiteY27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990600 w 2768600"/>
                  <a:gd name="connsiteY12" fmla="*/ 1403350 h 2743200"/>
                  <a:gd name="connsiteX13" fmla="*/ 952500 w 2768600"/>
                  <a:gd name="connsiteY13" fmla="*/ 19113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558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479550 w 2768600"/>
                  <a:gd name="connsiteY26" fmla="*/ 101600 h 2743200"/>
                  <a:gd name="connsiteX27" fmla="*/ 1295400 w 2768600"/>
                  <a:gd name="connsiteY27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990600 w 2768600"/>
                  <a:gd name="connsiteY12" fmla="*/ 1403350 h 2743200"/>
                  <a:gd name="connsiteX13" fmla="*/ 952500 w 2768600"/>
                  <a:gd name="connsiteY13" fmla="*/ 19113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558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479550 w 2768600"/>
                  <a:gd name="connsiteY26" fmla="*/ 101600 h 2743200"/>
                  <a:gd name="connsiteX27" fmla="*/ 1295400 w 2768600"/>
                  <a:gd name="connsiteY27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990600 w 2768600"/>
                  <a:gd name="connsiteY12" fmla="*/ 1403350 h 2743200"/>
                  <a:gd name="connsiteX13" fmla="*/ 952500 w 2768600"/>
                  <a:gd name="connsiteY13" fmla="*/ 19113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558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479550 w 2768600"/>
                  <a:gd name="connsiteY26" fmla="*/ 101600 h 2743200"/>
                  <a:gd name="connsiteX27" fmla="*/ 1295400 w 2768600"/>
                  <a:gd name="connsiteY27" fmla="*/ 292100 h 2743200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52500 w 2768600"/>
                  <a:gd name="connsiteY13" fmla="*/ 19130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3775 h 2744875"/>
                  <a:gd name="connsiteX1" fmla="*/ 450850 w 2768600"/>
                  <a:gd name="connsiteY1" fmla="*/ 325525 h 2744875"/>
                  <a:gd name="connsiteX2" fmla="*/ 850900 w 2768600"/>
                  <a:gd name="connsiteY2" fmla="*/ 427125 h 2744875"/>
                  <a:gd name="connsiteX3" fmla="*/ 0 w 2768600"/>
                  <a:gd name="connsiteY3" fmla="*/ 1144675 h 2744875"/>
                  <a:gd name="connsiteX4" fmla="*/ 508000 w 2768600"/>
                  <a:gd name="connsiteY4" fmla="*/ 877975 h 2744875"/>
                  <a:gd name="connsiteX5" fmla="*/ 12700 w 2768600"/>
                  <a:gd name="connsiteY5" fmla="*/ 1697125 h 2744875"/>
                  <a:gd name="connsiteX6" fmla="*/ 260350 w 2768600"/>
                  <a:gd name="connsiteY6" fmla="*/ 1468525 h 2744875"/>
                  <a:gd name="connsiteX7" fmla="*/ 120650 w 2768600"/>
                  <a:gd name="connsiteY7" fmla="*/ 2020975 h 2744875"/>
                  <a:gd name="connsiteX8" fmla="*/ 558800 w 2768600"/>
                  <a:gd name="connsiteY8" fmla="*/ 1519325 h 2744875"/>
                  <a:gd name="connsiteX9" fmla="*/ 317500 w 2768600"/>
                  <a:gd name="connsiteY9" fmla="*/ 2262275 h 2744875"/>
                  <a:gd name="connsiteX10" fmla="*/ 838200 w 2768600"/>
                  <a:gd name="connsiteY10" fmla="*/ 1538375 h 2744875"/>
                  <a:gd name="connsiteX11" fmla="*/ 749300 w 2768600"/>
                  <a:gd name="connsiteY11" fmla="*/ 2046375 h 2744875"/>
                  <a:gd name="connsiteX12" fmla="*/ 990600 w 2768600"/>
                  <a:gd name="connsiteY12" fmla="*/ 1405025 h 2744875"/>
                  <a:gd name="connsiteX13" fmla="*/ 977900 w 2768600"/>
                  <a:gd name="connsiteY13" fmla="*/ 1925725 h 2744875"/>
                  <a:gd name="connsiteX14" fmla="*/ 1308100 w 2768600"/>
                  <a:gd name="connsiteY14" fmla="*/ 1195475 h 2744875"/>
                  <a:gd name="connsiteX15" fmla="*/ 1619250 w 2768600"/>
                  <a:gd name="connsiteY15" fmla="*/ 1824125 h 2744875"/>
                  <a:gd name="connsiteX16" fmla="*/ 1517650 w 2768600"/>
                  <a:gd name="connsiteY16" fmla="*/ 1398675 h 2744875"/>
                  <a:gd name="connsiteX17" fmla="*/ 1936750 w 2768600"/>
                  <a:gd name="connsiteY17" fmla="*/ 1881275 h 2744875"/>
                  <a:gd name="connsiteX18" fmla="*/ 1905000 w 2768600"/>
                  <a:gd name="connsiteY18" fmla="*/ 1639975 h 2744875"/>
                  <a:gd name="connsiteX19" fmla="*/ 2159000 w 2768600"/>
                  <a:gd name="connsiteY19" fmla="*/ 1951125 h 2744875"/>
                  <a:gd name="connsiteX20" fmla="*/ 2260600 w 2768600"/>
                  <a:gd name="connsiteY20" fmla="*/ 2744875 h 2744875"/>
                  <a:gd name="connsiteX21" fmla="*/ 2355850 w 2768600"/>
                  <a:gd name="connsiteY21" fmla="*/ 1938425 h 2744875"/>
                  <a:gd name="connsiteX22" fmla="*/ 2768600 w 2768600"/>
                  <a:gd name="connsiteY22" fmla="*/ 1493925 h 2744875"/>
                  <a:gd name="connsiteX23" fmla="*/ 2686050 w 2768600"/>
                  <a:gd name="connsiteY23" fmla="*/ 636675 h 2744875"/>
                  <a:gd name="connsiteX24" fmla="*/ 1993900 w 2768600"/>
                  <a:gd name="connsiteY24" fmla="*/ 160425 h 2744875"/>
                  <a:gd name="connsiteX25" fmla="*/ 2095500 w 2768600"/>
                  <a:gd name="connsiteY25" fmla="*/ 1675 h 2744875"/>
                  <a:gd name="connsiteX26" fmla="*/ 1479550 w 2768600"/>
                  <a:gd name="connsiteY26" fmla="*/ 103275 h 2744875"/>
                  <a:gd name="connsiteX27" fmla="*/ 1295400 w 2768600"/>
                  <a:gd name="connsiteY27" fmla="*/ 293775 h 2744875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990600 w 2768600"/>
                  <a:gd name="connsiteY12" fmla="*/ 1403350 h 2743200"/>
                  <a:gd name="connsiteX13" fmla="*/ 977900 w 2768600"/>
                  <a:gd name="connsiteY13" fmla="*/ 19240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558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990600 w 2768600"/>
                  <a:gd name="connsiteY12" fmla="*/ 1403350 h 2743200"/>
                  <a:gd name="connsiteX13" fmla="*/ 977900 w 2768600"/>
                  <a:gd name="connsiteY13" fmla="*/ 19240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558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990600 w 2768600"/>
                  <a:gd name="connsiteY12" fmla="*/ 1403350 h 2743200"/>
                  <a:gd name="connsiteX13" fmla="*/ 977900 w 2768600"/>
                  <a:gd name="connsiteY13" fmla="*/ 19240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558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990600 w 2768600"/>
                  <a:gd name="connsiteY12" fmla="*/ 1403350 h 2743200"/>
                  <a:gd name="connsiteX13" fmla="*/ 977900 w 2768600"/>
                  <a:gd name="connsiteY13" fmla="*/ 19240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431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838200 w 2768600"/>
                  <a:gd name="connsiteY10" fmla="*/ 1536700 h 2743200"/>
                  <a:gd name="connsiteX11" fmla="*/ 749300 w 2768600"/>
                  <a:gd name="connsiteY11" fmla="*/ 2044700 h 2743200"/>
                  <a:gd name="connsiteX12" fmla="*/ 498260 w 2768600"/>
                  <a:gd name="connsiteY12" fmla="*/ 2197850 h 2743200"/>
                  <a:gd name="connsiteX13" fmla="*/ 977900 w 2768600"/>
                  <a:gd name="connsiteY13" fmla="*/ 19240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431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561552 w 2768600"/>
                  <a:gd name="connsiteY10" fmla="*/ 2053511 h 2743200"/>
                  <a:gd name="connsiteX11" fmla="*/ 749300 w 2768600"/>
                  <a:gd name="connsiteY11" fmla="*/ 2044700 h 2743200"/>
                  <a:gd name="connsiteX12" fmla="*/ 498260 w 2768600"/>
                  <a:gd name="connsiteY12" fmla="*/ 2197850 h 2743200"/>
                  <a:gd name="connsiteX13" fmla="*/ 977900 w 2768600"/>
                  <a:gd name="connsiteY13" fmla="*/ 1924050 h 2743200"/>
                  <a:gd name="connsiteX14" fmla="*/ 1308100 w 2768600"/>
                  <a:gd name="connsiteY14" fmla="*/ 1193800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431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561552 w 2768600"/>
                  <a:gd name="connsiteY10" fmla="*/ 2053511 h 2743200"/>
                  <a:gd name="connsiteX11" fmla="*/ 749300 w 2768600"/>
                  <a:gd name="connsiteY11" fmla="*/ 2044700 h 2743200"/>
                  <a:gd name="connsiteX12" fmla="*/ 498260 w 2768600"/>
                  <a:gd name="connsiteY12" fmla="*/ 2197850 h 2743200"/>
                  <a:gd name="connsiteX13" fmla="*/ 977900 w 2768600"/>
                  <a:gd name="connsiteY13" fmla="*/ 1924050 h 2743200"/>
                  <a:gd name="connsiteX14" fmla="*/ 928295 w 2768600"/>
                  <a:gd name="connsiteY14" fmla="*/ 2265989 h 2743200"/>
                  <a:gd name="connsiteX15" fmla="*/ 1619250 w 2768600"/>
                  <a:gd name="connsiteY15" fmla="*/ 1822450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431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561552 w 2768600"/>
                  <a:gd name="connsiteY10" fmla="*/ 2053511 h 2743200"/>
                  <a:gd name="connsiteX11" fmla="*/ 749300 w 2768600"/>
                  <a:gd name="connsiteY11" fmla="*/ 2044700 h 2743200"/>
                  <a:gd name="connsiteX12" fmla="*/ 498260 w 2768600"/>
                  <a:gd name="connsiteY12" fmla="*/ 2197850 h 2743200"/>
                  <a:gd name="connsiteX13" fmla="*/ 977900 w 2768600"/>
                  <a:gd name="connsiteY13" fmla="*/ 1924050 h 2743200"/>
                  <a:gd name="connsiteX14" fmla="*/ 928295 w 2768600"/>
                  <a:gd name="connsiteY14" fmla="*/ 2265989 h 2743200"/>
                  <a:gd name="connsiteX15" fmla="*/ 1366047 w 2768600"/>
                  <a:gd name="connsiteY15" fmla="*/ 1405916 h 2743200"/>
                  <a:gd name="connsiteX16" fmla="*/ 1517650 w 2768600"/>
                  <a:gd name="connsiteY16" fmla="*/ 1397000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431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561552 w 2768600"/>
                  <a:gd name="connsiteY10" fmla="*/ 2053511 h 2743200"/>
                  <a:gd name="connsiteX11" fmla="*/ 749300 w 2768600"/>
                  <a:gd name="connsiteY11" fmla="*/ 2044700 h 2743200"/>
                  <a:gd name="connsiteX12" fmla="*/ 498260 w 2768600"/>
                  <a:gd name="connsiteY12" fmla="*/ 2197850 h 2743200"/>
                  <a:gd name="connsiteX13" fmla="*/ 977900 w 2768600"/>
                  <a:gd name="connsiteY13" fmla="*/ 1924050 h 2743200"/>
                  <a:gd name="connsiteX14" fmla="*/ 928295 w 2768600"/>
                  <a:gd name="connsiteY14" fmla="*/ 2265989 h 2743200"/>
                  <a:gd name="connsiteX15" fmla="*/ 1366047 w 2768600"/>
                  <a:gd name="connsiteY15" fmla="*/ 1405916 h 2743200"/>
                  <a:gd name="connsiteX16" fmla="*/ 1175357 w 2768600"/>
                  <a:gd name="connsiteY16" fmla="*/ 1936952 h 2743200"/>
                  <a:gd name="connsiteX17" fmla="*/ 1936750 w 2768600"/>
                  <a:gd name="connsiteY17" fmla="*/ 1879600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431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561552 w 2768600"/>
                  <a:gd name="connsiteY10" fmla="*/ 2053511 h 2743200"/>
                  <a:gd name="connsiteX11" fmla="*/ 749300 w 2768600"/>
                  <a:gd name="connsiteY11" fmla="*/ 2044700 h 2743200"/>
                  <a:gd name="connsiteX12" fmla="*/ 498260 w 2768600"/>
                  <a:gd name="connsiteY12" fmla="*/ 2197850 h 2743200"/>
                  <a:gd name="connsiteX13" fmla="*/ 977900 w 2768600"/>
                  <a:gd name="connsiteY13" fmla="*/ 1924050 h 2743200"/>
                  <a:gd name="connsiteX14" fmla="*/ 928295 w 2768600"/>
                  <a:gd name="connsiteY14" fmla="*/ 2265989 h 2743200"/>
                  <a:gd name="connsiteX15" fmla="*/ 1366047 w 2768600"/>
                  <a:gd name="connsiteY15" fmla="*/ 1405916 h 2743200"/>
                  <a:gd name="connsiteX16" fmla="*/ 1175357 w 2768600"/>
                  <a:gd name="connsiteY16" fmla="*/ 1936952 h 2743200"/>
                  <a:gd name="connsiteX17" fmla="*/ 1134940 w 2768600"/>
                  <a:gd name="connsiteY17" fmla="*/ 2195857 h 2743200"/>
                  <a:gd name="connsiteX18" fmla="*/ 1905000 w 2768600"/>
                  <a:gd name="connsiteY18" fmla="*/ 1638300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431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561552 w 2768600"/>
                  <a:gd name="connsiteY10" fmla="*/ 2053511 h 2743200"/>
                  <a:gd name="connsiteX11" fmla="*/ 749300 w 2768600"/>
                  <a:gd name="connsiteY11" fmla="*/ 2044700 h 2743200"/>
                  <a:gd name="connsiteX12" fmla="*/ 498260 w 2768600"/>
                  <a:gd name="connsiteY12" fmla="*/ 2197850 h 2743200"/>
                  <a:gd name="connsiteX13" fmla="*/ 977900 w 2768600"/>
                  <a:gd name="connsiteY13" fmla="*/ 1924050 h 2743200"/>
                  <a:gd name="connsiteX14" fmla="*/ 928295 w 2768600"/>
                  <a:gd name="connsiteY14" fmla="*/ 2265989 h 2743200"/>
                  <a:gd name="connsiteX15" fmla="*/ 1366047 w 2768600"/>
                  <a:gd name="connsiteY15" fmla="*/ 1405916 h 2743200"/>
                  <a:gd name="connsiteX16" fmla="*/ 1175357 w 2768600"/>
                  <a:gd name="connsiteY16" fmla="*/ 1936952 h 2743200"/>
                  <a:gd name="connsiteX17" fmla="*/ 1134940 w 2768600"/>
                  <a:gd name="connsiteY17" fmla="*/ 2195857 h 2743200"/>
                  <a:gd name="connsiteX18" fmla="*/ 1708064 w 2768600"/>
                  <a:gd name="connsiteY18" fmla="*/ 1013499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431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743200"/>
                  <a:gd name="connsiteX1" fmla="*/ 450850 w 2768600"/>
                  <a:gd name="connsiteY1" fmla="*/ 323850 h 2743200"/>
                  <a:gd name="connsiteX2" fmla="*/ 850900 w 2768600"/>
                  <a:gd name="connsiteY2" fmla="*/ 425450 h 2743200"/>
                  <a:gd name="connsiteX3" fmla="*/ 0 w 2768600"/>
                  <a:gd name="connsiteY3" fmla="*/ 1143000 h 2743200"/>
                  <a:gd name="connsiteX4" fmla="*/ 508000 w 2768600"/>
                  <a:gd name="connsiteY4" fmla="*/ 876300 h 2743200"/>
                  <a:gd name="connsiteX5" fmla="*/ 12700 w 2768600"/>
                  <a:gd name="connsiteY5" fmla="*/ 1695450 h 2743200"/>
                  <a:gd name="connsiteX6" fmla="*/ 260350 w 2768600"/>
                  <a:gd name="connsiteY6" fmla="*/ 1466850 h 2743200"/>
                  <a:gd name="connsiteX7" fmla="*/ 120650 w 2768600"/>
                  <a:gd name="connsiteY7" fmla="*/ 2019300 h 2743200"/>
                  <a:gd name="connsiteX8" fmla="*/ 558800 w 2768600"/>
                  <a:gd name="connsiteY8" fmla="*/ 1517650 h 2743200"/>
                  <a:gd name="connsiteX9" fmla="*/ 317500 w 2768600"/>
                  <a:gd name="connsiteY9" fmla="*/ 2260600 h 2743200"/>
                  <a:gd name="connsiteX10" fmla="*/ 561552 w 2768600"/>
                  <a:gd name="connsiteY10" fmla="*/ 2053511 h 2743200"/>
                  <a:gd name="connsiteX11" fmla="*/ 749300 w 2768600"/>
                  <a:gd name="connsiteY11" fmla="*/ 2044700 h 2743200"/>
                  <a:gd name="connsiteX12" fmla="*/ 498260 w 2768600"/>
                  <a:gd name="connsiteY12" fmla="*/ 2197850 h 2743200"/>
                  <a:gd name="connsiteX13" fmla="*/ 977900 w 2768600"/>
                  <a:gd name="connsiteY13" fmla="*/ 1924050 h 2743200"/>
                  <a:gd name="connsiteX14" fmla="*/ 928295 w 2768600"/>
                  <a:gd name="connsiteY14" fmla="*/ 2265989 h 2743200"/>
                  <a:gd name="connsiteX15" fmla="*/ 1366047 w 2768600"/>
                  <a:gd name="connsiteY15" fmla="*/ 1405916 h 2743200"/>
                  <a:gd name="connsiteX16" fmla="*/ 1175357 w 2768600"/>
                  <a:gd name="connsiteY16" fmla="*/ 1936952 h 2743200"/>
                  <a:gd name="connsiteX17" fmla="*/ 1134940 w 2768600"/>
                  <a:gd name="connsiteY17" fmla="*/ 2195857 h 2743200"/>
                  <a:gd name="connsiteX18" fmla="*/ 1708064 w 2768600"/>
                  <a:gd name="connsiteY18" fmla="*/ 1013499 h 2743200"/>
                  <a:gd name="connsiteX19" fmla="*/ 2159000 w 2768600"/>
                  <a:gd name="connsiteY19" fmla="*/ 1949450 h 2743200"/>
                  <a:gd name="connsiteX20" fmla="*/ 2260600 w 2768600"/>
                  <a:gd name="connsiteY20" fmla="*/ 2743200 h 2743200"/>
                  <a:gd name="connsiteX21" fmla="*/ 2343150 w 2768600"/>
                  <a:gd name="connsiteY21" fmla="*/ 1936750 h 2743200"/>
                  <a:gd name="connsiteX22" fmla="*/ 2768600 w 2768600"/>
                  <a:gd name="connsiteY22" fmla="*/ 1492250 h 2743200"/>
                  <a:gd name="connsiteX23" fmla="*/ 2686050 w 2768600"/>
                  <a:gd name="connsiteY23" fmla="*/ 635000 h 2743200"/>
                  <a:gd name="connsiteX24" fmla="*/ 1993900 w 2768600"/>
                  <a:gd name="connsiteY24" fmla="*/ 158750 h 2743200"/>
                  <a:gd name="connsiteX25" fmla="*/ 2095500 w 2768600"/>
                  <a:gd name="connsiteY25" fmla="*/ 0 h 2743200"/>
                  <a:gd name="connsiteX26" fmla="*/ 1295400 w 2768600"/>
                  <a:gd name="connsiteY26" fmla="*/ 292100 h 2743200"/>
                  <a:gd name="connsiteX0" fmla="*/ 1295400 w 2768600"/>
                  <a:gd name="connsiteY0" fmla="*/ 292100 h 2322633"/>
                  <a:gd name="connsiteX1" fmla="*/ 450850 w 2768600"/>
                  <a:gd name="connsiteY1" fmla="*/ 323850 h 2322633"/>
                  <a:gd name="connsiteX2" fmla="*/ 850900 w 2768600"/>
                  <a:gd name="connsiteY2" fmla="*/ 425450 h 2322633"/>
                  <a:gd name="connsiteX3" fmla="*/ 0 w 2768600"/>
                  <a:gd name="connsiteY3" fmla="*/ 1143000 h 2322633"/>
                  <a:gd name="connsiteX4" fmla="*/ 508000 w 2768600"/>
                  <a:gd name="connsiteY4" fmla="*/ 876300 h 2322633"/>
                  <a:gd name="connsiteX5" fmla="*/ 12700 w 2768600"/>
                  <a:gd name="connsiteY5" fmla="*/ 1695450 h 2322633"/>
                  <a:gd name="connsiteX6" fmla="*/ 260350 w 2768600"/>
                  <a:gd name="connsiteY6" fmla="*/ 1466850 h 2322633"/>
                  <a:gd name="connsiteX7" fmla="*/ 120650 w 2768600"/>
                  <a:gd name="connsiteY7" fmla="*/ 2019300 h 2322633"/>
                  <a:gd name="connsiteX8" fmla="*/ 558800 w 2768600"/>
                  <a:gd name="connsiteY8" fmla="*/ 1517650 h 2322633"/>
                  <a:gd name="connsiteX9" fmla="*/ 317500 w 2768600"/>
                  <a:gd name="connsiteY9" fmla="*/ 2260600 h 2322633"/>
                  <a:gd name="connsiteX10" fmla="*/ 561552 w 2768600"/>
                  <a:gd name="connsiteY10" fmla="*/ 2053511 h 2322633"/>
                  <a:gd name="connsiteX11" fmla="*/ 749300 w 2768600"/>
                  <a:gd name="connsiteY11" fmla="*/ 2044700 h 2322633"/>
                  <a:gd name="connsiteX12" fmla="*/ 498260 w 2768600"/>
                  <a:gd name="connsiteY12" fmla="*/ 2197850 h 2322633"/>
                  <a:gd name="connsiteX13" fmla="*/ 977900 w 2768600"/>
                  <a:gd name="connsiteY13" fmla="*/ 1924050 h 2322633"/>
                  <a:gd name="connsiteX14" fmla="*/ 928295 w 2768600"/>
                  <a:gd name="connsiteY14" fmla="*/ 2265989 h 2322633"/>
                  <a:gd name="connsiteX15" fmla="*/ 1366047 w 2768600"/>
                  <a:gd name="connsiteY15" fmla="*/ 1405916 h 2322633"/>
                  <a:gd name="connsiteX16" fmla="*/ 1175357 w 2768600"/>
                  <a:gd name="connsiteY16" fmla="*/ 1936952 h 2322633"/>
                  <a:gd name="connsiteX17" fmla="*/ 1134940 w 2768600"/>
                  <a:gd name="connsiteY17" fmla="*/ 2195857 h 2322633"/>
                  <a:gd name="connsiteX18" fmla="*/ 1708064 w 2768600"/>
                  <a:gd name="connsiteY18" fmla="*/ 1013499 h 2322633"/>
                  <a:gd name="connsiteX19" fmla="*/ 2159000 w 2768600"/>
                  <a:gd name="connsiteY19" fmla="*/ 1949450 h 2322633"/>
                  <a:gd name="connsiteX20" fmla="*/ 2551315 w 2768600"/>
                  <a:gd name="connsiteY20" fmla="*/ 2210962 h 2322633"/>
                  <a:gd name="connsiteX21" fmla="*/ 2343150 w 2768600"/>
                  <a:gd name="connsiteY21" fmla="*/ 1936750 h 2322633"/>
                  <a:gd name="connsiteX22" fmla="*/ 2768600 w 2768600"/>
                  <a:gd name="connsiteY22" fmla="*/ 1492250 h 2322633"/>
                  <a:gd name="connsiteX23" fmla="*/ 2686050 w 2768600"/>
                  <a:gd name="connsiteY23" fmla="*/ 635000 h 2322633"/>
                  <a:gd name="connsiteX24" fmla="*/ 1993900 w 2768600"/>
                  <a:gd name="connsiteY24" fmla="*/ 158750 h 2322633"/>
                  <a:gd name="connsiteX25" fmla="*/ 2095500 w 2768600"/>
                  <a:gd name="connsiteY25" fmla="*/ 0 h 2322633"/>
                  <a:gd name="connsiteX26" fmla="*/ 1295400 w 2768600"/>
                  <a:gd name="connsiteY26" fmla="*/ 292100 h 2322633"/>
                  <a:gd name="connsiteX0" fmla="*/ 1295669 w 2768869"/>
                  <a:gd name="connsiteY0" fmla="*/ 292100 h 2322633"/>
                  <a:gd name="connsiteX1" fmla="*/ 451119 w 2768869"/>
                  <a:gd name="connsiteY1" fmla="*/ 323850 h 2322633"/>
                  <a:gd name="connsiteX2" fmla="*/ 269 w 2768869"/>
                  <a:gd name="connsiteY2" fmla="*/ 1143000 h 2322633"/>
                  <a:gd name="connsiteX3" fmla="*/ 508269 w 2768869"/>
                  <a:gd name="connsiteY3" fmla="*/ 876300 h 2322633"/>
                  <a:gd name="connsiteX4" fmla="*/ 12969 w 2768869"/>
                  <a:gd name="connsiteY4" fmla="*/ 1695450 h 2322633"/>
                  <a:gd name="connsiteX5" fmla="*/ 260619 w 2768869"/>
                  <a:gd name="connsiteY5" fmla="*/ 1466850 h 2322633"/>
                  <a:gd name="connsiteX6" fmla="*/ 120919 w 2768869"/>
                  <a:gd name="connsiteY6" fmla="*/ 2019300 h 2322633"/>
                  <a:gd name="connsiteX7" fmla="*/ 559069 w 2768869"/>
                  <a:gd name="connsiteY7" fmla="*/ 1517650 h 2322633"/>
                  <a:gd name="connsiteX8" fmla="*/ 317769 w 2768869"/>
                  <a:gd name="connsiteY8" fmla="*/ 2260600 h 2322633"/>
                  <a:gd name="connsiteX9" fmla="*/ 561821 w 2768869"/>
                  <a:gd name="connsiteY9" fmla="*/ 2053511 h 2322633"/>
                  <a:gd name="connsiteX10" fmla="*/ 749569 w 2768869"/>
                  <a:gd name="connsiteY10" fmla="*/ 2044700 h 2322633"/>
                  <a:gd name="connsiteX11" fmla="*/ 498529 w 2768869"/>
                  <a:gd name="connsiteY11" fmla="*/ 2197850 h 2322633"/>
                  <a:gd name="connsiteX12" fmla="*/ 978169 w 2768869"/>
                  <a:gd name="connsiteY12" fmla="*/ 1924050 h 2322633"/>
                  <a:gd name="connsiteX13" fmla="*/ 928564 w 2768869"/>
                  <a:gd name="connsiteY13" fmla="*/ 2265989 h 2322633"/>
                  <a:gd name="connsiteX14" fmla="*/ 1366316 w 2768869"/>
                  <a:gd name="connsiteY14" fmla="*/ 1405916 h 2322633"/>
                  <a:gd name="connsiteX15" fmla="*/ 1175626 w 2768869"/>
                  <a:gd name="connsiteY15" fmla="*/ 1936952 h 2322633"/>
                  <a:gd name="connsiteX16" fmla="*/ 1135209 w 2768869"/>
                  <a:gd name="connsiteY16" fmla="*/ 2195857 h 2322633"/>
                  <a:gd name="connsiteX17" fmla="*/ 1708333 w 2768869"/>
                  <a:gd name="connsiteY17" fmla="*/ 1013499 h 2322633"/>
                  <a:gd name="connsiteX18" fmla="*/ 2159269 w 2768869"/>
                  <a:gd name="connsiteY18" fmla="*/ 1949450 h 2322633"/>
                  <a:gd name="connsiteX19" fmla="*/ 2551584 w 2768869"/>
                  <a:gd name="connsiteY19" fmla="*/ 2210962 h 2322633"/>
                  <a:gd name="connsiteX20" fmla="*/ 2343419 w 2768869"/>
                  <a:gd name="connsiteY20" fmla="*/ 1936750 h 2322633"/>
                  <a:gd name="connsiteX21" fmla="*/ 2768869 w 2768869"/>
                  <a:gd name="connsiteY21" fmla="*/ 1492250 h 2322633"/>
                  <a:gd name="connsiteX22" fmla="*/ 2686319 w 2768869"/>
                  <a:gd name="connsiteY22" fmla="*/ 635000 h 2322633"/>
                  <a:gd name="connsiteX23" fmla="*/ 1994169 w 2768869"/>
                  <a:gd name="connsiteY23" fmla="*/ 158750 h 2322633"/>
                  <a:gd name="connsiteX24" fmla="*/ 2095769 w 2768869"/>
                  <a:gd name="connsiteY24" fmla="*/ 0 h 2322633"/>
                  <a:gd name="connsiteX25" fmla="*/ 1295669 w 2768869"/>
                  <a:gd name="connsiteY25" fmla="*/ 292100 h 2322633"/>
                  <a:gd name="connsiteX0" fmla="*/ 1334983 w 2808183"/>
                  <a:gd name="connsiteY0" fmla="*/ 292100 h 2322633"/>
                  <a:gd name="connsiteX1" fmla="*/ 490433 w 2808183"/>
                  <a:gd name="connsiteY1" fmla="*/ 323850 h 2322633"/>
                  <a:gd name="connsiteX2" fmla="*/ 39583 w 2808183"/>
                  <a:gd name="connsiteY2" fmla="*/ 1143000 h 2322633"/>
                  <a:gd name="connsiteX3" fmla="*/ 52283 w 2808183"/>
                  <a:gd name="connsiteY3" fmla="*/ 1695450 h 2322633"/>
                  <a:gd name="connsiteX4" fmla="*/ 299933 w 2808183"/>
                  <a:gd name="connsiteY4" fmla="*/ 1466850 h 2322633"/>
                  <a:gd name="connsiteX5" fmla="*/ 160233 w 2808183"/>
                  <a:gd name="connsiteY5" fmla="*/ 2019300 h 2322633"/>
                  <a:gd name="connsiteX6" fmla="*/ 598383 w 2808183"/>
                  <a:gd name="connsiteY6" fmla="*/ 1517650 h 2322633"/>
                  <a:gd name="connsiteX7" fmla="*/ 357083 w 2808183"/>
                  <a:gd name="connsiteY7" fmla="*/ 2260600 h 2322633"/>
                  <a:gd name="connsiteX8" fmla="*/ 601135 w 2808183"/>
                  <a:gd name="connsiteY8" fmla="*/ 2053511 h 2322633"/>
                  <a:gd name="connsiteX9" fmla="*/ 788883 w 2808183"/>
                  <a:gd name="connsiteY9" fmla="*/ 2044700 h 2322633"/>
                  <a:gd name="connsiteX10" fmla="*/ 537843 w 2808183"/>
                  <a:gd name="connsiteY10" fmla="*/ 2197850 h 2322633"/>
                  <a:gd name="connsiteX11" fmla="*/ 1017483 w 2808183"/>
                  <a:gd name="connsiteY11" fmla="*/ 1924050 h 2322633"/>
                  <a:gd name="connsiteX12" fmla="*/ 967878 w 2808183"/>
                  <a:gd name="connsiteY12" fmla="*/ 2265989 h 2322633"/>
                  <a:gd name="connsiteX13" fmla="*/ 1405630 w 2808183"/>
                  <a:gd name="connsiteY13" fmla="*/ 1405916 h 2322633"/>
                  <a:gd name="connsiteX14" fmla="*/ 1214940 w 2808183"/>
                  <a:gd name="connsiteY14" fmla="*/ 1936952 h 2322633"/>
                  <a:gd name="connsiteX15" fmla="*/ 1174523 w 2808183"/>
                  <a:gd name="connsiteY15" fmla="*/ 2195857 h 2322633"/>
                  <a:gd name="connsiteX16" fmla="*/ 1747647 w 2808183"/>
                  <a:gd name="connsiteY16" fmla="*/ 1013499 h 2322633"/>
                  <a:gd name="connsiteX17" fmla="*/ 2198583 w 2808183"/>
                  <a:gd name="connsiteY17" fmla="*/ 1949450 h 2322633"/>
                  <a:gd name="connsiteX18" fmla="*/ 2590898 w 2808183"/>
                  <a:gd name="connsiteY18" fmla="*/ 2210962 h 2322633"/>
                  <a:gd name="connsiteX19" fmla="*/ 2382733 w 2808183"/>
                  <a:gd name="connsiteY19" fmla="*/ 1936750 h 2322633"/>
                  <a:gd name="connsiteX20" fmla="*/ 2808183 w 2808183"/>
                  <a:gd name="connsiteY20" fmla="*/ 1492250 h 2322633"/>
                  <a:gd name="connsiteX21" fmla="*/ 2725633 w 2808183"/>
                  <a:gd name="connsiteY21" fmla="*/ 635000 h 2322633"/>
                  <a:gd name="connsiteX22" fmla="*/ 2033483 w 2808183"/>
                  <a:gd name="connsiteY22" fmla="*/ 158750 h 2322633"/>
                  <a:gd name="connsiteX23" fmla="*/ 2135083 w 2808183"/>
                  <a:gd name="connsiteY23" fmla="*/ 0 h 2322633"/>
                  <a:gd name="connsiteX24" fmla="*/ 1334983 w 2808183"/>
                  <a:gd name="connsiteY24" fmla="*/ 292100 h 2322633"/>
                  <a:gd name="connsiteX0" fmla="*/ 1334983 w 2808183"/>
                  <a:gd name="connsiteY0" fmla="*/ 292100 h 2322633"/>
                  <a:gd name="connsiteX1" fmla="*/ 490433 w 2808183"/>
                  <a:gd name="connsiteY1" fmla="*/ 323850 h 2322633"/>
                  <a:gd name="connsiteX2" fmla="*/ 39583 w 2808183"/>
                  <a:gd name="connsiteY2" fmla="*/ 1143000 h 2322633"/>
                  <a:gd name="connsiteX3" fmla="*/ 52283 w 2808183"/>
                  <a:gd name="connsiteY3" fmla="*/ 1695450 h 2322633"/>
                  <a:gd name="connsiteX4" fmla="*/ 160233 w 2808183"/>
                  <a:gd name="connsiteY4" fmla="*/ 2019300 h 2322633"/>
                  <a:gd name="connsiteX5" fmla="*/ 598383 w 2808183"/>
                  <a:gd name="connsiteY5" fmla="*/ 1517650 h 2322633"/>
                  <a:gd name="connsiteX6" fmla="*/ 357083 w 2808183"/>
                  <a:gd name="connsiteY6" fmla="*/ 2260600 h 2322633"/>
                  <a:gd name="connsiteX7" fmla="*/ 601135 w 2808183"/>
                  <a:gd name="connsiteY7" fmla="*/ 2053511 h 2322633"/>
                  <a:gd name="connsiteX8" fmla="*/ 788883 w 2808183"/>
                  <a:gd name="connsiteY8" fmla="*/ 2044700 h 2322633"/>
                  <a:gd name="connsiteX9" fmla="*/ 537843 w 2808183"/>
                  <a:gd name="connsiteY9" fmla="*/ 2197850 h 2322633"/>
                  <a:gd name="connsiteX10" fmla="*/ 1017483 w 2808183"/>
                  <a:gd name="connsiteY10" fmla="*/ 1924050 h 2322633"/>
                  <a:gd name="connsiteX11" fmla="*/ 967878 w 2808183"/>
                  <a:gd name="connsiteY11" fmla="*/ 2265989 h 2322633"/>
                  <a:gd name="connsiteX12" fmla="*/ 1405630 w 2808183"/>
                  <a:gd name="connsiteY12" fmla="*/ 1405916 h 2322633"/>
                  <a:gd name="connsiteX13" fmla="*/ 1214940 w 2808183"/>
                  <a:gd name="connsiteY13" fmla="*/ 1936952 h 2322633"/>
                  <a:gd name="connsiteX14" fmla="*/ 1174523 w 2808183"/>
                  <a:gd name="connsiteY14" fmla="*/ 2195857 h 2322633"/>
                  <a:gd name="connsiteX15" fmla="*/ 1747647 w 2808183"/>
                  <a:gd name="connsiteY15" fmla="*/ 1013499 h 2322633"/>
                  <a:gd name="connsiteX16" fmla="*/ 2198583 w 2808183"/>
                  <a:gd name="connsiteY16" fmla="*/ 1949450 h 2322633"/>
                  <a:gd name="connsiteX17" fmla="*/ 2590898 w 2808183"/>
                  <a:gd name="connsiteY17" fmla="*/ 2210962 h 2322633"/>
                  <a:gd name="connsiteX18" fmla="*/ 2382733 w 2808183"/>
                  <a:gd name="connsiteY18" fmla="*/ 1936750 h 2322633"/>
                  <a:gd name="connsiteX19" fmla="*/ 2808183 w 2808183"/>
                  <a:gd name="connsiteY19" fmla="*/ 1492250 h 2322633"/>
                  <a:gd name="connsiteX20" fmla="*/ 2725633 w 2808183"/>
                  <a:gd name="connsiteY20" fmla="*/ 635000 h 2322633"/>
                  <a:gd name="connsiteX21" fmla="*/ 2033483 w 2808183"/>
                  <a:gd name="connsiteY21" fmla="*/ 158750 h 2322633"/>
                  <a:gd name="connsiteX22" fmla="*/ 2135083 w 2808183"/>
                  <a:gd name="connsiteY22" fmla="*/ 0 h 2322633"/>
                  <a:gd name="connsiteX23" fmla="*/ 1334983 w 2808183"/>
                  <a:gd name="connsiteY23" fmla="*/ 292100 h 2322633"/>
                  <a:gd name="connsiteX0" fmla="*/ 1334983 w 2808183"/>
                  <a:gd name="connsiteY0" fmla="*/ 292100 h 3701806"/>
                  <a:gd name="connsiteX1" fmla="*/ 490433 w 2808183"/>
                  <a:gd name="connsiteY1" fmla="*/ 323850 h 3701806"/>
                  <a:gd name="connsiteX2" fmla="*/ 39583 w 2808183"/>
                  <a:gd name="connsiteY2" fmla="*/ 1143000 h 3701806"/>
                  <a:gd name="connsiteX3" fmla="*/ 52283 w 2808183"/>
                  <a:gd name="connsiteY3" fmla="*/ 1695450 h 3701806"/>
                  <a:gd name="connsiteX4" fmla="*/ 160233 w 2808183"/>
                  <a:gd name="connsiteY4" fmla="*/ 2019300 h 3701806"/>
                  <a:gd name="connsiteX5" fmla="*/ 748429 w 2808183"/>
                  <a:gd name="connsiteY5" fmla="*/ 3677455 h 3701806"/>
                  <a:gd name="connsiteX6" fmla="*/ 357083 w 2808183"/>
                  <a:gd name="connsiteY6" fmla="*/ 2260600 h 3701806"/>
                  <a:gd name="connsiteX7" fmla="*/ 601135 w 2808183"/>
                  <a:gd name="connsiteY7" fmla="*/ 2053511 h 3701806"/>
                  <a:gd name="connsiteX8" fmla="*/ 788883 w 2808183"/>
                  <a:gd name="connsiteY8" fmla="*/ 2044700 h 3701806"/>
                  <a:gd name="connsiteX9" fmla="*/ 537843 w 2808183"/>
                  <a:gd name="connsiteY9" fmla="*/ 2197850 h 3701806"/>
                  <a:gd name="connsiteX10" fmla="*/ 1017483 w 2808183"/>
                  <a:gd name="connsiteY10" fmla="*/ 1924050 h 3701806"/>
                  <a:gd name="connsiteX11" fmla="*/ 967878 w 2808183"/>
                  <a:gd name="connsiteY11" fmla="*/ 2265989 h 3701806"/>
                  <a:gd name="connsiteX12" fmla="*/ 1405630 w 2808183"/>
                  <a:gd name="connsiteY12" fmla="*/ 1405916 h 3701806"/>
                  <a:gd name="connsiteX13" fmla="*/ 1214940 w 2808183"/>
                  <a:gd name="connsiteY13" fmla="*/ 1936952 h 3701806"/>
                  <a:gd name="connsiteX14" fmla="*/ 1174523 w 2808183"/>
                  <a:gd name="connsiteY14" fmla="*/ 2195857 h 3701806"/>
                  <a:gd name="connsiteX15" fmla="*/ 1747647 w 2808183"/>
                  <a:gd name="connsiteY15" fmla="*/ 1013499 h 3701806"/>
                  <a:gd name="connsiteX16" fmla="*/ 2198583 w 2808183"/>
                  <a:gd name="connsiteY16" fmla="*/ 1949450 h 3701806"/>
                  <a:gd name="connsiteX17" fmla="*/ 2590898 w 2808183"/>
                  <a:gd name="connsiteY17" fmla="*/ 2210962 h 3701806"/>
                  <a:gd name="connsiteX18" fmla="*/ 2382733 w 2808183"/>
                  <a:gd name="connsiteY18" fmla="*/ 1936750 h 3701806"/>
                  <a:gd name="connsiteX19" fmla="*/ 2808183 w 2808183"/>
                  <a:gd name="connsiteY19" fmla="*/ 1492250 h 3701806"/>
                  <a:gd name="connsiteX20" fmla="*/ 2725633 w 2808183"/>
                  <a:gd name="connsiteY20" fmla="*/ 635000 h 3701806"/>
                  <a:gd name="connsiteX21" fmla="*/ 2033483 w 2808183"/>
                  <a:gd name="connsiteY21" fmla="*/ 158750 h 3701806"/>
                  <a:gd name="connsiteX22" fmla="*/ 2135083 w 2808183"/>
                  <a:gd name="connsiteY22" fmla="*/ 0 h 3701806"/>
                  <a:gd name="connsiteX23" fmla="*/ 1334983 w 2808183"/>
                  <a:gd name="connsiteY23" fmla="*/ 292100 h 3701806"/>
                  <a:gd name="connsiteX0" fmla="*/ 1334983 w 2808183"/>
                  <a:gd name="connsiteY0" fmla="*/ 292100 h 3701806"/>
                  <a:gd name="connsiteX1" fmla="*/ 490433 w 2808183"/>
                  <a:gd name="connsiteY1" fmla="*/ 323850 h 3701806"/>
                  <a:gd name="connsiteX2" fmla="*/ 39583 w 2808183"/>
                  <a:gd name="connsiteY2" fmla="*/ 1143000 h 3701806"/>
                  <a:gd name="connsiteX3" fmla="*/ 52283 w 2808183"/>
                  <a:gd name="connsiteY3" fmla="*/ 1695450 h 3701806"/>
                  <a:gd name="connsiteX4" fmla="*/ 160233 w 2808183"/>
                  <a:gd name="connsiteY4" fmla="*/ 2019300 h 3701806"/>
                  <a:gd name="connsiteX5" fmla="*/ 748429 w 2808183"/>
                  <a:gd name="connsiteY5" fmla="*/ 3677455 h 3701806"/>
                  <a:gd name="connsiteX6" fmla="*/ 357083 w 2808183"/>
                  <a:gd name="connsiteY6" fmla="*/ 2260600 h 3701806"/>
                  <a:gd name="connsiteX7" fmla="*/ 807449 w 2808183"/>
                  <a:gd name="connsiteY7" fmla="*/ 3441957 h 3701806"/>
                  <a:gd name="connsiteX8" fmla="*/ 788883 w 2808183"/>
                  <a:gd name="connsiteY8" fmla="*/ 2044700 h 3701806"/>
                  <a:gd name="connsiteX9" fmla="*/ 537843 w 2808183"/>
                  <a:gd name="connsiteY9" fmla="*/ 2197850 h 3701806"/>
                  <a:gd name="connsiteX10" fmla="*/ 1017483 w 2808183"/>
                  <a:gd name="connsiteY10" fmla="*/ 1924050 h 3701806"/>
                  <a:gd name="connsiteX11" fmla="*/ 967878 w 2808183"/>
                  <a:gd name="connsiteY11" fmla="*/ 2265989 h 3701806"/>
                  <a:gd name="connsiteX12" fmla="*/ 1405630 w 2808183"/>
                  <a:gd name="connsiteY12" fmla="*/ 1405916 h 3701806"/>
                  <a:gd name="connsiteX13" fmla="*/ 1214940 w 2808183"/>
                  <a:gd name="connsiteY13" fmla="*/ 1936952 h 3701806"/>
                  <a:gd name="connsiteX14" fmla="*/ 1174523 w 2808183"/>
                  <a:gd name="connsiteY14" fmla="*/ 2195857 h 3701806"/>
                  <a:gd name="connsiteX15" fmla="*/ 1747647 w 2808183"/>
                  <a:gd name="connsiteY15" fmla="*/ 1013499 h 3701806"/>
                  <a:gd name="connsiteX16" fmla="*/ 2198583 w 2808183"/>
                  <a:gd name="connsiteY16" fmla="*/ 1949450 h 3701806"/>
                  <a:gd name="connsiteX17" fmla="*/ 2590898 w 2808183"/>
                  <a:gd name="connsiteY17" fmla="*/ 2210962 h 3701806"/>
                  <a:gd name="connsiteX18" fmla="*/ 2382733 w 2808183"/>
                  <a:gd name="connsiteY18" fmla="*/ 1936750 h 3701806"/>
                  <a:gd name="connsiteX19" fmla="*/ 2808183 w 2808183"/>
                  <a:gd name="connsiteY19" fmla="*/ 1492250 h 3701806"/>
                  <a:gd name="connsiteX20" fmla="*/ 2725633 w 2808183"/>
                  <a:gd name="connsiteY20" fmla="*/ 635000 h 3701806"/>
                  <a:gd name="connsiteX21" fmla="*/ 2033483 w 2808183"/>
                  <a:gd name="connsiteY21" fmla="*/ 158750 h 3701806"/>
                  <a:gd name="connsiteX22" fmla="*/ 2135083 w 2808183"/>
                  <a:gd name="connsiteY22" fmla="*/ 0 h 3701806"/>
                  <a:gd name="connsiteX23" fmla="*/ 1334983 w 2808183"/>
                  <a:gd name="connsiteY23" fmla="*/ 292100 h 3701806"/>
                  <a:gd name="connsiteX0" fmla="*/ 1334983 w 2808183"/>
                  <a:gd name="connsiteY0" fmla="*/ 292100 h 3843806"/>
                  <a:gd name="connsiteX1" fmla="*/ 490433 w 2808183"/>
                  <a:gd name="connsiteY1" fmla="*/ 323850 h 3843806"/>
                  <a:gd name="connsiteX2" fmla="*/ 39583 w 2808183"/>
                  <a:gd name="connsiteY2" fmla="*/ 1143000 h 3843806"/>
                  <a:gd name="connsiteX3" fmla="*/ 52283 w 2808183"/>
                  <a:gd name="connsiteY3" fmla="*/ 1695450 h 3843806"/>
                  <a:gd name="connsiteX4" fmla="*/ 160233 w 2808183"/>
                  <a:gd name="connsiteY4" fmla="*/ 2019300 h 3843806"/>
                  <a:gd name="connsiteX5" fmla="*/ 748429 w 2808183"/>
                  <a:gd name="connsiteY5" fmla="*/ 3677455 h 3843806"/>
                  <a:gd name="connsiteX6" fmla="*/ 357083 w 2808183"/>
                  <a:gd name="connsiteY6" fmla="*/ 2260600 h 3843806"/>
                  <a:gd name="connsiteX7" fmla="*/ 807449 w 2808183"/>
                  <a:gd name="connsiteY7" fmla="*/ 3441957 h 3843806"/>
                  <a:gd name="connsiteX8" fmla="*/ 788883 w 2808183"/>
                  <a:gd name="connsiteY8" fmla="*/ 2044700 h 3843806"/>
                  <a:gd name="connsiteX9" fmla="*/ 537843 w 2808183"/>
                  <a:gd name="connsiteY9" fmla="*/ 2197850 h 3843806"/>
                  <a:gd name="connsiteX10" fmla="*/ 1002098 w 2808183"/>
                  <a:gd name="connsiteY10" fmla="*/ 3842904 h 3843806"/>
                  <a:gd name="connsiteX11" fmla="*/ 1017483 w 2808183"/>
                  <a:gd name="connsiteY11" fmla="*/ 1924050 h 3843806"/>
                  <a:gd name="connsiteX12" fmla="*/ 967878 w 2808183"/>
                  <a:gd name="connsiteY12" fmla="*/ 2265989 h 3843806"/>
                  <a:gd name="connsiteX13" fmla="*/ 1405630 w 2808183"/>
                  <a:gd name="connsiteY13" fmla="*/ 1405916 h 3843806"/>
                  <a:gd name="connsiteX14" fmla="*/ 1214940 w 2808183"/>
                  <a:gd name="connsiteY14" fmla="*/ 1936952 h 3843806"/>
                  <a:gd name="connsiteX15" fmla="*/ 1174523 w 2808183"/>
                  <a:gd name="connsiteY15" fmla="*/ 2195857 h 3843806"/>
                  <a:gd name="connsiteX16" fmla="*/ 1747647 w 2808183"/>
                  <a:gd name="connsiteY16" fmla="*/ 1013499 h 3843806"/>
                  <a:gd name="connsiteX17" fmla="*/ 2198583 w 2808183"/>
                  <a:gd name="connsiteY17" fmla="*/ 1949450 h 3843806"/>
                  <a:gd name="connsiteX18" fmla="*/ 2590898 w 2808183"/>
                  <a:gd name="connsiteY18" fmla="*/ 2210962 h 3843806"/>
                  <a:gd name="connsiteX19" fmla="*/ 2382733 w 2808183"/>
                  <a:gd name="connsiteY19" fmla="*/ 1936750 h 3843806"/>
                  <a:gd name="connsiteX20" fmla="*/ 2808183 w 2808183"/>
                  <a:gd name="connsiteY20" fmla="*/ 1492250 h 3843806"/>
                  <a:gd name="connsiteX21" fmla="*/ 2725633 w 2808183"/>
                  <a:gd name="connsiteY21" fmla="*/ 635000 h 3843806"/>
                  <a:gd name="connsiteX22" fmla="*/ 2033483 w 2808183"/>
                  <a:gd name="connsiteY22" fmla="*/ 158750 h 3843806"/>
                  <a:gd name="connsiteX23" fmla="*/ 2135083 w 2808183"/>
                  <a:gd name="connsiteY23" fmla="*/ 0 h 3843806"/>
                  <a:gd name="connsiteX24" fmla="*/ 1334983 w 2808183"/>
                  <a:gd name="connsiteY24" fmla="*/ 292100 h 3843806"/>
                  <a:gd name="connsiteX0" fmla="*/ 1334983 w 2808183"/>
                  <a:gd name="connsiteY0" fmla="*/ 292100 h 3843806"/>
                  <a:gd name="connsiteX1" fmla="*/ 490433 w 2808183"/>
                  <a:gd name="connsiteY1" fmla="*/ 323850 h 3843806"/>
                  <a:gd name="connsiteX2" fmla="*/ 39583 w 2808183"/>
                  <a:gd name="connsiteY2" fmla="*/ 1143000 h 3843806"/>
                  <a:gd name="connsiteX3" fmla="*/ 52283 w 2808183"/>
                  <a:gd name="connsiteY3" fmla="*/ 1695450 h 3843806"/>
                  <a:gd name="connsiteX4" fmla="*/ 160233 w 2808183"/>
                  <a:gd name="connsiteY4" fmla="*/ 2019300 h 3843806"/>
                  <a:gd name="connsiteX5" fmla="*/ 748429 w 2808183"/>
                  <a:gd name="connsiteY5" fmla="*/ 3677455 h 3843806"/>
                  <a:gd name="connsiteX6" fmla="*/ 357083 w 2808183"/>
                  <a:gd name="connsiteY6" fmla="*/ 2260600 h 3843806"/>
                  <a:gd name="connsiteX7" fmla="*/ 807449 w 2808183"/>
                  <a:gd name="connsiteY7" fmla="*/ 3441957 h 3843806"/>
                  <a:gd name="connsiteX8" fmla="*/ 854528 w 2808183"/>
                  <a:gd name="connsiteY8" fmla="*/ 2823773 h 3843806"/>
                  <a:gd name="connsiteX9" fmla="*/ 537843 w 2808183"/>
                  <a:gd name="connsiteY9" fmla="*/ 2197850 h 3843806"/>
                  <a:gd name="connsiteX10" fmla="*/ 1002098 w 2808183"/>
                  <a:gd name="connsiteY10" fmla="*/ 3842904 h 3843806"/>
                  <a:gd name="connsiteX11" fmla="*/ 1017483 w 2808183"/>
                  <a:gd name="connsiteY11" fmla="*/ 1924050 h 3843806"/>
                  <a:gd name="connsiteX12" fmla="*/ 967878 w 2808183"/>
                  <a:gd name="connsiteY12" fmla="*/ 2265989 h 3843806"/>
                  <a:gd name="connsiteX13" fmla="*/ 1405630 w 2808183"/>
                  <a:gd name="connsiteY13" fmla="*/ 1405916 h 3843806"/>
                  <a:gd name="connsiteX14" fmla="*/ 1214940 w 2808183"/>
                  <a:gd name="connsiteY14" fmla="*/ 1936952 h 3843806"/>
                  <a:gd name="connsiteX15" fmla="*/ 1174523 w 2808183"/>
                  <a:gd name="connsiteY15" fmla="*/ 2195857 h 3843806"/>
                  <a:gd name="connsiteX16" fmla="*/ 1747647 w 2808183"/>
                  <a:gd name="connsiteY16" fmla="*/ 1013499 h 3843806"/>
                  <a:gd name="connsiteX17" fmla="*/ 2198583 w 2808183"/>
                  <a:gd name="connsiteY17" fmla="*/ 1949450 h 3843806"/>
                  <a:gd name="connsiteX18" fmla="*/ 2590898 w 2808183"/>
                  <a:gd name="connsiteY18" fmla="*/ 2210962 h 3843806"/>
                  <a:gd name="connsiteX19" fmla="*/ 2382733 w 2808183"/>
                  <a:gd name="connsiteY19" fmla="*/ 1936750 h 3843806"/>
                  <a:gd name="connsiteX20" fmla="*/ 2808183 w 2808183"/>
                  <a:gd name="connsiteY20" fmla="*/ 1492250 h 3843806"/>
                  <a:gd name="connsiteX21" fmla="*/ 2725633 w 2808183"/>
                  <a:gd name="connsiteY21" fmla="*/ 635000 h 3843806"/>
                  <a:gd name="connsiteX22" fmla="*/ 2033483 w 2808183"/>
                  <a:gd name="connsiteY22" fmla="*/ 158750 h 3843806"/>
                  <a:gd name="connsiteX23" fmla="*/ 2135083 w 2808183"/>
                  <a:gd name="connsiteY23" fmla="*/ 0 h 3843806"/>
                  <a:gd name="connsiteX24" fmla="*/ 1334983 w 2808183"/>
                  <a:gd name="connsiteY24" fmla="*/ 292100 h 3843806"/>
                  <a:gd name="connsiteX0" fmla="*/ 1334983 w 2808183"/>
                  <a:gd name="connsiteY0" fmla="*/ 292100 h 3843806"/>
                  <a:gd name="connsiteX1" fmla="*/ 490433 w 2808183"/>
                  <a:gd name="connsiteY1" fmla="*/ 323850 h 3843806"/>
                  <a:gd name="connsiteX2" fmla="*/ 39583 w 2808183"/>
                  <a:gd name="connsiteY2" fmla="*/ 1143000 h 3843806"/>
                  <a:gd name="connsiteX3" fmla="*/ 52283 w 2808183"/>
                  <a:gd name="connsiteY3" fmla="*/ 1695450 h 3843806"/>
                  <a:gd name="connsiteX4" fmla="*/ 160233 w 2808183"/>
                  <a:gd name="connsiteY4" fmla="*/ 2019300 h 3843806"/>
                  <a:gd name="connsiteX5" fmla="*/ 748429 w 2808183"/>
                  <a:gd name="connsiteY5" fmla="*/ 3677455 h 3843806"/>
                  <a:gd name="connsiteX6" fmla="*/ 357083 w 2808183"/>
                  <a:gd name="connsiteY6" fmla="*/ 2260600 h 3843806"/>
                  <a:gd name="connsiteX7" fmla="*/ 807449 w 2808183"/>
                  <a:gd name="connsiteY7" fmla="*/ 3441957 h 3843806"/>
                  <a:gd name="connsiteX8" fmla="*/ 537843 w 2808183"/>
                  <a:gd name="connsiteY8" fmla="*/ 2197850 h 3843806"/>
                  <a:gd name="connsiteX9" fmla="*/ 1002098 w 2808183"/>
                  <a:gd name="connsiteY9" fmla="*/ 3842904 h 3843806"/>
                  <a:gd name="connsiteX10" fmla="*/ 1017483 w 2808183"/>
                  <a:gd name="connsiteY10" fmla="*/ 1924050 h 3843806"/>
                  <a:gd name="connsiteX11" fmla="*/ 967878 w 2808183"/>
                  <a:gd name="connsiteY11" fmla="*/ 2265989 h 3843806"/>
                  <a:gd name="connsiteX12" fmla="*/ 1405630 w 2808183"/>
                  <a:gd name="connsiteY12" fmla="*/ 1405916 h 3843806"/>
                  <a:gd name="connsiteX13" fmla="*/ 1214940 w 2808183"/>
                  <a:gd name="connsiteY13" fmla="*/ 1936952 h 3843806"/>
                  <a:gd name="connsiteX14" fmla="*/ 1174523 w 2808183"/>
                  <a:gd name="connsiteY14" fmla="*/ 2195857 h 3843806"/>
                  <a:gd name="connsiteX15" fmla="*/ 1747647 w 2808183"/>
                  <a:gd name="connsiteY15" fmla="*/ 1013499 h 3843806"/>
                  <a:gd name="connsiteX16" fmla="*/ 2198583 w 2808183"/>
                  <a:gd name="connsiteY16" fmla="*/ 1949450 h 3843806"/>
                  <a:gd name="connsiteX17" fmla="*/ 2590898 w 2808183"/>
                  <a:gd name="connsiteY17" fmla="*/ 2210962 h 3843806"/>
                  <a:gd name="connsiteX18" fmla="*/ 2382733 w 2808183"/>
                  <a:gd name="connsiteY18" fmla="*/ 1936750 h 3843806"/>
                  <a:gd name="connsiteX19" fmla="*/ 2808183 w 2808183"/>
                  <a:gd name="connsiteY19" fmla="*/ 1492250 h 3843806"/>
                  <a:gd name="connsiteX20" fmla="*/ 2725633 w 2808183"/>
                  <a:gd name="connsiteY20" fmla="*/ 635000 h 3843806"/>
                  <a:gd name="connsiteX21" fmla="*/ 2033483 w 2808183"/>
                  <a:gd name="connsiteY21" fmla="*/ 158750 h 3843806"/>
                  <a:gd name="connsiteX22" fmla="*/ 2135083 w 2808183"/>
                  <a:gd name="connsiteY22" fmla="*/ 0 h 3843806"/>
                  <a:gd name="connsiteX23" fmla="*/ 1334983 w 2808183"/>
                  <a:gd name="connsiteY23" fmla="*/ 292100 h 3843806"/>
                  <a:gd name="connsiteX0" fmla="*/ 1363117 w 2808183"/>
                  <a:gd name="connsiteY0" fmla="*/ 130115 h 3843806"/>
                  <a:gd name="connsiteX1" fmla="*/ 490433 w 2808183"/>
                  <a:gd name="connsiteY1" fmla="*/ 323850 h 3843806"/>
                  <a:gd name="connsiteX2" fmla="*/ 39583 w 2808183"/>
                  <a:gd name="connsiteY2" fmla="*/ 1143000 h 3843806"/>
                  <a:gd name="connsiteX3" fmla="*/ 52283 w 2808183"/>
                  <a:gd name="connsiteY3" fmla="*/ 1695450 h 3843806"/>
                  <a:gd name="connsiteX4" fmla="*/ 160233 w 2808183"/>
                  <a:gd name="connsiteY4" fmla="*/ 2019300 h 3843806"/>
                  <a:gd name="connsiteX5" fmla="*/ 748429 w 2808183"/>
                  <a:gd name="connsiteY5" fmla="*/ 3677455 h 3843806"/>
                  <a:gd name="connsiteX6" fmla="*/ 357083 w 2808183"/>
                  <a:gd name="connsiteY6" fmla="*/ 2260600 h 3843806"/>
                  <a:gd name="connsiteX7" fmla="*/ 807449 w 2808183"/>
                  <a:gd name="connsiteY7" fmla="*/ 3441957 h 3843806"/>
                  <a:gd name="connsiteX8" fmla="*/ 537843 w 2808183"/>
                  <a:gd name="connsiteY8" fmla="*/ 2197850 h 3843806"/>
                  <a:gd name="connsiteX9" fmla="*/ 1002098 w 2808183"/>
                  <a:gd name="connsiteY9" fmla="*/ 3842904 h 3843806"/>
                  <a:gd name="connsiteX10" fmla="*/ 1017483 w 2808183"/>
                  <a:gd name="connsiteY10" fmla="*/ 1924050 h 3843806"/>
                  <a:gd name="connsiteX11" fmla="*/ 967878 w 2808183"/>
                  <a:gd name="connsiteY11" fmla="*/ 2265989 h 3843806"/>
                  <a:gd name="connsiteX12" fmla="*/ 1405630 w 2808183"/>
                  <a:gd name="connsiteY12" fmla="*/ 1405916 h 3843806"/>
                  <a:gd name="connsiteX13" fmla="*/ 1214940 w 2808183"/>
                  <a:gd name="connsiteY13" fmla="*/ 1936952 h 3843806"/>
                  <a:gd name="connsiteX14" fmla="*/ 1174523 w 2808183"/>
                  <a:gd name="connsiteY14" fmla="*/ 2195857 h 3843806"/>
                  <a:gd name="connsiteX15" fmla="*/ 1747647 w 2808183"/>
                  <a:gd name="connsiteY15" fmla="*/ 1013499 h 3843806"/>
                  <a:gd name="connsiteX16" fmla="*/ 2198583 w 2808183"/>
                  <a:gd name="connsiteY16" fmla="*/ 1949450 h 3843806"/>
                  <a:gd name="connsiteX17" fmla="*/ 2590898 w 2808183"/>
                  <a:gd name="connsiteY17" fmla="*/ 2210962 h 3843806"/>
                  <a:gd name="connsiteX18" fmla="*/ 2382733 w 2808183"/>
                  <a:gd name="connsiteY18" fmla="*/ 1936750 h 3843806"/>
                  <a:gd name="connsiteX19" fmla="*/ 2808183 w 2808183"/>
                  <a:gd name="connsiteY19" fmla="*/ 1492250 h 3843806"/>
                  <a:gd name="connsiteX20" fmla="*/ 2725633 w 2808183"/>
                  <a:gd name="connsiteY20" fmla="*/ 635000 h 3843806"/>
                  <a:gd name="connsiteX21" fmla="*/ 2033483 w 2808183"/>
                  <a:gd name="connsiteY21" fmla="*/ 158750 h 3843806"/>
                  <a:gd name="connsiteX22" fmla="*/ 2135083 w 2808183"/>
                  <a:gd name="connsiteY22" fmla="*/ 0 h 3843806"/>
                  <a:gd name="connsiteX23" fmla="*/ 1363117 w 2808183"/>
                  <a:gd name="connsiteY23" fmla="*/ 130115 h 3843806"/>
                  <a:gd name="connsiteX0" fmla="*/ 1363117 w 2741049"/>
                  <a:gd name="connsiteY0" fmla="*/ 130115 h 3991453"/>
                  <a:gd name="connsiteX1" fmla="*/ 490433 w 2741049"/>
                  <a:gd name="connsiteY1" fmla="*/ 323850 h 3991453"/>
                  <a:gd name="connsiteX2" fmla="*/ 39583 w 2741049"/>
                  <a:gd name="connsiteY2" fmla="*/ 1143000 h 3991453"/>
                  <a:gd name="connsiteX3" fmla="*/ 52283 w 2741049"/>
                  <a:gd name="connsiteY3" fmla="*/ 1695450 h 3991453"/>
                  <a:gd name="connsiteX4" fmla="*/ 160233 w 2741049"/>
                  <a:gd name="connsiteY4" fmla="*/ 2019300 h 3991453"/>
                  <a:gd name="connsiteX5" fmla="*/ 748429 w 2741049"/>
                  <a:gd name="connsiteY5" fmla="*/ 3677455 h 3991453"/>
                  <a:gd name="connsiteX6" fmla="*/ 357083 w 2741049"/>
                  <a:gd name="connsiteY6" fmla="*/ 2260600 h 3991453"/>
                  <a:gd name="connsiteX7" fmla="*/ 807449 w 2741049"/>
                  <a:gd name="connsiteY7" fmla="*/ 3441957 h 3991453"/>
                  <a:gd name="connsiteX8" fmla="*/ 537843 w 2741049"/>
                  <a:gd name="connsiteY8" fmla="*/ 2197850 h 3991453"/>
                  <a:gd name="connsiteX9" fmla="*/ 1002098 w 2741049"/>
                  <a:gd name="connsiteY9" fmla="*/ 3842904 h 3991453"/>
                  <a:gd name="connsiteX10" fmla="*/ 1017483 w 2741049"/>
                  <a:gd name="connsiteY10" fmla="*/ 1924050 h 3991453"/>
                  <a:gd name="connsiteX11" fmla="*/ 967878 w 2741049"/>
                  <a:gd name="connsiteY11" fmla="*/ 2265989 h 3991453"/>
                  <a:gd name="connsiteX12" fmla="*/ 1405630 w 2741049"/>
                  <a:gd name="connsiteY12" fmla="*/ 1405916 h 3991453"/>
                  <a:gd name="connsiteX13" fmla="*/ 1214940 w 2741049"/>
                  <a:gd name="connsiteY13" fmla="*/ 1936952 h 3991453"/>
                  <a:gd name="connsiteX14" fmla="*/ 1174523 w 2741049"/>
                  <a:gd name="connsiteY14" fmla="*/ 2195857 h 3991453"/>
                  <a:gd name="connsiteX15" fmla="*/ 1747647 w 2741049"/>
                  <a:gd name="connsiteY15" fmla="*/ 1013499 h 3991453"/>
                  <a:gd name="connsiteX16" fmla="*/ 2198583 w 2741049"/>
                  <a:gd name="connsiteY16" fmla="*/ 1949450 h 3991453"/>
                  <a:gd name="connsiteX17" fmla="*/ 2590898 w 2741049"/>
                  <a:gd name="connsiteY17" fmla="*/ 2210962 h 3991453"/>
                  <a:gd name="connsiteX18" fmla="*/ 2382733 w 2741049"/>
                  <a:gd name="connsiteY18" fmla="*/ 1936750 h 3991453"/>
                  <a:gd name="connsiteX19" fmla="*/ 2700337 w 2741049"/>
                  <a:gd name="connsiteY19" fmla="*/ 3991453 h 3991453"/>
                  <a:gd name="connsiteX20" fmla="*/ 2725633 w 2741049"/>
                  <a:gd name="connsiteY20" fmla="*/ 635000 h 3991453"/>
                  <a:gd name="connsiteX21" fmla="*/ 2033483 w 2741049"/>
                  <a:gd name="connsiteY21" fmla="*/ 158750 h 3991453"/>
                  <a:gd name="connsiteX22" fmla="*/ 2135083 w 2741049"/>
                  <a:gd name="connsiteY22" fmla="*/ 0 h 3991453"/>
                  <a:gd name="connsiteX23" fmla="*/ 1363117 w 2741049"/>
                  <a:gd name="connsiteY23" fmla="*/ 130115 h 3991453"/>
                  <a:gd name="connsiteX0" fmla="*/ 1363117 w 2741049"/>
                  <a:gd name="connsiteY0" fmla="*/ 130115 h 3991453"/>
                  <a:gd name="connsiteX1" fmla="*/ 490433 w 2741049"/>
                  <a:gd name="connsiteY1" fmla="*/ 323850 h 3991453"/>
                  <a:gd name="connsiteX2" fmla="*/ 39583 w 2741049"/>
                  <a:gd name="connsiteY2" fmla="*/ 1143000 h 3991453"/>
                  <a:gd name="connsiteX3" fmla="*/ 52283 w 2741049"/>
                  <a:gd name="connsiteY3" fmla="*/ 1695450 h 3991453"/>
                  <a:gd name="connsiteX4" fmla="*/ 160233 w 2741049"/>
                  <a:gd name="connsiteY4" fmla="*/ 2019300 h 3991453"/>
                  <a:gd name="connsiteX5" fmla="*/ 748429 w 2741049"/>
                  <a:gd name="connsiteY5" fmla="*/ 3677455 h 3991453"/>
                  <a:gd name="connsiteX6" fmla="*/ 357083 w 2741049"/>
                  <a:gd name="connsiteY6" fmla="*/ 2260600 h 3991453"/>
                  <a:gd name="connsiteX7" fmla="*/ 807449 w 2741049"/>
                  <a:gd name="connsiteY7" fmla="*/ 3441957 h 3991453"/>
                  <a:gd name="connsiteX8" fmla="*/ 537843 w 2741049"/>
                  <a:gd name="connsiteY8" fmla="*/ 2197850 h 3991453"/>
                  <a:gd name="connsiteX9" fmla="*/ 1002098 w 2741049"/>
                  <a:gd name="connsiteY9" fmla="*/ 3842904 h 3991453"/>
                  <a:gd name="connsiteX10" fmla="*/ 1017483 w 2741049"/>
                  <a:gd name="connsiteY10" fmla="*/ 1924050 h 3991453"/>
                  <a:gd name="connsiteX11" fmla="*/ 967878 w 2741049"/>
                  <a:gd name="connsiteY11" fmla="*/ 2265989 h 3991453"/>
                  <a:gd name="connsiteX12" fmla="*/ 1405630 w 2741049"/>
                  <a:gd name="connsiteY12" fmla="*/ 1405916 h 3991453"/>
                  <a:gd name="connsiteX13" fmla="*/ 1214940 w 2741049"/>
                  <a:gd name="connsiteY13" fmla="*/ 1936952 h 3991453"/>
                  <a:gd name="connsiteX14" fmla="*/ 1174523 w 2741049"/>
                  <a:gd name="connsiteY14" fmla="*/ 2195857 h 3991453"/>
                  <a:gd name="connsiteX15" fmla="*/ 1747647 w 2741049"/>
                  <a:gd name="connsiteY15" fmla="*/ 1013499 h 3991453"/>
                  <a:gd name="connsiteX16" fmla="*/ 2198583 w 2741049"/>
                  <a:gd name="connsiteY16" fmla="*/ 1949450 h 3991453"/>
                  <a:gd name="connsiteX17" fmla="*/ 2511186 w 2741049"/>
                  <a:gd name="connsiteY17" fmla="*/ 2612069 h 3991453"/>
                  <a:gd name="connsiteX18" fmla="*/ 2382733 w 2741049"/>
                  <a:gd name="connsiteY18" fmla="*/ 1936750 h 3991453"/>
                  <a:gd name="connsiteX19" fmla="*/ 2700337 w 2741049"/>
                  <a:gd name="connsiteY19" fmla="*/ 3991453 h 3991453"/>
                  <a:gd name="connsiteX20" fmla="*/ 2725633 w 2741049"/>
                  <a:gd name="connsiteY20" fmla="*/ 635000 h 3991453"/>
                  <a:gd name="connsiteX21" fmla="*/ 2033483 w 2741049"/>
                  <a:gd name="connsiteY21" fmla="*/ 158750 h 3991453"/>
                  <a:gd name="connsiteX22" fmla="*/ 2135083 w 2741049"/>
                  <a:gd name="connsiteY22" fmla="*/ 0 h 3991453"/>
                  <a:gd name="connsiteX23" fmla="*/ 1363117 w 2741049"/>
                  <a:gd name="connsiteY23" fmla="*/ 130115 h 3991453"/>
                  <a:gd name="connsiteX0" fmla="*/ 1363117 w 2741049"/>
                  <a:gd name="connsiteY0" fmla="*/ 130115 h 5315048"/>
                  <a:gd name="connsiteX1" fmla="*/ 490433 w 2741049"/>
                  <a:gd name="connsiteY1" fmla="*/ 323850 h 5315048"/>
                  <a:gd name="connsiteX2" fmla="*/ 39583 w 2741049"/>
                  <a:gd name="connsiteY2" fmla="*/ 1143000 h 5315048"/>
                  <a:gd name="connsiteX3" fmla="*/ 52283 w 2741049"/>
                  <a:gd name="connsiteY3" fmla="*/ 1695450 h 5315048"/>
                  <a:gd name="connsiteX4" fmla="*/ 160233 w 2741049"/>
                  <a:gd name="connsiteY4" fmla="*/ 2019300 h 5315048"/>
                  <a:gd name="connsiteX5" fmla="*/ 748429 w 2741049"/>
                  <a:gd name="connsiteY5" fmla="*/ 3677455 h 5315048"/>
                  <a:gd name="connsiteX6" fmla="*/ 357083 w 2741049"/>
                  <a:gd name="connsiteY6" fmla="*/ 2260600 h 5315048"/>
                  <a:gd name="connsiteX7" fmla="*/ 807449 w 2741049"/>
                  <a:gd name="connsiteY7" fmla="*/ 3441957 h 5315048"/>
                  <a:gd name="connsiteX8" fmla="*/ 976398 w 2741049"/>
                  <a:gd name="connsiteY8" fmla="*/ 5315048 h 5315048"/>
                  <a:gd name="connsiteX9" fmla="*/ 1002098 w 2741049"/>
                  <a:gd name="connsiteY9" fmla="*/ 3842904 h 5315048"/>
                  <a:gd name="connsiteX10" fmla="*/ 1017483 w 2741049"/>
                  <a:gd name="connsiteY10" fmla="*/ 1924050 h 5315048"/>
                  <a:gd name="connsiteX11" fmla="*/ 967878 w 2741049"/>
                  <a:gd name="connsiteY11" fmla="*/ 2265989 h 5315048"/>
                  <a:gd name="connsiteX12" fmla="*/ 1405630 w 2741049"/>
                  <a:gd name="connsiteY12" fmla="*/ 1405916 h 5315048"/>
                  <a:gd name="connsiteX13" fmla="*/ 1214940 w 2741049"/>
                  <a:gd name="connsiteY13" fmla="*/ 1936952 h 5315048"/>
                  <a:gd name="connsiteX14" fmla="*/ 1174523 w 2741049"/>
                  <a:gd name="connsiteY14" fmla="*/ 2195857 h 5315048"/>
                  <a:gd name="connsiteX15" fmla="*/ 1747647 w 2741049"/>
                  <a:gd name="connsiteY15" fmla="*/ 1013499 h 5315048"/>
                  <a:gd name="connsiteX16" fmla="*/ 2198583 w 2741049"/>
                  <a:gd name="connsiteY16" fmla="*/ 1949450 h 5315048"/>
                  <a:gd name="connsiteX17" fmla="*/ 2511186 w 2741049"/>
                  <a:gd name="connsiteY17" fmla="*/ 2612069 h 5315048"/>
                  <a:gd name="connsiteX18" fmla="*/ 2382733 w 2741049"/>
                  <a:gd name="connsiteY18" fmla="*/ 1936750 h 5315048"/>
                  <a:gd name="connsiteX19" fmla="*/ 2700337 w 2741049"/>
                  <a:gd name="connsiteY19" fmla="*/ 3991453 h 5315048"/>
                  <a:gd name="connsiteX20" fmla="*/ 2725633 w 2741049"/>
                  <a:gd name="connsiteY20" fmla="*/ 635000 h 5315048"/>
                  <a:gd name="connsiteX21" fmla="*/ 2033483 w 2741049"/>
                  <a:gd name="connsiteY21" fmla="*/ 158750 h 5315048"/>
                  <a:gd name="connsiteX22" fmla="*/ 2135083 w 2741049"/>
                  <a:gd name="connsiteY22" fmla="*/ 0 h 5315048"/>
                  <a:gd name="connsiteX23" fmla="*/ 1363117 w 2741049"/>
                  <a:gd name="connsiteY23" fmla="*/ 130115 h 5315048"/>
                  <a:gd name="connsiteX0" fmla="*/ 1363117 w 2741049"/>
                  <a:gd name="connsiteY0" fmla="*/ 130115 h 5315048"/>
                  <a:gd name="connsiteX1" fmla="*/ 490433 w 2741049"/>
                  <a:gd name="connsiteY1" fmla="*/ 323850 h 5315048"/>
                  <a:gd name="connsiteX2" fmla="*/ 39583 w 2741049"/>
                  <a:gd name="connsiteY2" fmla="*/ 1143000 h 5315048"/>
                  <a:gd name="connsiteX3" fmla="*/ 52283 w 2741049"/>
                  <a:gd name="connsiteY3" fmla="*/ 1695450 h 5315048"/>
                  <a:gd name="connsiteX4" fmla="*/ 160233 w 2741049"/>
                  <a:gd name="connsiteY4" fmla="*/ 2019300 h 5315048"/>
                  <a:gd name="connsiteX5" fmla="*/ 748429 w 2741049"/>
                  <a:gd name="connsiteY5" fmla="*/ 3677455 h 5315048"/>
                  <a:gd name="connsiteX6" fmla="*/ 357083 w 2741049"/>
                  <a:gd name="connsiteY6" fmla="*/ 2260600 h 5315048"/>
                  <a:gd name="connsiteX7" fmla="*/ 807449 w 2741049"/>
                  <a:gd name="connsiteY7" fmla="*/ 3441957 h 5315048"/>
                  <a:gd name="connsiteX8" fmla="*/ 976398 w 2741049"/>
                  <a:gd name="connsiteY8" fmla="*/ 5315048 h 5315048"/>
                  <a:gd name="connsiteX9" fmla="*/ 911077 w 2741049"/>
                  <a:gd name="connsiteY9" fmla="*/ 4305720 h 5315048"/>
                  <a:gd name="connsiteX10" fmla="*/ 1017483 w 2741049"/>
                  <a:gd name="connsiteY10" fmla="*/ 1924050 h 5315048"/>
                  <a:gd name="connsiteX11" fmla="*/ 967878 w 2741049"/>
                  <a:gd name="connsiteY11" fmla="*/ 2265989 h 5315048"/>
                  <a:gd name="connsiteX12" fmla="*/ 1405630 w 2741049"/>
                  <a:gd name="connsiteY12" fmla="*/ 1405916 h 5315048"/>
                  <a:gd name="connsiteX13" fmla="*/ 1214940 w 2741049"/>
                  <a:gd name="connsiteY13" fmla="*/ 1936952 h 5315048"/>
                  <a:gd name="connsiteX14" fmla="*/ 1174523 w 2741049"/>
                  <a:gd name="connsiteY14" fmla="*/ 2195857 h 5315048"/>
                  <a:gd name="connsiteX15" fmla="*/ 1747647 w 2741049"/>
                  <a:gd name="connsiteY15" fmla="*/ 1013499 h 5315048"/>
                  <a:gd name="connsiteX16" fmla="*/ 2198583 w 2741049"/>
                  <a:gd name="connsiteY16" fmla="*/ 1949450 h 5315048"/>
                  <a:gd name="connsiteX17" fmla="*/ 2511186 w 2741049"/>
                  <a:gd name="connsiteY17" fmla="*/ 2612069 h 5315048"/>
                  <a:gd name="connsiteX18" fmla="*/ 2382733 w 2741049"/>
                  <a:gd name="connsiteY18" fmla="*/ 1936750 h 5315048"/>
                  <a:gd name="connsiteX19" fmla="*/ 2700337 w 2741049"/>
                  <a:gd name="connsiteY19" fmla="*/ 3991453 h 5315048"/>
                  <a:gd name="connsiteX20" fmla="*/ 2725633 w 2741049"/>
                  <a:gd name="connsiteY20" fmla="*/ 635000 h 5315048"/>
                  <a:gd name="connsiteX21" fmla="*/ 2033483 w 2741049"/>
                  <a:gd name="connsiteY21" fmla="*/ 158750 h 5315048"/>
                  <a:gd name="connsiteX22" fmla="*/ 2135083 w 2741049"/>
                  <a:gd name="connsiteY22" fmla="*/ 0 h 5315048"/>
                  <a:gd name="connsiteX23" fmla="*/ 1363117 w 2741049"/>
                  <a:gd name="connsiteY23" fmla="*/ 130115 h 5315048"/>
                  <a:gd name="connsiteX0" fmla="*/ 1363117 w 2741049"/>
                  <a:gd name="connsiteY0" fmla="*/ 130115 h 5315048"/>
                  <a:gd name="connsiteX1" fmla="*/ 490433 w 2741049"/>
                  <a:gd name="connsiteY1" fmla="*/ 323850 h 5315048"/>
                  <a:gd name="connsiteX2" fmla="*/ 39583 w 2741049"/>
                  <a:gd name="connsiteY2" fmla="*/ 1143000 h 5315048"/>
                  <a:gd name="connsiteX3" fmla="*/ 52283 w 2741049"/>
                  <a:gd name="connsiteY3" fmla="*/ 1695450 h 5315048"/>
                  <a:gd name="connsiteX4" fmla="*/ 160233 w 2741049"/>
                  <a:gd name="connsiteY4" fmla="*/ 2019300 h 5315048"/>
                  <a:gd name="connsiteX5" fmla="*/ 748429 w 2741049"/>
                  <a:gd name="connsiteY5" fmla="*/ 3677455 h 5315048"/>
                  <a:gd name="connsiteX6" fmla="*/ 630145 w 2741049"/>
                  <a:gd name="connsiteY6" fmla="*/ 4669963 h 5315048"/>
                  <a:gd name="connsiteX7" fmla="*/ 807449 w 2741049"/>
                  <a:gd name="connsiteY7" fmla="*/ 3441957 h 5315048"/>
                  <a:gd name="connsiteX8" fmla="*/ 976398 w 2741049"/>
                  <a:gd name="connsiteY8" fmla="*/ 5315048 h 5315048"/>
                  <a:gd name="connsiteX9" fmla="*/ 911077 w 2741049"/>
                  <a:gd name="connsiteY9" fmla="*/ 4305720 h 5315048"/>
                  <a:gd name="connsiteX10" fmla="*/ 1017483 w 2741049"/>
                  <a:gd name="connsiteY10" fmla="*/ 1924050 h 5315048"/>
                  <a:gd name="connsiteX11" fmla="*/ 967878 w 2741049"/>
                  <a:gd name="connsiteY11" fmla="*/ 2265989 h 5315048"/>
                  <a:gd name="connsiteX12" fmla="*/ 1405630 w 2741049"/>
                  <a:gd name="connsiteY12" fmla="*/ 1405916 h 5315048"/>
                  <a:gd name="connsiteX13" fmla="*/ 1214940 w 2741049"/>
                  <a:gd name="connsiteY13" fmla="*/ 1936952 h 5315048"/>
                  <a:gd name="connsiteX14" fmla="*/ 1174523 w 2741049"/>
                  <a:gd name="connsiteY14" fmla="*/ 2195857 h 5315048"/>
                  <a:gd name="connsiteX15" fmla="*/ 1747647 w 2741049"/>
                  <a:gd name="connsiteY15" fmla="*/ 1013499 h 5315048"/>
                  <a:gd name="connsiteX16" fmla="*/ 2198583 w 2741049"/>
                  <a:gd name="connsiteY16" fmla="*/ 1949450 h 5315048"/>
                  <a:gd name="connsiteX17" fmla="*/ 2511186 w 2741049"/>
                  <a:gd name="connsiteY17" fmla="*/ 2612069 h 5315048"/>
                  <a:gd name="connsiteX18" fmla="*/ 2382733 w 2741049"/>
                  <a:gd name="connsiteY18" fmla="*/ 1936750 h 5315048"/>
                  <a:gd name="connsiteX19" fmla="*/ 2700337 w 2741049"/>
                  <a:gd name="connsiteY19" fmla="*/ 3991453 h 5315048"/>
                  <a:gd name="connsiteX20" fmla="*/ 2725633 w 2741049"/>
                  <a:gd name="connsiteY20" fmla="*/ 635000 h 5315048"/>
                  <a:gd name="connsiteX21" fmla="*/ 2033483 w 2741049"/>
                  <a:gd name="connsiteY21" fmla="*/ 158750 h 5315048"/>
                  <a:gd name="connsiteX22" fmla="*/ 2135083 w 2741049"/>
                  <a:gd name="connsiteY22" fmla="*/ 0 h 5315048"/>
                  <a:gd name="connsiteX23" fmla="*/ 1363117 w 2741049"/>
                  <a:gd name="connsiteY23" fmla="*/ 130115 h 5315048"/>
                  <a:gd name="connsiteX0" fmla="*/ 1363117 w 2741049"/>
                  <a:gd name="connsiteY0" fmla="*/ 130115 h 5315048"/>
                  <a:gd name="connsiteX1" fmla="*/ 490433 w 2741049"/>
                  <a:gd name="connsiteY1" fmla="*/ 323850 h 5315048"/>
                  <a:gd name="connsiteX2" fmla="*/ 39583 w 2741049"/>
                  <a:gd name="connsiteY2" fmla="*/ 1143000 h 5315048"/>
                  <a:gd name="connsiteX3" fmla="*/ 52283 w 2741049"/>
                  <a:gd name="connsiteY3" fmla="*/ 1695450 h 5315048"/>
                  <a:gd name="connsiteX4" fmla="*/ 160233 w 2741049"/>
                  <a:gd name="connsiteY4" fmla="*/ 2019300 h 5315048"/>
                  <a:gd name="connsiteX5" fmla="*/ 450543 w 2741049"/>
                  <a:gd name="connsiteY5" fmla="*/ 4834493 h 5315048"/>
                  <a:gd name="connsiteX6" fmla="*/ 630145 w 2741049"/>
                  <a:gd name="connsiteY6" fmla="*/ 4669963 h 5315048"/>
                  <a:gd name="connsiteX7" fmla="*/ 807449 w 2741049"/>
                  <a:gd name="connsiteY7" fmla="*/ 3441957 h 5315048"/>
                  <a:gd name="connsiteX8" fmla="*/ 976398 w 2741049"/>
                  <a:gd name="connsiteY8" fmla="*/ 5315048 h 5315048"/>
                  <a:gd name="connsiteX9" fmla="*/ 911077 w 2741049"/>
                  <a:gd name="connsiteY9" fmla="*/ 4305720 h 5315048"/>
                  <a:gd name="connsiteX10" fmla="*/ 1017483 w 2741049"/>
                  <a:gd name="connsiteY10" fmla="*/ 1924050 h 5315048"/>
                  <a:gd name="connsiteX11" fmla="*/ 967878 w 2741049"/>
                  <a:gd name="connsiteY11" fmla="*/ 2265989 h 5315048"/>
                  <a:gd name="connsiteX12" fmla="*/ 1405630 w 2741049"/>
                  <a:gd name="connsiteY12" fmla="*/ 1405916 h 5315048"/>
                  <a:gd name="connsiteX13" fmla="*/ 1214940 w 2741049"/>
                  <a:gd name="connsiteY13" fmla="*/ 1936952 h 5315048"/>
                  <a:gd name="connsiteX14" fmla="*/ 1174523 w 2741049"/>
                  <a:gd name="connsiteY14" fmla="*/ 2195857 h 5315048"/>
                  <a:gd name="connsiteX15" fmla="*/ 1747647 w 2741049"/>
                  <a:gd name="connsiteY15" fmla="*/ 1013499 h 5315048"/>
                  <a:gd name="connsiteX16" fmla="*/ 2198583 w 2741049"/>
                  <a:gd name="connsiteY16" fmla="*/ 1949450 h 5315048"/>
                  <a:gd name="connsiteX17" fmla="*/ 2511186 w 2741049"/>
                  <a:gd name="connsiteY17" fmla="*/ 2612069 h 5315048"/>
                  <a:gd name="connsiteX18" fmla="*/ 2382733 w 2741049"/>
                  <a:gd name="connsiteY18" fmla="*/ 1936750 h 5315048"/>
                  <a:gd name="connsiteX19" fmla="*/ 2700337 w 2741049"/>
                  <a:gd name="connsiteY19" fmla="*/ 3991453 h 5315048"/>
                  <a:gd name="connsiteX20" fmla="*/ 2725633 w 2741049"/>
                  <a:gd name="connsiteY20" fmla="*/ 635000 h 5315048"/>
                  <a:gd name="connsiteX21" fmla="*/ 2033483 w 2741049"/>
                  <a:gd name="connsiteY21" fmla="*/ 158750 h 5315048"/>
                  <a:gd name="connsiteX22" fmla="*/ 2135083 w 2741049"/>
                  <a:gd name="connsiteY22" fmla="*/ 0 h 5315048"/>
                  <a:gd name="connsiteX23" fmla="*/ 1363117 w 2741049"/>
                  <a:gd name="connsiteY23" fmla="*/ 130115 h 5315048"/>
                  <a:gd name="connsiteX0" fmla="*/ 1363117 w 2741049"/>
                  <a:gd name="connsiteY0" fmla="*/ 130115 h 5315048"/>
                  <a:gd name="connsiteX1" fmla="*/ 490433 w 2741049"/>
                  <a:gd name="connsiteY1" fmla="*/ 323850 h 5315048"/>
                  <a:gd name="connsiteX2" fmla="*/ 39583 w 2741049"/>
                  <a:gd name="connsiteY2" fmla="*/ 1143000 h 5315048"/>
                  <a:gd name="connsiteX3" fmla="*/ 52283 w 2741049"/>
                  <a:gd name="connsiteY3" fmla="*/ 1695450 h 5315048"/>
                  <a:gd name="connsiteX4" fmla="*/ 160233 w 2741049"/>
                  <a:gd name="connsiteY4" fmla="*/ 2019300 h 5315048"/>
                  <a:gd name="connsiteX5" fmla="*/ 450543 w 2741049"/>
                  <a:gd name="connsiteY5" fmla="*/ 4834493 h 5315048"/>
                  <a:gd name="connsiteX6" fmla="*/ 630145 w 2741049"/>
                  <a:gd name="connsiteY6" fmla="*/ 4669963 h 5315048"/>
                  <a:gd name="connsiteX7" fmla="*/ 757801 w 2741049"/>
                  <a:gd name="connsiteY7" fmla="*/ 5238770 h 5315048"/>
                  <a:gd name="connsiteX8" fmla="*/ 976398 w 2741049"/>
                  <a:gd name="connsiteY8" fmla="*/ 5315048 h 5315048"/>
                  <a:gd name="connsiteX9" fmla="*/ 911077 w 2741049"/>
                  <a:gd name="connsiteY9" fmla="*/ 4305720 h 5315048"/>
                  <a:gd name="connsiteX10" fmla="*/ 1017483 w 2741049"/>
                  <a:gd name="connsiteY10" fmla="*/ 1924050 h 5315048"/>
                  <a:gd name="connsiteX11" fmla="*/ 967878 w 2741049"/>
                  <a:gd name="connsiteY11" fmla="*/ 2265989 h 5315048"/>
                  <a:gd name="connsiteX12" fmla="*/ 1405630 w 2741049"/>
                  <a:gd name="connsiteY12" fmla="*/ 1405916 h 5315048"/>
                  <a:gd name="connsiteX13" fmla="*/ 1214940 w 2741049"/>
                  <a:gd name="connsiteY13" fmla="*/ 1936952 h 5315048"/>
                  <a:gd name="connsiteX14" fmla="*/ 1174523 w 2741049"/>
                  <a:gd name="connsiteY14" fmla="*/ 2195857 h 5315048"/>
                  <a:gd name="connsiteX15" fmla="*/ 1747647 w 2741049"/>
                  <a:gd name="connsiteY15" fmla="*/ 1013499 h 5315048"/>
                  <a:gd name="connsiteX16" fmla="*/ 2198583 w 2741049"/>
                  <a:gd name="connsiteY16" fmla="*/ 1949450 h 5315048"/>
                  <a:gd name="connsiteX17" fmla="*/ 2511186 w 2741049"/>
                  <a:gd name="connsiteY17" fmla="*/ 2612069 h 5315048"/>
                  <a:gd name="connsiteX18" fmla="*/ 2382733 w 2741049"/>
                  <a:gd name="connsiteY18" fmla="*/ 1936750 h 5315048"/>
                  <a:gd name="connsiteX19" fmla="*/ 2700337 w 2741049"/>
                  <a:gd name="connsiteY19" fmla="*/ 3991453 h 5315048"/>
                  <a:gd name="connsiteX20" fmla="*/ 2725633 w 2741049"/>
                  <a:gd name="connsiteY20" fmla="*/ 635000 h 5315048"/>
                  <a:gd name="connsiteX21" fmla="*/ 2033483 w 2741049"/>
                  <a:gd name="connsiteY21" fmla="*/ 158750 h 5315048"/>
                  <a:gd name="connsiteX22" fmla="*/ 2135083 w 2741049"/>
                  <a:gd name="connsiteY22" fmla="*/ 0 h 5315048"/>
                  <a:gd name="connsiteX23" fmla="*/ 1363117 w 2741049"/>
                  <a:gd name="connsiteY23" fmla="*/ 130115 h 5315048"/>
                  <a:gd name="connsiteX0" fmla="*/ 1363117 w 2741049"/>
                  <a:gd name="connsiteY0" fmla="*/ 130115 h 5315048"/>
                  <a:gd name="connsiteX1" fmla="*/ 614553 w 2741049"/>
                  <a:gd name="connsiteY1" fmla="*/ 922788 h 5315048"/>
                  <a:gd name="connsiteX2" fmla="*/ 39583 w 2741049"/>
                  <a:gd name="connsiteY2" fmla="*/ 1143000 h 5315048"/>
                  <a:gd name="connsiteX3" fmla="*/ 52283 w 2741049"/>
                  <a:gd name="connsiteY3" fmla="*/ 1695450 h 5315048"/>
                  <a:gd name="connsiteX4" fmla="*/ 160233 w 2741049"/>
                  <a:gd name="connsiteY4" fmla="*/ 2019300 h 5315048"/>
                  <a:gd name="connsiteX5" fmla="*/ 450543 w 2741049"/>
                  <a:gd name="connsiteY5" fmla="*/ 4834493 h 5315048"/>
                  <a:gd name="connsiteX6" fmla="*/ 630145 w 2741049"/>
                  <a:gd name="connsiteY6" fmla="*/ 4669963 h 5315048"/>
                  <a:gd name="connsiteX7" fmla="*/ 757801 w 2741049"/>
                  <a:gd name="connsiteY7" fmla="*/ 5238770 h 5315048"/>
                  <a:gd name="connsiteX8" fmla="*/ 976398 w 2741049"/>
                  <a:gd name="connsiteY8" fmla="*/ 5315048 h 5315048"/>
                  <a:gd name="connsiteX9" fmla="*/ 911077 w 2741049"/>
                  <a:gd name="connsiteY9" fmla="*/ 4305720 h 5315048"/>
                  <a:gd name="connsiteX10" fmla="*/ 1017483 w 2741049"/>
                  <a:gd name="connsiteY10" fmla="*/ 1924050 h 5315048"/>
                  <a:gd name="connsiteX11" fmla="*/ 967878 w 2741049"/>
                  <a:gd name="connsiteY11" fmla="*/ 2265989 h 5315048"/>
                  <a:gd name="connsiteX12" fmla="*/ 1405630 w 2741049"/>
                  <a:gd name="connsiteY12" fmla="*/ 1405916 h 5315048"/>
                  <a:gd name="connsiteX13" fmla="*/ 1214940 w 2741049"/>
                  <a:gd name="connsiteY13" fmla="*/ 1936952 h 5315048"/>
                  <a:gd name="connsiteX14" fmla="*/ 1174523 w 2741049"/>
                  <a:gd name="connsiteY14" fmla="*/ 2195857 h 5315048"/>
                  <a:gd name="connsiteX15" fmla="*/ 1747647 w 2741049"/>
                  <a:gd name="connsiteY15" fmla="*/ 1013499 h 5315048"/>
                  <a:gd name="connsiteX16" fmla="*/ 2198583 w 2741049"/>
                  <a:gd name="connsiteY16" fmla="*/ 1949450 h 5315048"/>
                  <a:gd name="connsiteX17" fmla="*/ 2511186 w 2741049"/>
                  <a:gd name="connsiteY17" fmla="*/ 2612069 h 5315048"/>
                  <a:gd name="connsiteX18" fmla="*/ 2382733 w 2741049"/>
                  <a:gd name="connsiteY18" fmla="*/ 1936750 h 5315048"/>
                  <a:gd name="connsiteX19" fmla="*/ 2700337 w 2741049"/>
                  <a:gd name="connsiteY19" fmla="*/ 3991453 h 5315048"/>
                  <a:gd name="connsiteX20" fmla="*/ 2725633 w 2741049"/>
                  <a:gd name="connsiteY20" fmla="*/ 635000 h 5315048"/>
                  <a:gd name="connsiteX21" fmla="*/ 2033483 w 2741049"/>
                  <a:gd name="connsiteY21" fmla="*/ 158750 h 5315048"/>
                  <a:gd name="connsiteX22" fmla="*/ 2135083 w 2741049"/>
                  <a:gd name="connsiteY22" fmla="*/ 0 h 5315048"/>
                  <a:gd name="connsiteX23" fmla="*/ 1363117 w 2741049"/>
                  <a:gd name="connsiteY23" fmla="*/ 130115 h 5315048"/>
                  <a:gd name="connsiteX0" fmla="*/ 1315761 w 2693693"/>
                  <a:gd name="connsiteY0" fmla="*/ 130115 h 5315048"/>
                  <a:gd name="connsiteX1" fmla="*/ 567197 w 2693693"/>
                  <a:gd name="connsiteY1" fmla="*/ 922788 h 5315048"/>
                  <a:gd name="connsiteX2" fmla="*/ 290113 w 2693693"/>
                  <a:gd name="connsiteY2" fmla="*/ 2327263 h 5315048"/>
                  <a:gd name="connsiteX3" fmla="*/ 4927 w 2693693"/>
                  <a:gd name="connsiteY3" fmla="*/ 1695450 h 5315048"/>
                  <a:gd name="connsiteX4" fmla="*/ 112877 w 2693693"/>
                  <a:gd name="connsiteY4" fmla="*/ 2019300 h 5315048"/>
                  <a:gd name="connsiteX5" fmla="*/ 403187 w 2693693"/>
                  <a:gd name="connsiteY5" fmla="*/ 4834493 h 5315048"/>
                  <a:gd name="connsiteX6" fmla="*/ 582789 w 2693693"/>
                  <a:gd name="connsiteY6" fmla="*/ 4669963 h 5315048"/>
                  <a:gd name="connsiteX7" fmla="*/ 710445 w 2693693"/>
                  <a:gd name="connsiteY7" fmla="*/ 5238770 h 5315048"/>
                  <a:gd name="connsiteX8" fmla="*/ 929042 w 2693693"/>
                  <a:gd name="connsiteY8" fmla="*/ 5315048 h 5315048"/>
                  <a:gd name="connsiteX9" fmla="*/ 863721 w 2693693"/>
                  <a:gd name="connsiteY9" fmla="*/ 4305720 h 5315048"/>
                  <a:gd name="connsiteX10" fmla="*/ 970127 w 2693693"/>
                  <a:gd name="connsiteY10" fmla="*/ 1924050 h 5315048"/>
                  <a:gd name="connsiteX11" fmla="*/ 920522 w 2693693"/>
                  <a:gd name="connsiteY11" fmla="*/ 2265989 h 5315048"/>
                  <a:gd name="connsiteX12" fmla="*/ 1358274 w 2693693"/>
                  <a:gd name="connsiteY12" fmla="*/ 1405916 h 5315048"/>
                  <a:gd name="connsiteX13" fmla="*/ 1167584 w 2693693"/>
                  <a:gd name="connsiteY13" fmla="*/ 1936952 h 5315048"/>
                  <a:gd name="connsiteX14" fmla="*/ 1127167 w 2693693"/>
                  <a:gd name="connsiteY14" fmla="*/ 2195857 h 5315048"/>
                  <a:gd name="connsiteX15" fmla="*/ 1700291 w 2693693"/>
                  <a:gd name="connsiteY15" fmla="*/ 1013499 h 5315048"/>
                  <a:gd name="connsiteX16" fmla="*/ 2151227 w 2693693"/>
                  <a:gd name="connsiteY16" fmla="*/ 1949450 h 5315048"/>
                  <a:gd name="connsiteX17" fmla="*/ 2463830 w 2693693"/>
                  <a:gd name="connsiteY17" fmla="*/ 2612069 h 5315048"/>
                  <a:gd name="connsiteX18" fmla="*/ 2335377 w 2693693"/>
                  <a:gd name="connsiteY18" fmla="*/ 1936750 h 5315048"/>
                  <a:gd name="connsiteX19" fmla="*/ 2652981 w 2693693"/>
                  <a:gd name="connsiteY19" fmla="*/ 3991453 h 5315048"/>
                  <a:gd name="connsiteX20" fmla="*/ 2678277 w 2693693"/>
                  <a:gd name="connsiteY20" fmla="*/ 635000 h 5315048"/>
                  <a:gd name="connsiteX21" fmla="*/ 1986127 w 2693693"/>
                  <a:gd name="connsiteY21" fmla="*/ 158750 h 5315048"/>
                  <a:gd name="connsiteX22" fmla="*/ 2087727 w 2693693"/>
                  <a:gd name="connsiteY22" fmla="*/ 0 h 5315048"/>
                  <a:gd name="connsiteX23" fmla="*/ 1315761 w 2693693"/>
                  <a:gd name="connsiteY23" fmla="*/ 130115 h 5315048"/>
                  <a:gd name="connsiteX0" fmla="*/ 1315761 w 2693693"/>
                  <a:gd name="connsiteY0" fmla="*/ 130115 h 5315048"/>
                  <a:gd name="connsiteX1" fmla="*/ 567197 w 2693693"/>
                  <a:gd name="connsiteY1" fmla="*/ 922788 h 5315048"/>
                  <a:gd name="connsiteX2" fmla="*/ 290113 w 2693693"/>
                  <a:gd name="connsiteY2" fmla="*/ 2327263 h 5315048"/>
                  <a:gd name="connsiteX3" fmla="*/ 4927 w 2693693"/>
                  <a:gd name="connsiteY3" fmla="*/ 1695450 h 5315048"/>
                  <a:gd name="connsiteX4" fmla="*/ 88053 w 2693693"/>
                  <a:gd name="connsiteY4" fmla="*/ 3652766 h 5315048"/>
                  <a:gd name="connsiteX5" fmla="*/ 403187 w 2693693"/>
                  <a:gd name="connsiteY5" fmla="*/ 4834493 h 5315048"/>
                  <a:gd name="connsiteX6" fmla="*/ 582789 w 2693693"/>
                  <a:gd name="connsiteY6" fmla="*/ 4669963 h 5315048"/>
                  <a:gd name="connsiteX7" fmla="*/ 710445 w 2693693"/>
                  <a:gd name="connsiteY7" fmla="*/ 5238770 h 5315048"/>
                  <a:gd name="connsiteX8" fmla="*/ 929042 w 2693693"/>
                  <a:gd name="connsiteY8" fmla="*/ 5315048 h 5315048"/>
                  <a:gd name="connsiteX9" fmla="*/ 863721 w 2693693"/>
                  <a:gd name="connsiteY9" fmla="*/ 4305720 h 5315048"/>
                  <a:gd name="connsiteX10" fmla="*/ 970127 w 2693693"/>
                  <a:gd name="connsiteY10" fmla="*/ 1924050 h 5315048"/>
                  <a:gd name="connsiteX11" fmla="*/ 920522 w 2693693"/>
                  <a:gd name="connsiteY11" fmla="*/ 2265989 h 5315048"/>
                  <a:gd name="connsiteX12" fmla="*/ 1358274 w 2693693"/>
                  <a:gd name="connsiteY12" fmla="*/ 1405916 h 5315048"/>
                  <a:gd name="connsiteX13" fmla="*/ 1167584 w 2693693"/>
                  <a:gd name="connsiteY13" fmla="*/ 1936952 h 5315048"/>
                  <a:gd name="connsiteX14" fmla="*/ 1127167 w 2693693"/>
                  <a:gd name="connsiteY14" fmla="*/ 2195857 h 5315048"/>
                  <a:gd name="connsiteX15" fmla="*/ 1700291 w 2693693"/>
                  <a:gd name="connsiteY15" fmla="*/ 1013499 h 5315048"/>
                  <a:gd name="connsiteX16" fmla="*/ 2151227 w 2693693"/>
                  <a:gd name="connsiteY16" fmla="*/ 1949450 h 5315048"/>
                  <a:gd name="connsiteX17" fmla="*/ 2463830 w 2693693"/>
                  <a:gd name="connsiteY17" fmla="*/ 2612069 h 5315048"/>
                  <a:gd name="connsiteX18" fmla="*/ 2335377 w 2693693"/>
                  <a:gd name="connsiteY18" fmla="*/ 1936750 h 5315048"/>
                  <a:gd name="connsiteX19" fmla="*/ 2652981 w 2693693"/>
                  <a:gd name="connsiteY19" fmla="*/ 3991453 h 5315048"/>
                  <a:gd name="connsiteX20" fmla="*/ 2678277 w 2693693"/>
                  <a:gd name="connsiteY20" fmla="*/ 635000 h 5315048"/>
                  <a:gd name="connsiteX21" fmla="*/ 1986127 w 2693693"/>
                  <a:gd name="connsiteY21" fmla="*/ 158750 h 5315048"/>
                  <a:gd name="connsiteX22" fmla="*/ 2087727 w 2693693"/>
                  <a:gd name="connsiteY22" fmla="*/ 0 h 5315048"/>
                  <a:gd name="connsiteX23" fmla="*/ 1315761 w 2693693"/>
                  <a:gd name="connsiteY23" fmla="*/ 130115 h 5315048"/>
                  <a:gd name="connsiteX0" fmla="*/ 1227708 w 2605640"/>
                  <a:gd name="connsiteY0" fmla="*/ 130115 h 5315048"/>
                  <a:gd name="connsiteX1" fmla="*/ 479144 w 2605640"/>
                  <a:gd name="connsiteY1" fmla="*/ 922788 h 5315048"/>
                  <a:gd name="connsiteX2" fmla="*/ 202060 w 2605640"/>
                  <a:gd name="connsiteY2" fmla="*/ 2327263 h 5315048"/>
                  <a:gd name="connsiteX3" fmla="*/ 363704 w 2605640"/>
                  <a:gd name="connsiteY3" fmla="*/ 3587548 h 5315048"/>
                  <a:gd name="connsiteX4" fmla="*/ 0 w 2605640"/>
                  <a:gd name="connsiteY4" fmla="*/ 3652766 h 5315048"/>
                  <a:gd name="connsiteX5" fmla="*/ 315134 w 2605640"/>
                  <a:gd name="connsiteY5" fmla="*/ 4834493 h 5315048"/>
                  <a:gd name="connsiteX6" fmla="*/ 494736 w 2605640"/>
                  <a:gd name="connsiteY6" fmla="*/ 4669963 h 5315048"/>
                  <a:gd name="connsiteX7" fmla="*/ 622392 w 2605640"/>
                  <a:gd name="connsiteY7" fmla="*/ 5238770 h 5315048"/>
                  <a:gd name="connsiteX8" fmla="*/ 840989 w 2605640"/>
                  <a:gd name="connsiteY8" fmla="*/ 5315048 h 5315048"/>
                  <a:gd name="connsiteX9" fmla="*/ 775668 w 2605640"/>
                  <a:gd name="connsiteY9" fmla="*/ 4305720 h 5315048"/>
                  <a:gd name="connsiteX10" fmla="*/ 882074 w 2605640"/>
                  <a:gd name="connsiteY10" fmla="*/ 1924050 h 5315048"/>
                  <a:gd name="connsiteX11" fmla="*/ 832469 w 2605640"/>
                  <a:gd name="connsiteY11" fmla="*/ 2265989 h 5315048"/>
                  <a:gd name="connsiteX12" fmla="*/ 1270221 w 2605640"/>
                  <a:gd name="connsiteY12" fmla="*/ 1405916 h 5315048"/>
                  <a:gd name="connsiteX13" fmla="*/ 1079531 w 2605640"/>
                  <a:gd name="connsiteY13" fmla="*/ 1936952 h 5315048"/>
                  <a:gd name="connsiteX14" fmla="*/ 1039114 w 2605640"/>
                  <a:gd name="connsiteY14" fmla="*/ 2195857 h 5315048"/>
                  <a:gd name="connsiteX15" fmla="*/ 1612238 w 2605640"/>
                  <a:gd name="connsiteY15" fmla="*/ 1013499 h 5315048"/>
                  <a:gd name="connsiteX16" fmla="*/ 2063174 w 2605640"/>
                  <a:gd name="connsiteY16" fmla="*/ 1949450 h 5315048"/>
                  <a:gd name="connsiteX17" fmla="*/ 2375777 w 2605640"/>
                  <a:gd name="connsiteY17" fmla="*/ 2612069 h 5315048"/>
                  <a:gd name="connsiteX18" fmla="*/ 2247324 w 2605640"/>
                  <a:gd name="connsiteY18" fmla="*/ 1936750 h 5315048"/>
                  <a:gd name="connsiteX19" fmla="*/ 2564928 w 2605640"/>
                  <a:gd name="connsiteY19" fmla="*/ 3991453 h 5315048"/>
                  <a:gd name="connsiteX20" fmla="*/ 2590224 w 2605640"/>
                  <a:gd name="connsiteY20" fmla="*/ 635000 h 5315048"/>
                  <a:gd name="connsiteX21" fmla="*/ 1898074 w 2605640"/>
                  <a:gd name="connsiteY21" fmla="*/ 158750 h 5315048"/>
                  <a:gd name="connsiteX22" fmla="*/ 1999674 w 2605640"/>
                  <a:gd name="connsiteY22" fmla="*/ 0 h 5315048"/>
                  <a:gd name="connsiteX23" fmla="*/ 1227708 w 2605640"/>
                  <a:gd name="connsiteY23" fmla="*/ 130115 h 5315048"/>
                  <a:gd name="connsiteX0" fmla="*/ 1227708 w 2605640"/>
                  <a:gd name="connsiteY0" fmla="*/ 130115 h 5315048"/>
                  <a:gd name="connsiteX1" fmla="*/ 479144 w 2605640"/>
                  <a:gd name="connsiteY1" fmla="*/ 922788 h 5315048"/>
                  <a:gd name="connsiteX2" fmla="*/ 202060 w 2605640"/>
                  <a:gd name="connsiteY2" fmla="*/ 2327263 h 5315048"/>
                  <a:gd name="connsiteX3" fmla="*/ 363704 w 2605640"/>
                  <a:gd name="connsiteY3" fmla="*/ 3587548 h 5315048"/>
                  <a:gd name="connsiteX4" fmla="*/ 0 w 2605640"/>
                  <a:gd name="connsiteY4" fmla="*/ 3652766 h 5315048"/>
                  <a:gd name="connsiteX5" fmla="*/ 315134 w 2605640"/>
                  <a:gd name="connsiteY5" fmla="*/ 4834493 h 5315048"/>
                  <a:gd name="connsiteX6" fmla="*/ 494736 w 2605640"/>
                  <a:gd name="connsiteY6" fmla="*/ 4669963 h 5315048"/>
                  <a:gd name="connsiteX7" fmla="*/ 622392 w 2605640"/>
                  <a:gd name="connsiteY7" fmla="*/ 5238770 h 5315048"/>
                  <a:gd name="connsiteX8" fmla="*/ 840989 w 2605640"/>
                  <a:gd name="connsiteY8" fmla="*/ 5315048 h 5315048"/>
                  <a:gd name="connsiteX9" fmla="*/ 775668 w 2605640"/>
                  <a:gd name="connsiteY9" fmla="*/ 4305720 h 5315048"/>
                  <a:gd name="connsiteX10" fmla="*/ 882074 w 2605640"/>
                  <a:gd name="connsiteY10" fmla="*/ 1924050 h 5315048"/>
                  <a:gd name="connsiteX11" fmla="*/ 832469 w 2605640"/>
                  <a:gd name="connsiteY11" fmla="*/ 2265989 h 5315048"/>
                  <a:gd name="connsiteX12" fmla="*/ 1270221 w 2605640"/>
                  <a:gd name="connsiteY12" fmla="*/ 1405916 h 5315048"/>
                  <a:gd name="connsiteX13" fmla="*/ 1079531 w 2605640"/>
                  <a:gd name="connsiteY13" fmla="*/ 1936952 h 5315048"/>
                  <a:gd name="connsiteX14" fmla="*/ 1039114 w 2605640"/>
                  <a:gd name="connsiteY14" fmla="*/ 2195857 h 5315048"/>
                  <a:gd name="connsiteX15" fmla="*/ 1612238 w 2605640"/>
                  <a:gd name="connsiteY15" fmla="*/ 1013499 h 5315048"/>
                  <a:gd name="connsiteX16" fmla="*/ 2063174 w 2605640"/>
                  <a:gd name="connsiteY16" fmla="*/ 1949450 h 5315048"/>
                  <a:gd name="connsiteX17" fmla="*/ 2202010 w 2605640"/>
                  <a:gd name="connsiteY17" fmla="*/ 2516784 h 5315048"/>
                  <a:gd name="connsiteX18" fmla="*/ 2247324 w 2605640"/>
                  <a:gd name="connsiteY18" fmla="*/ 1936750 h 5315048"/>
                  <a:gd name="connsiteX19" fmla="*/ 2564928 w 2605640"/>
                  <a:gd name="connsiteY19" fmla="*/ 3991453 h 5315048"/>
                  <a:gd name="connsiteX20" fmla="*/ 2590224 w 2605640"/>
                  <a:gd name="connsiteY20" fmla="*/ 635000 h 5315048"/>
                  <a:gd name="connsiteX21" fmla="*/ 1898074 w 2605640"/>
                  <a:gd name="connsiteY21" fmla="*/ 158750 h 5315048"/>
                  <a:gd name="connsiteX22" fmla="*/ 1999674 w 2605640"/>
                  <a:gd name="connsiteY22" fmla="*/ 0 h 5315048"/>
                  <a:gd name="connsiteX23" fmla="*/ 1227708 w 2605640"/>
                  <a:gd name="connsiteY23" fmla="*/ 130115 h 5315048"/>
                  <a:gd name="connsiteX0" fmla="*/ 1227708 w 2605640"/>
                  <a:gd name="connsiteY0" fmla="*/ 130115 h 5315048"/>
                  <a:gd name="connsiteX1" fmla="*/ 479144 w 2605640"/>
                  <a:gd name="connsiteY1" fmla="*/ 922788 h 5315048"/>
                  <a:gd name="connsiteX2" fmla="*/ 202060 w 2605640"/>
                  <a:gd name="connsiteY2" fmla="*/ 2327263 h 5315048"/>
                  <a:gd name="connsiteX3" fmla="*/ 363704 w 2605640"/>
                  <a:gd name="connsiteY3" fmla="*/ 3587548 h 5315048"/>
                  <a:gd name="connsiteX4" fmla="*/ 0 w 2605640"/>
                  <a:gd name="connsiteY4" fmla="*/ 3652766 h 5315048"/>
                  <a:gd name="connsiteX5" fmla="*/ 315134 w 2605640"/>
                  <a:gd name="connsiteY5" fmla="*/ 4834493 h 5315048"/>
                  <a:gd name="connsiteX6" fmla="*/ 494736 w 2605640"/>
                  <a:gd name="connsiteY6" fmla="*/ 4669963 h 5315048"/>
                  <a:gd name="connsiteX7" fmla="*/ 622392 w 2605640"/>
                  <a:gd name="connsiteY7" fmla="*/ 5238770 h 5315048"/>
                  <a:gd name="connsiteX8" fmla="*/ 840989 w 2605640"/>
                  <a:gd name="connsiteY8" fmla="*/ 5315048 h 5315048"/>
                  <a:gd name="connsiteX9" fmla="*/ 775668 w 2605640"/>
                  <a:gd name="connsiteY9" fmla="*/ 4305720 h 5315048"/>
                  <a:gd name="connsiteX10" fmla="*/ 882074 w 2605640"/>
                  <a:gd name="connsiteY10" fmla="*/ 1924050 h 5315048"/>
                  <a:gd name="connsiteX11" fmla="*/ 832469 w 2605640"/>
                  <a:gd name="connsiteY11" fmla="*/ 2265989 h 5315048"/>
                  <a:gd name="connsiteX12" fmla="*/ 1270221 w 2605640"/>
                  <a:gd name="connsiteY12" fmla="*/ 1405916 h 5315048"/>
                  <a:gd name="connsiteX13" fmla="*/ 1079531 w 2605640"/>
                  <a:gd name="connsiteY13" fmla="*/ 1936952 h 5315048"/>
                  <a:gd name="connsiteX14" fmla="*/ 1039114 w 2605640"/>
                  <a:gd name="connsiteY14" fmla="*/ 2195857 h 5315048"/>
                  <a:gd name="connsiteX15" fmla="*/ 1612238 w 2605640"/>
                  <a:gd name="connsiteY15" fmla="*/ 1013499 h 5315048"/>
                  <a:gd name="connsiteX16" fmla="*/ 1980428 w 2605640"/>
                  <a:gd name="connsiteY16" fmla="*/ 2099185 h 5315048"/>
                  <a:gd name="connsiteX17" fmla="*/ 2202010 w 2605640"/>
                  <a:gd name="connsiteY17" fmla="*/ 2516784 h 5315048"/>
                  <a:gd name="connsiteX18" fmla="*/ 2247324 w 2605640"/>
                  <a:gd name="connsiteY18" fmla="*/ 1936750 h 5315048"/>
                  <a:gd name="connsiteX19" fmla="*/ 2564928 w 2605640"/>
                  <a:gd name="connsiteY19" fmla="*/ 3991453 h 5315048"/>
                  <a:gd name="connsiteX20" fmla="*/ 2590224 w 2605640"/>
                  <a:gd name="connsiteY20" fmla="*/ 635000 h 5315048"/>
                  <a:gd name="connsiteX21" fmla="*/ 1898074 w 2605640"/>
                  <a:gd name="connsiteY21" fmla="*/ 158750 h 5315048"/>
                  <a:gd name="connsiteX22" fmla="*/ 1999674 w 2605640"/>
                  <a:gd name="connsiteY22" fmla="*/ 0 h 5315048"/>
                  <a:gd name="connsiteX23" fmla="*/ 1227708 w 2605640"/>
                  <a:gd name="connsiteY23" fmla="*/ 130115 h 5315048"/>
                  <a:gd name="connsiteX0" fmla="*/ 1227708 w 3105882"/>
                  <a:gd name="connsiteY0" fmla="*/ 130115 h 5315048"/>
                  <a:gd name="connsiteX1" fmla="*/ 479144 w 3105882"/>
                  <a:gd name="connsiteY1" fmla="*/ 922788 h 5315048"/>
                  <a:gd name="connsiteX2" fmla="*/ 202060 w 3105882"/>
                  <a:gd name="connsiteY2" fmla="*/ 2327263 h 5315048"/>
                  <a:gd name="connsiteX3" fmla="*/ 363704 w 3105882"/>
                  <a:gd name="connsiteY3" fmla="*/ 3587548 h 5315048"/>
                  <a:gd name="connsiteX4" fmla="*/ 0 w 3105882"/>
                  <a:gd name="connsiteY4" fmla="*/ 3652766 h 5315048"/>
                  <a:gd name="connsiteX5" fmla="*/ 315134 w 3105882"/>
                  <a:gd name="connsiteY5" fmla="*/ 4834493 h 5315048"/>
                  <a:gd name="connsiteX6" fmla="*/ 494736 w 3105882"/>
                  <a:gd name="connsiteY6" fmla="*/ 4669963 h 5315048"/>
                  <a:gd name="connsiteX7" fmla="*/ 622392 w 3105882"/>
                  <a:gd name="connsiteY7" fmla="*/ 5238770 h 5315048"/>
                  <a:gd name="connsiteX8" fmla="*/ 840989 w 3105882"/>
                  <a:gd name="connsiteY8" fmla="*/ 5315048 h 5315048"/>
                  <a:gd name="connsiteX9" fmla="*/ 775668 w 3105882"/>
                  <a:gd name="connsiteY9" fmla="*/ 4305720 h 5315048"/>
                  <a:gd name="connsiteX10" fmla="*/ 882074 w 3105882"/>
                  <a:gd name="connsiteY10" fmla="*/ 1924050 h 5315048"/>
                  <a:gd name="connsiteX11" fmla="*/ 832469 w 3105882"/>
                  <a:gd name="connsiteY11" fmla="*/ 2265989 h 5315048"/>
                  <a:gd name="connsiteX12" fmla="*/ 1270221 w 3105882"/>
                  <a:gd name="connsiteY12" fmla="*/ 1405916 h 5315048"/>
                  <a:gd name="connsiteX13" fmla="*/ 1079531 w 3105882"/>
                  <a:gd name="connsiteY13" fmla="*/ 1936952 h 5315048"/>
                  <a:gd name="connsiteX14" fmla="*/ 1039114 w 3105882"/>
                  <a:gd name="connsiteY14" fmla="*/ 2195857 h 5315048"/>
                  <a:gd name="connsiteX15" fmla="*/ 1612238 w 3105882"/>
                  <a:gd name="connsiteY15" fmla="*/ 1013499 h 5315048"/>
                  <a:gd name="connsiteX16" fmla="*/ 1980428 w 3105882"/>
                  <a:gd name="connsiteY16" fmla="*/ 2099185 h 5315048"/>
                  <a:gd name="connsiteX17" fmla="*/ 2202010 w 3105882"/>
                  <a:gd name="connsiteY17" fmla="*/ 2516784 h 5315048"/>
                  <a:gd name="connsiteX18" fmla="*/ 2247324 w 3105882"/>
                  <a:gd name="connsiteY18" fmla="*/ 1936750 h 5315048"/>
                  <a:gd name="connsiteX19" fmla="*/ 2564928 w 3105882"/>
                  <a:gd name="connsiteY19" fmla="*/ 3991453 h 5315048"/>
                  <a:gd name="connsiteX20" fmla="*/ 3103251 w 3105882"/>
                  <a:gd name="connsiteY20" fmla="*/ 2567936 h 5315048"/>
                  <a:gd name="connsiteX21" fmla="*/ 1898074 w 3105882"/>
                  <a:gd name="connsiteY21" fmla="*/ 158750 h 5315048"/>
                  <a:gd name="connsiteX22" fmla="*/ 1999674 w 3105882"/>
                  <a:gd name="connsiteY22" fmla="*/ 0 h 5315048"/>
                  <a:gd name="connsiteX23" fmla="*/ 1227708 w 3105882"/>
                  <a:gd name="connsiteY23" fmla="*/ 130115 h 5315048"/>
                  <a:gd name="connsiteX0" fmla="*/ 1227708 w 3304945"/>
                  <a:gd name="connsiteY0" fmla="*/ 130115 h 5315048"/>
                  <a:gd name="connsiteX1" fmla="*/ 479144 w 3304945"/>
                  <a:gd name="connsiteY1" fmla="*/ 922788 h 5315048"/>
                  <a:gd name="connsiteX2" fmla="*/ 202060 w 3304945"/>
                  <a:gd name="connsiteY2" fmla="*/ 2327263 h 5315048"/>
                  <a:gd name="connsiteX3" fmla="*/ 363704 w 3304945"/>
                  <a:gd name="connsiteY3" fmla="*/ 3587548 h 5315048"/>
                  <a:gd name="connsiteX4" fmla="*/ 0 w 3304945"/>
                  <a:gd name="connsiteY4" fmla="*/ 3652766 h 5315048"/>
                  <a:gd name="connsiteX5" fmla="*/ 315134 w 3304945"/>
                  <a:gd name="connsiteY5" fmla="*/ 4834493 h 5315048"/>
                  <a:gd name="connsiteX6" fmla="*/ 494736 w 3304945"/>
                  <a:gd name="connsiteY6" fmla="*/ 4669963 h 5315048"/>
                  <a:gd name="connsiteX7" fmla="*/ 622392 w 3304945"/>
                  <a:gd name="connsiteY7" fmla="*/ 5238770 h 5315048"/>
                  <a:gd name="connsiteX8" fmla="*/ 840989 w 3304945"/>
                  <a:gd name="connsiteY8" fmla="*/ 5315048 h 5315048"/>
                  <a:gd name="connsiteX9" fmla="*/ 775668 w 3304945"/>
                  <a:gd name="connsiteY9" fmla="*/ 4305720 h 5315048"/>
                  <a:gd name="connsiteX10" fmla="*/ 882074 w 3304945"/>
                  <a:gd name="connsiteY10" fmla="*/ 1924050 h 5315048"/>
                  <a:gd name="connsiteX11" fmla="*/ 832469 w 3304945"/>
                  <a:gd name="connsiteY11" fmla="*/ 2265989 h 5315048"/>
                  <a:gd name="connsiteX12" fmla="*/ 1270221 w 3304945"/>
                  <a:gd name="connsiteY12" fmla="*/ 1405916 h 5315048"/>
                  <a:gd name="connsiteX13" fmla="*/ 1079531 w 3304945"/>
                  <a:gd name="connsiteY13" fmla="*/ 1936952 h 5315048"/>
                  <a:gd name="connsiteX14" fmla="*/ 1039114 w 3304945"/>
                  <a:gd name="connsiteY14" fmla="*/ 2195857 h 5315048"/>
                  <a:gd name="connsiteX15" fmla="*/ 1612238 w 3304945"/>
                  <a:gd name="connsiteY15" fmla="*/ 1013499 h 5315048"/>
                  <a:gd name="connsiteX16" fmla="*/ 1980428 w 3304945"/>
                  <a:gd name="connsiteY16" fmla="*/ 2099185 h 5315048"/>
                  <a:gd name="connsiteX17" fmla="*/ 2202010 w 3304945"/>
                  <a:gd name="connsiteY17" fmla="*/ 2516784 h 5315048"/>
                  <a:gd name="connsiteX18" fmla="*/ 2247324 w 3304945"/>
                  <a:gd name="connsiteY18" fmla="*/ 1936750 h 5315048"/>
                  <a:gd name="connsiteX19" fmla="*/ 2564928 w 3304945"/>
                  <a:gd name="connsiteY19" fmla="*/ 3991453 h 5315048"/>
                  <a:gd name="connsiteX20" fmla="*/ 3103251 w 3304945"/>
                  <a:gd name="connsiteY20" fmla="*/ 2567936 h 5315048"/>
                  <a:gd name="connsiteX21" fmla="*/ 3114443 w 3304945"/>
                  <a:gd name="connsiteY21" fmla="*/ 2091686 h 5315048"/>
                  <a:gd name="connsiteX22" fmla="*/ 1999674 w 3304945"/>
                  <a:gd name="connsiteY22" fmla="*/ 0 h 5315048"/>
                  <a:gd name="connsiteX23" fmla="*/ 1227708 w 3304945"/>
                  <a:gd name="connsiteY23" fmla="*/ 130115 h 5315048"/>
                  <a:gd name="connsiteX0" fmla="*/ 1227708 w 3304945"/>
                  <a:gd name="connsiteY0" fmla="*/ 14927 h 5199860"/>
                  <a:gd name="connsiteX1" fmla="*/ 479144 w 3304945"/>
                  <a:gd name="connsiteY1" fmla="*/ 807600 h 5199860"/>
                  <a:gd name="connsiteX2" fmla="*/ 202060 w 3304945"/>
                  <a:gd name="connsiteY2" fmla="*/ 2212075 h 5199860"/>
                  <a:gd name="connsiteX3" fmla="*/ 363704 w 3304945"/>
                  <a:gd name="connsiteY3" fmla="*/ 3472360 h 5199860"/>
                  <a:gd name="connsiteX4" fmla="*/ 0 w 3304945"/>
                  <a:gd name="connsiteY4" fmla="*/ 3537578 h 5199860"/>
                  <a:gd name="connsiteX5" fmla="*/ 315134 w 3304945"/>
                  <a:gd name="connsiteY5" fmla="*/ 4719305 h 5199860"/>
                  <a:gd name="connsiteX6" fmla="*/ 494736 w 3304945"/>
                  <a:gd name="connsiteY6" fmla="*/ 4554775 h 5199860"/>
                  <a:gd name="connsiteX7" fmla="*/ 622392 w 3304945"/>
                  <a:gd name="connsiteY7" fmla="*/ 5123582 h 5199860"/>
                  <a:gd name="connsiteX8" fmla="*/ 840989 w 3304945"/>
                  <a:gd name="connsiteY8" fmla="*/ 5199860 h 5199860"/>
                  <a:gd name="connsiteX9" fmla="*/ 775668 w 3304945"/>
                  <a:gd name="connsiteY9" fmla="*/ 4190532 h 5199860"/>
                  <a:gd name="connsiteX10" fmla="*/ 882074 w 3304945"/>
                  <a:gd name="connsiteY10" fmla="*/ 1808862 h 5199860"/>
                  <a:gd name="connsiteX11" fmla="*/ 832469 w 3304945"/>
                  <a:gd name="connsiteY11" fmla="*/ 2150801 h 5199860"/>
                  <a:gd name="connsiteX12" fmla="*/ 1270221 w 3304945"/>
                  <a:gd name="connsiteY12" fmla="*/ 1290728 h 5199860"/>
                  <a:gd name="connsiteX13" fmla="*/ 1079531 w 3304945"/>
                  <a:gd name="connsiteY13" fmla="*/ 1821764 h 5199860"/>
                  <a:gd name="connsiteX14" fmla="*/ 1039114 w 3304945"/>
                  <a:gd name="connsiteY14" fmla="*/ 2080669 h 5199860"/>
                  <a:gd name="connsiteX15" fmla="*/ 1612238 w 3304945"/>
                  <a:gd name="connsiteY15" fmla="*/ 898311 h 5199860"/>
                  <a:gd name="connsiteX16" fmla="*/ 1980428 w 3304945"/>
                  <a:gd name="connsiteY16" fmla="*/ 1983997 h 5199860"/>
                  <a:gd name="connsiteX17" fmla="*/ 2202010 w 3304945"/>
                  <a:gd name="connsiteY17" fmla="*/ 2401596 h 5199860"/>
                  <a:gd name="connsiteX18" fmla="*/ 2247324 w 3304945"/>
                  <a:gd name="connsiteY18" fmla="*/ 1821562 h 5199860"/>
                  <a:gd name="connsiteX19" fmla="*/ 2564928 w 3304945"/>
                  <a:gd name="connsiteY19" fmla="*/ 3876265 h 5199860"/>
                  <a:gd name="connsiteX20" fmla="*/ 3103251 w 3304945"/>
                  <a:gd name="connsiteY20" fmla="*/ 2452748 h 5199860"/>
                  <a:gd name="connsiteX21" fmla="*/ 3114443 w 3304945"/>
                  <a:gd name="connsiteY21" fmla="*/ 1976498 h 5199860"/>
                  <a:gd name="connsiteX22" fmla="*/ 2843685 w 3304945"/>
                  <a:gd name="connsiteY22" fmla="*/ 579035 h 5199860"/>
                  <a:gd name="connsiteX23" fmla="*/ 1227708 w 3304945"/>
                  <a:gd name="connsiteY23" fmla="*/ 14927 h 5199860"/>
                  <a:gd name="connsiteX0" fmla="*/ 1227708 w 3304945"/>
                  <a:gd name="connsiteY0" fmla="*/ 26918 h 5211851"/>
                  <a:gd name="connsiteX1" fmla="*/ 479144 w 3304945"/>
                  <a:gd name="connsiteY1" fmla="*/ 819591 h 5211851"/>
                  <a:gd name="connsiteX2" fmla="*/ 202060 w 3304945"/>
                  <a:gd name="connsiteY2" fmla="*/ 2224066 h 5211851"/>
                  <a:gd name="connsiteX3" fmla="*/ 363704 w 3304945"/>
                  <a:gd name="connsiteY3" fmla="*/ 3484351 h 5211851"/>
                  <a:gd name="connsiteX4" fmla="*/ 0 w 3304945"/>
                  <a:gd name="connsiteY4" fmla="*/ 3549569 h 5211851"/>
                  <a:gd name="connsiteX5" fmla="*/ 315134 w 3304945"/>
                  <a:gd name="connsiteY5" fmla="*/ 4731296 h 5211851"/>
                  <a:gd name="connsiteX6" fmla="*/ 494736 w 3304945"/>
                  <a:gd name="connsiteY6" fmla="*/ 4566766 h 5211851"/>
                  <a:gd name="connsiteX7" fmla="*/ 622392 w 3304945"/>
                  <a:gd name="connsiteY7" fmla="*/ 5135573 h 5211851"/>
                  <a:gd name="connsiteX8" fmla="*/ 840989 w 3304945"/>
                  <a:gd name="connsiteY8" fmla="*/ 5211851 h 5211851"/>
                  <a:gd name="connsiteX9" fmla="*/ 775668 w 3304945"/>
                  <a:gd name="connsiteY9" fmla="*/ 4202523 h 5211851"/>
                  <a:gd name="connsiteX10" fmla="*/ 882074 w 3304945"/>
                  <a:gd name="connsiteY10" fmla="*/ 1820853 h 5211851"/>
                  <a:gd name="connsiteX11" fmla="*/ 832469 w 3304945"/>
                  <a:gd name="connsiteY11" fmla="*/ 2162792 h 5211851"/>
                  <a:gd name="connsiteX12" fmla="*/ 1270221 w 3304945"/>
                  <a:gd name="connsiteY12" fmla="*/ 1302719 h 5211851"/>
                  <a:gd name="connsiteX13" fmla="*/ 1079531 w 3304945"/>
                  <a:gd name="connsiteY13" fmla="*/ 1833755 h 5211851"/>
                  <a:gd name="connsiteX14" fmla="*/ 1039114 w 3304945"/>
                  <a:gd name="connsiteY14" fmla="*/ 2092660 h 5211851"/>
                  <a:gd name="connsiteX15" fmla="*/ 1612238 w 3304945"/>
                  <a:gd name="connsiteY15" fmla="*/ 910302 h 5211851"/>
                  <a:gd name="connsiteX16" fmla="*/ 1980428 w 3304945"/>
                  <a:gd name="connsiteY16" fmla="*/ 1995988 h 5211851"/>
                  <a:gd name="connsiteX17" fmla="*/ 2202010 w 3304945"/>
                  <a:gd name="connsiteY17" fmla="*/ 2413587 h 5211851"/>
                  <a:gd name="connsiteX18" fmla="*/ 2247324 w 3304945"/>
                  <a:gd name="connsiteY18" fmla="*/ 1833553 h 5211851"/>
                  <a:gd name="connsiteX19" fmla="*/ 2564928 w 3304945"/>
                  <a:gd name="connsiteY19" fmla="*/ 3888256 h 5211851"/>
                  <a:gd name="connsiteX20" fmla="*/ 3103251 w 3304945"/>
                  <a:gd name="connsiteY20" fmla="*/ 2464739 h 5211851"/>
                  <a:gd name="connsiteX21" fmla="*/ 3114443 w 3304945"/>
                  <a:gd name="connsiteY21" fmla="*/ 1988489 h 5211851"/>
                  <a:gd name="connsiteX22" fmla="*/ 2843685 w 3304945"/>
                  <a:gd name="connsiteY22" fmla="*/ 591026 h 5211851"/>
                  <a:gd name="connsiteX23" fmla="*/ 1227708 w 3304945"/>
                  <a:gd name="connsiteY23" fmla="*/ 26918 h 5211851"/>
                  <a:gd name="connsiteX0" fmla="*/ 1227708 w 3304945"/>
                  <a:gd name="connsiteY0" fmla="*/ 14927 h 5199860"/>
                  <a:gd name="connsiteX1" fmla="*/ 479144 w 3304945"/>
                  <a:gd name="connsiteY1" fmla="*/ 807600 h 5199860"/>
                  <a:gd name="connsiteX2" fmla="*/ 202060 w 3304945"/>
                  <a:gd name="connsiteY2" fmla="*/ 2212075 h 5199860"/>
                  <a:gd name="connsiteX3" fmla="*/ 363704 w 3304945"/>
                  <a:gd name="connsiteY3" fmla="*/ 3472360 h 5199860"/>
                  <a:gd name="connsiteX4" fmla="*/ 0 w 3304945"/>
                  <a:gd name="connsiteY4" fmla="*/ 3537578 h 5199860"/>
                  <a:gd name="connsiteX5" fmla="*/ 315134 w 3304945"/>
                  <a:gd name="connsiteY5" fmla="*/ 4719305 h 5199860"/>
                  <a:gd name="connsiteX6" fmla="*/ 494736 w 3304945"/>
                  <a:gd name="connsiteY6" fmla="*/ 4554775 h 5199860"/>
                  <a:gd name="connsiteX7" fmla="*/ 622392 w 3304945"/>
                  <a:gd name="connsiteY7" fmla="*/ 5123582 h 5199860"/>
                  <a:gd name="connsiteX8" fmla="*/ 840989 w 3304945"/>
                  <a:gd name="connsiteY8" fmla="*/ 5199860 h 5199860"/>
                  <a:gd name="connsiteX9" fmla="*/ 775668 w 3304945"/>
                  <a:gd name="connsiteY9" fmla="*/ 4190532 h 5199860"/>
                  <a:gd name="connsiteX10" fmla="*/ 882074 w 3304945"/>
                  <a:gd name="connsiteY10" fmla="*/ 1808862 h 5199860"/>
                  <a:gd name="connsiteX11" fmla="*/ 832469 w 3304945"/>
                  <a:gd name="connsiteY11" fmla="*/ 2150801 h 5199860"/>
                  <a:gd name="connsiteX12" fmla="*/ 1270221 w 3304945"/>
                  <a:gd name="connsiteY12" fmla="*/ 1290728 h 5199860"/>
                  <a:gd name="connsiteX13" fmla="*/ 1079531 w 3304945"/>
                  <a:gd name="connsiteY13" fmla="*/ 1821764 h 5199860"/>
                  <a:gd name="connsiteX14" fmla="*/ 1039114 w 3304945"/>
                  <a:gd name="connsiteY14" fmla="*/ 2080669 h 5199860"/>
                  <a:gd name="connsiteX15" fmla="*/ 1612238 w 3304945"/>
                  <a:gd name="connsiteY15" fmla="*/ 898311 h 5199860"/>
                  <a:gd name="connsiteX16" fmla="*/ 1980428 w 3304945"/>
                  <a:gd name="connsiteY16" fmla="*/ 1983997 h 5199860"/>
                  <a:gd name="connsiteX17" fmla="*/ 2202010 w 3304945"/>
                  <a:gd name="connsiteY17" fmla="*/ 2401596 h 5199860"/>
                  <a:gd name="connsiteX18" fmla="*/ 2247324 w 3304945"/>
                  <a:gd name="connsiteY18" fmla="*/ 1821562 h 5199860"/>
                  <a:gd name="connsiteX19" fmla="*/ 2564928 w 3304945"/>
                  <a:gd name="connsiteY19" fmla="*/ 3876265 h 5199860"/>
                  <a:gd name="connsiteX20" fmla="*/ 3103251 w 3304945"/>
                  <a:gd name="connsiteY20" fmla="*/ 2452748 h 5199860"/>
                  <a:gd name="connsiteX21" fmla="*/ 3114443 w 3304945"/>
                  <a:gd name="connsiteY21" fmla="*/ 1976498 h 5199860"/>
                  <a:gd name="connsiteX22" fmla="*/ 2752664 w 3304945"/>
                  <a:gd name="connsiteY22" fmla="*/ 960176 h 5199860"/>
                  <a:gd name="connsiteX23" fmla="*/ 1227708 w 3304945"/>
                  <a:gd name="connsiteY23" fmla="*/ 14927 h 5199860"/>
                  <a:gd name="connsiteX0" fmla="*/ 1227708 w 3304945"/>
                  <a:gd name="connsiteY0" fmla="*/ 14927 h 5199860"/>
                  <a:gd name="connsiteX1" fmla="*/ 479144 w 3304945"/>
                  <a:gd name="connsiteY1" fmla="*/ 807600 h 5199860"/>
                  <a:gd name="connsiteX2" fmla="*/ 202060 w 3304945"/>
                  <a:gd name="connsiteY2" fmla="*/ 2212075 h 5199860"/>
                  <a:gd name="connsiteX3" fmla="*/ 363704 w 3304945"/>
                  <a:gd name="connsiteY3" fmla="*/ 3472360 h 5199860"/>
                  <a:gd name="connsiteX4" fmla="*/ 0 w 3304945"/>
                  <a:gd name="connsiteY4" fmla="*/ 3537578 h 5199860"/>
                  <a:gd name="connsiteX5" fmla="*/ 315134 w 3304945"/>
                  <a:gd name="connsiteY5" fmla="*/ 4719305 h 5199860"/>
                  <a:gd name="connsiteX6" fmla="*/ 494736 w 3304945"/>
                  <a:gd name="connsiteY6" fmla="*/ 4554775 h 5199860"/>
                  <a:gd name="connsiteX7" fmla="*/ 622392 w 3304945"/>
                  <a:gd name="connsiteY7" fmla="*/ 5123582 h 5199860"/>
                  <a:gd name="connsiteX8" fmla="*/ 840989 w 3304945"/>
                  <a:gd name="connsiteY8" fmla="*/ 5199860 h 5199860"/>
                  <a:gd name="connsiteX9" fmla="*/ 775668 w 3304945"/>
                  <a:gd name="connsiteY9" fmla="*/ 4190532 h 5199860"/>
                  <a:gd name="connsiteX10" fmla="*/ 882074 w 3304945"/>
                  <a:gd name="connsiteY10" fmla="*/ 1808862 h 5199860"/>
                  <a:gd name="connsiteX11" fmla="*/ 832469 w 3304945"/>
                  <a:gd name="connsiteY11" fmla="*/ 2150801 h 5199860"/>
                  <a:gd name="connsiteX12" fmla="*/ 1270221 w 3304945"/>
                  <a:gd name="connsiteY12" fmla="*/ 1290728 h 5199860"/>
                  <a:gd name="connsiteX13" fmla="*/ 1079531 w 3304945"/>
                  <a:gd name="connsiteY13" fmla="*/ 1821764 h 5199860"/>
                  <a:gd name="connsiteX14" fmla="*/ 1039114 w 3304945"/>
                  <a:gd name="connsiteY14" fmla="*/ 2080669 h 5199860"/>
                  <a:gd name="connsiteX15" fmla="*/ 1612238 w 3304945"/>
                  <a:gd name="connsiteY15" fmla="*/ 898311 h 5199860"/>
                  <a:gd name="connsiteX16" fmla="*/ 1980428 w 3304945"/>
                  <a:gd name="connsiteY16" fmla="*/ 1983997 h 5199860"/>
                  <a:gd name="connsiteX17" fmla="*/ 2202010 w 3304945"/>
                  <a:gd name="connsiteY17" fmla="*/ 2401596 h 5199860"/>
                  <a:gd name="connsiteX18" fmla="*/ 2247324 w 3304945"/>
                  <a:gd name="connsiteY18" fmla="*/ 1821562 h 5199860"/>
                  <a:gd name="connsiteX19" fmla="*/ 2564928 w 3304945"/>
                  <a:gd name="connsiteY19" fmla="*/ 3876265 h 5199860"/>
                  <a:gd name="connsiteX20" fmla="*/ 3103251 w 3304945"/>
                  <a:gd name="connsiteY20" fmla="*/ 2452748 h 5199860"/>
                  <a:gd name="connsiteX21" fmla="*/ 3114443 w 3304945"/>
                  <a:gd name="connsiteY21" fmla="*/ 1976498 h 5199860"/>
                  <a:gd name="connsiteX22" fmla="*/ 2752664 w 3304945"/>
                  <a:gd name="connsiteY22" fmla="*/ 960176 h 5199860"/>
                  <a:gd name="connsiteX23" fmla="*/ 1227708 w 3304945"/>
                  <a:gd name="connsiteY23" fmla="*/ 14927 h 5199860"/>
                  <a:gd name="connsiteX0" fmla="*/ 1227708 w 3304945"/>
                  <a:gd name="connsiteY0" fmla="*/ 14927 h 5199860"/>
                  <a:gd name="connsiteX1" fmla="*/ 479144 w 3304945"/>
                  <a:gd name="connsiteY1" fmla="*/ 807600 h 5199860"/>
                  <a:gd name="connsiteX2" fmla="*/ 202060 w 3304945"/>
                  <a:gd name="connsiteY2" fmla="*/ 2212075 h 5199860"/>
                  <a:gd name="connsiteX3" fmla="*/ 363704 w 3304945"/>
                  <a:gd name="connsiteY3" fmla="*/ 3472360 h 5199860"/>
                  <a:gd name="connsiteX4" fmla="*/ 0 w 3304945"/>
                  <a:gd name="connsiteY4" fmla="*/ 3537578 h 5199860"/>
                  <a:gd name="connsiteX5" fmla="*/ 315134 w 3304945"/>
                  <a:gd name="connsiteY5" fmla="*/ 4719305 h 5199860"/>
                  <a:gd name="connsiteX6" fmla="*/ 494736 w 3304945"/>
                  <a:gd name="connsiteY6" fmla="*/ 4554775 h 5199860"/>
                  <a:gd name="connsiteX7" fmla="*/ 622392 w 3304945"/>
                  <a:gd name="connsiteY7" fmla="*/ 5123582 h 5199860"/>
                  <a:gd name="connsiteX8" fmla="*/ 840989 w 3304945"/>
                  <a:gd name="connsiteY8" fmla="*/ 5199860 h 5199860"/>
                  <a:gd name="connsiteX9" fmla="*/ 775668 w 3304945"/>
                  <a:gd name="connsiteY9" fmla="*/ 4190532 h 5199860"/>
                  <a:gd name="connsiteX10" fmla="*/ 882074 w 3304945"/>
                  <a:gd name="connsiteY10" fmla="*/ 1808862 h 5199860"/>
                  <a:gd name="connsiteX11" fmla="*/ 832469 w 3304945"/>
                  <a:gd name="connsiteY11" fmla="*/ 2150801 h 5199860"/>
                  <a:gd name="connsiteX12" fmla="*/ 1270221 w 3304945"/>
                  <a:gd name="connsiteY12" fmla="*/ 1290728 h 5199860"/>
                  <a:gd name="connsiteX13" fmla="*/ 1079531 w 3304945"/>
                  <a:gd name="connsiteY13" fmla="*/ 1821764 h 5199860"/>
                  <a:gd name="connsiteX14" fmla="*/ 1039114 w 3304945"/>
                  <a:gd name="connsiteY14" fmla="*/ 2080669 h 5199860"/>
                  <a:gd name="connsiteX15" fmla="*/ 1612238 w 3304945"/>
                  <a:gd name="connsiteY15" fmla="*/ 898311 h 5199860"/>
                  <a:gd name="connsiteX16" fmla="*/ 1980428 w 3304945"/>
                  <a:gd name="connsiteY16" fmla="*/ 1983997 h 5199860"/>
                  <a:gd name="connsiteX17" fmla="*/ 2202010 w 3304945"/>
                  <a:gd name="connsiteY17" fmla="*/ 2401596 h 5199860"/>
                  <a:gd name="connsiteX18" fmla="*/ 2247324 w 3304945"/>
                  <a:gd name="connsiteY18" fmla="*/ 1821562 h 5199860"/>
                  <a:gd name="connsiteX19" fmla="*/ 2564928 w 3304945"/>
                  <a:gd name="connsiteY19" fmla="*/ 3876265 h 5199860"/>
                  <a:gd name="connsiteX20" fmla="*/ 3103251 w 3304945"/>
                  <a:gd name="connsiteY20" fmla="*/ 2452748 h 5199860"/>
                  <a:gd name="connsiteX21" fmla="*/ 3114443 w 3304945"/>
                  <a:gd name="connsiteY21" fmla="*/ 1976498 h 5199860"/>
                  <a:gd name="connsiteX22" fmla="*/ 2545799 w 3304945"/>
                  <a:gd name="connsiteY22" fmla="*/ 1286870 h 5199860"/>
                  <a:gd name="connsiteX23" fmla="*/ 1227708 w 3304945"/>
                  <a:gd name="connsiteY23" fmla="*/ 14927 h 5199860"/>
                  <a:gd name="connsiteX0" fmla="*/ 1227708 w 3304945"/>
                  <a:gd name="connsiteY0" fmla="*/ 14927 h 5199860"/>
                  <a:gd name="connsiteX1" fmla="*/ 479144 w 3304945"/>
                  <a:gd name="connsiteY1" fmla="*/ 807600 h 5199860"/>
                  <a:gd name="connsiteX2" fmla="*/ 202060 w 3304945"/>
                  <a:gd name="connsiteY2" fmla="*/ 2212075 h 5199860"/>
                  <a:gd name="connsiteX3" fmla="*/ 363704 w 3304945"/>
                  <a:gd name="connsiteY3" fmla="*/ 3472360 h 5199860"/>
                  <a:gd name="connsiteX4" fmla="*/ 0 w 3304945"/>
                  <a:gd name="connsiteY4" fmla="*/ 3537578 h 5199860"/>
                  <a:gd name="connsiteX5" fmla="*/ 315134 w 3304945"/>
                  <a:gd name="connsiteY5" fmla="*/ 4719305 h 5199860"/>
                  <a:gd name="connsiteX6" fmla="*/ 494736 w 3304945"/>
                  <a:gd name="connsiteY6" fmla="*/ 4554775 h 5199860"/>
                  <a:gd name="connsiteX7" fmla="*/ 622392 w 3304945"/>
                  <a:gd name="connsiteY7" fmla="*/ 5123582 h 5199860"/>
                  <a:gd name="connsiteX8" fmla="*/ 840989 w 3304945"/>
                  <a:gd name="connsiteY8" fmla="*/ 5199860 h 5199860"/>
                  <a:gd name="connsiteX9" fmla="*/ 775668 w 3304945"/>
                  <a:gd name="connsiteY9" fmla="*/ 4190532 h 5199860"/>
                  <a:gd name="connsiteX10" fmla="*/ 882074 w 3304945"/>
                  <a:gd name="connsiteY10" fmla="*/ 1808862 h 5199860"/>
                  <a:gd name="connsiteX11" fmla="*/ 832469 w 3304945"/>
                  <a:gd name="connsiteY11" fmla="*/ 2150801 h 5199860"/>
                  <a:gd name="connsiteX12" fmla="*/ 1270221 w 3304945"/>
                  <a:gd name="connsiteY12" fmla="*/ 1290728 h 5199860"/>
                  <a:gd name="connsiteX13" fmla="*/ 1079531 w 3304945"/>
                  <a:gd name="connsiteY13" fmla="*/ 1821764 h 5199860"/>
                  <a:gd name="connsiteX14" fmla="*/ 1039114 w 3304945"/>
                  <a:gd name="connsiteY14" fmla="*/ 2080669 h 5199860"/>
                  <a:gd name="connsiteX15" fmla="*/ 1612238 w 3304945"/>
                  <a:gd name="connsiteY15" fmla="*/ 898311 h 5199860"/>
                  <a:gd name="connsiteX16" fmla="*/ 1980428 w 3304945"/>
                  <a:gd name="connsiteY16" fmla="*/ 1983997 h 5199860"/>
                  <a:gd name="connsiteX17" fmla="*/ 2202010 w 3304945"/>
                  <a:gd name="connsiteY17" fmla="*/ 2401596 h 5199860"/>
                  <a:gd name="connsiteX18" fmla="*/ 2247324 w 3304945"/>
                  <a:gd name="connsiteY18" fmla="*/ 1821562 h 5199860"/>
                  <a:gd name="connsiteX19" fmla="*/ 2564928 w 3304945"/>
                  <a:gd name="connsiteY19" fmla="*/ 3876265 h 5199860"/>
                  <a:gd name="connsiteX20" fmla="*/ 3103251 w 3304945"/>
                  <a:gd name="connsiteY20" fmla="*/ 2452748 h 5199860"/>
                  <a:gd name="connsiteX21" fmla="*/ 3114443 w 3304945"/>
                  <a:gd name="connsiteY21" fmla="*/ 1976498 h 5199860"/>
                  <a:gd name="connsiteX22" fmla="*/ 2545799 w 3304945"/>
                  <a:gd name="connsiteY22" fmla="*/ 1286870 h 5199860"/>
                  <a:gd name="connsiteX23" fmla="*/ 1227708 w 3304945"/>
                  <a:gd name="connsiteY23" fmla="*/ 14927 h 5199860"/>
                  <a:gd name="connsiteX0" fmla="*/ 1616615 w 3304945"/>
                  <a:gd name="connsiteY0" fmla="*/ 22001 h 4934690"/>
                  <a:gd name="connsiteX1" fmla="*/ 479144 w 3304945"/>
                  <a:gd name="connsiteY1" fmla="*/ 542430 h 4934690"/>
                  <a:gd name="connsiteX2" fmla="*/ 202060 w 3304945"/>
                  <a:gd name="connsiteY2" fmla="*/ 1946905 h 4934690"/>
                  <a:gd name="connsiteX3" fmla="*/ 363704 w 3304945"/>
                  <a:gd name="connsiteY3" fmla="*/ 3207190 h 4934690"/>
                  <a:gd name="connsiteX4" fmla="*/ 0 w 3304945"/>
                  <a:gd name="connsiteY4" fmla="*/ 3272408 h 4934690"/>
                  <a:gd name="connsiteX5" fmla="*/ 315134 w 3304945"/>
                  <a:gd name="connsiteY5" fmla="*/ 4454135 h 4934690"/>
                  <a:gd name="connsiteX6" fmla="*/ 494736 w 3304945"/>
                  <a:gd name="connsiteY6" fmla="*/ 4289605 h 4934690"/>
                  <a:gd name="connsiteX7" fmla="*/ 622392 w 3304945"/>
                  <a:gd name="connsiteY7" fmla="*/ 4858412 h 4934690"/>
                  <a:gd name="connsiteX8" fmla="*/ 840989 w 3304945"/>
                  <a:gd name="connsiteY8" fmla="*/ 4934690 h 4934690"/>
                  <a:gd name="connsiteX9" fmla="*/ 775668 w 3304945"/>
                  <a:gd name="connsiteY9" fmla="*/ 3925362 h 4934690"/>
                  <a:gd name="connsiteX10" fmla="*/ 882074 w 3304945"/>
                  <a:gd name="connsiteY10" fmla="*/ 1543692 h 4934690"/>
                  <a:gd name="connsiteX11" fmla="*/ 832469 w 3304945"/>
                  <a:gd name="connsiteY11" fmla="*/ 1885631 h 4934690"/>
                  <a:gd name="connsiteX12" fmla="*/ 1270221 w 3304945"/>
                  <a:gd name="connsiteY12" fmla="*/ 1025558 h 4934690"/>
                  <a:gd name="connsiteX13" fmla="*/ 1079531 w 3304945"/>
                  <a:gd name="connsiteY13" fmla="*/ 1556594 h 4934690"/>
                  <a:gd name="connsiteX14" fmla="*/ 1039114 w 3304945"/>
                  <a:gd name="connsiteY14" fmla="*/ 1815499 h 4934690"/>
                  <a:gd name="connsiteX15" fmla="*/ 1612238 w 3304945"/>
                  <a:gd name="connsiteY15" fmla="*/ 633141 h 4934690"/>
                  <a:gd name="connsiteX16" fmla="*/ 1980428 w 3304945"/>
                  <a:gd name="connsiteY16" fmla="*/ 1718827 h 4934690"/>
                  <a:gd name="connsiteX17" fmla="*/ 2202010 w 3304945"/>
                  <a:gd name="connsiteY17" fmla="*/ 2136426 h 4934690"/>
                  <a:gd name="connsiteX18" fmla="*/ 2247324 w 3304945"/>
                  <a:gd name="connsiteY18" fmla="*/ 1556392 h 4934690"/>
                  <a:gd name="connsiteX19" fmla="*/ 2564928 w 3304945"/>
                  <a:gd name="connsiteY19" fmla="*/ 3611095 h 4934690"/>
                  <a:gd name="connsiteX20" fmla="*/ 3103251 w 3304945"/>
                  <a:gd name="connsiteY20" fmla="*/ 2187578 h 4934690"/>
                  <a:gd name="connsiteX21" fmla="*/ 3114443 w 3304945"/>
                  <a:gd name="connsiteY21" fmla="*/ 1711328 h 4934690"/>
                  <a:gd name="connsiteX22" fmla="*/ 2545799 w 3304945"/>
                  <a:gd name="connsiteY22" fmla="*/ 1021700 h 4934690"/>
                  <a:gd name="connsiteX23" fmla="*/ 1616615 w 3304945"/>
                  <a:gd name="connsiteY23" fmla="*/ 22001 h 4934690"/>
                  <a:gd name="connsiteX0" fmla="*/ 1616615 w 3304945"/>
                  <a:gd name="connsiteY0" fmla="*/ 22001 h 4934690"/>
                  <a:gd name="connsiteX1" fmla="*/ 479144 w 3304945"/>
                  <a:gd name="connsiteY1" fmla="*/ 542430 h 4934690"/>
                  <a:gd name="connsiteX2" fmla="*/ 202060 w 3304945"/>
                  <a:gd name="connsiteY2" fmla="*/ 1946905 h 4934690"/>
                  <a:gd name="connsiteX3" fmla="*/ 363704 w 3304945"/>
                  <a:gd name="connsiteY3" fmla="*/ 3207190 h 4934690"/>
                  <a:gd name="connsiteX4" fmla="*/ 0 w 3304945"/>
                  <a:gd name="connsiteY4" fmla="*/ 3272408 h 4934690"/>
                  <a:gd name="connsiteX5" fmla="*/ 315134 w 3304945"/>
                  <a:gd name="connsiteY5" fmla="*/ 4454135 h 4934690"/>
                  <a:gd name="connsiteX6" fmla="*/ 494736 w 3304945"/>
                  <a:gd name="connsiteY6" fmla="*/ 4289605 h 4934690"/>
                  <a:gd name="connsiteX7" fmla="*/ 622392 w 3304945"/>
                  <a:gd name="connsiteY7" fmla="*/ 4858412 h 4934690"/>
                  <a:gd name="connsiteX8" fmla="*/ 840989 w 3304945"/>
                  <a:gd name="connsiteY8" fmla="*/ 4934690 h 4934690"/>
                  <a:gd name="connsiteX9" fmla="*/ 775668 w 3304945"/>
                  <a:gd name="connsiteY9" fmla="*/ 3925362 h 4934690"/>
                  <a:gd name="connsiteX10" fmla="*/ 882074 w 3304945"/>
                  <a:gd name="connsiteY10" fmla="*/ 1543692 h 4934690"/>
                  <a:gd name="connsiteX11" fmla="*/ 832469 w 3304945"/>
                  <a:gd name="connsiteY11" fmla="*/ 1885631 h 4934690"/>
                  <a:gd name="connsiteX12" fmla="*/ 1270221 w 3304945"/>
                  <a:gd name="connsiteY12" fmla="*/ 1025558 h 4934690"/>
                  <a:gd name="connsiteX13" fmla="*/ 1079531 w 3304945"/>
                  <a:gd name="connsiteY13" fmla="*/ 1556594 h 4934690"/>
                  <a:gd name="connsiteX14" fmla="*/ 1039114 w 3304945"/>
                  <a:gd name="connsiteY14" fmla="*/ 1815499 h 4934690"/>
                  <a:gd name="connsiteX15" fmla="*/ 1612238 w 3304945"/>
                  <a:gd name="connsiteY15" fmla="*/ 633141 h 4934690"/>
                  <a:gd name="connsiteX16" fmla="*/ 1980428 w 3304945"/>
                  <a:gd name="connsiteY16" fmla="*/ 1718827 h 4934690"/>
                  <a:gd name="connsiteX17" fmla="*/ 2202010 w 3304945"/>
                  <a:gd name="connsiteY17" fmla="*/ 2136426 h 4934690"/>
                  <a:gd name="connsiteX18" fmla="*/ 2247324 w 3304945"/>
                  <a:gd name="connsiteY18" fmla="*/ 1556392 h 4934690"/>
                  <a:gd name="connsiteX19" fmla="*/ 2564928 w 3304945"/>
                  <a:gd name="connsiteY19" fmla="*/ 3611095 h 4934690"/>
                  <a:gd name="connsiteX20" fmla="*/ 3103251 w 3304945"/>
                  <a:gd name="connsiteY20" fmla="*/ 2187578 h 4934690"/>
                  <a:gd name="connsiteX21" fmla="*/ 3114443 w 3304945"/>
                  <a:gd name="connsiteY21" fmla="*/ 1711328 h 4934690"/>
                  <a:gd name="connsiteX22" fmla="*/ 2545799 w 3304945"/>
                  <a:gd name="connsiteY22" fmla="*/ 1021700 h 4934690"/>
                  <a:gd name="connsiteX23" fmla="*/ 1616615 w 3304945"/>
                  <a:gd name="connsiteY23" fmla="*/ 22001 h 4934690"/>
                  <a:gd name="connsiteX0" fmla="*/ 1616615 w 3304945"/>
                  <a:gd name="connsiteY0" fmla="*/ 0 h 4912689"/>
                  <a:gd name="connsiteX1" fmla="*/ 479144 w 3304945"/>
                  <a:gd name="connsiteY1" fmla="*/ 520429 h 4912689"/>
                  <a:gd name="connsiteX2" fmla="*/ 202060 w 3304945"/>
                  <a:gd name="connsiteY2" fmla="*/ 1924904 h 4912689"/>
                  <a:gd name="connsiteX3" fmla="*/ 363704 w 3304945"/>
                  <a:gd name="connsiteY3" fmla="*/ 3185189 h 4912689"/>
                  <a:gd name="connsiteX4" fmla="*/ 0 w 3304945"/>
                  <a:gd name="connsiteY4" fmla="*/ 3250407 h 4912689"/>
                  <a:gd name="connsiteX5" fmla="*/ 315134 w 3304945"/>
                  <a:gd name="connsiteY5" fmla="*/ 4432134 h 4912689"/>
                  <a:gd name="connsiteX6" fmla="*/ 494736 w 3304945"/>
                  <a:gd name="connsiteY6" fmla="*/ 4267604 h 4912689"/>
                  <a:gd name="connsiteX7" fmla="*/ 622392 w 3304945"/>
                  <a:gd name="connsiteY7" fmla="*/ 4836411 h 4912689"/>
                  <a:gd name="connsiteX8" fmla="*/ 840989 w 3304945"/>
                  <a:gd name="connsiteY8" fmla="*/ 4912689 h 4912689"/>
                  <a:gd name="connsiteX9" fmla="*/ 775668 w 3304945"/>
                  <a:gd name="connsiteY9" fmla="*/ 3903361 h 4912689"/>
                  <a:gd name="connsiteX10" fmla="*/ 882074 w 3304945"/>
                  <a:gd name="connsiteY10" fmla="*/ 1521691 h 4912689"/>
                  <a:gd name="connsiteX11" fmla="*/ 832469 w 3304945"/>
                  <a:gd name="connsiteY11" fmla="*/ 1863630 h 4912689"/>
                  <a:gd name="connsiteX12" fmla="*/ 1270221 w 3304945"/>
                  <a:gd name="connsiteY12" fmla="*/ 1003557 h 4912689"/>
                  <a:gd name="connsiteX13" fmla="*/ 1079531 w 3304945"/>
                  <a:gd name="connsiteY13" fmla="*/ 1534593 h 4912689"/>
                  <a:gd name="connsiteX14" fmla="*/ 1039114 w 3304945"/>
                  <a:gd name="connsiteY14" fmla="*/ 1793498 h 4912689"/>
                  <a:gd name="connsiteX15" fmla="*/ 1612238 w 3304945"/>
                  <a:gd name="connsiteY15" fmla="*/ 611140 h 4912689"/>
                  <a:gd name="connsiteX16" fmla="*/ 1980428 w 3304945"/>
                  <a:gd name="connsiteY16" fmla="*/ 1696826 h 4912689"/>
                  <a:gd name="connsiteX17" fmla="*/ 2202010 w 3304945"/>
                  <a:gd name="connsiteY17" fmla="*/ 2114425 h 4912689"/>
                  <a:gd name="connsiteX18" fmla="*/ 2247324 w 3304945"/>
                  <a:gd name="connsiteY18" fmla="*/ 1534391 h 4912689"/>
                  <a:gd name="connsiteX19" fmla="*/ 2564928 w 3304945"/>
                  <a:gd name="connsiteY19" fmla="*/ 3589094 h 4912689"/>
                  <a:gd name="connsiteX20" fmla="*/ 3103251 w 3304945"/>
                  <a:gd name="connsiteY20" fmla="*/ 2165577 h 4912689"/>
                  <a:gd name="connsiteX21" fmla="*/ 3114443 w 3304945"/>
                  <a:gd name="connsiteY21" fmla="*/ 1689327 h 4912689"/>
                  <a:gd name="connsiteX22" fmla="*/ 2545799 w 3304945"/>
                  <a:gd name="connsiteY22" fmla="*/ 999699 h 4912689"/>
                  <a:gd name="connsiteX23" fmla="*/ 1616615 w 3304945"/>
                  <a:gd name="connsiteY23" fmla="*/ 0 h 4912689"/>
                  <a:gd name="connsiteX0" fmla="*/ 1616615 w 3304945"/>
                  <a:gd name="connsiteY0" fmla="*/ 0 h 4967139"/>
                  <a:gd name="connsiteX1" fmla="*/ 479144 w 3304945"/>
                  <a:gd name="connsiteY1" fmla="*/ 574879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775668 w 3304945"/>
                  <a:gd name="connsiteY9" fmla="*/ 3957811 h 4967139"/>
                  <a:gd name="connsiteX10" fmla="*/ 882074 w 3304945"/>
                  <a:gd name="connsiteY10" fmla="*/ 1576141 h 4967139"/>
                  <a:gd name="connsiteX11" fmla="*/ 832469 w 3304945"/>
                  <a:gd name="connsiteY11" fmla="*/ 1918080 h 4967139"/>
                  <a:gd name="connsiteX12" fmla="*/ 1270221 w 3304945"/>
                  <a:gd name="connsiteY12" fmla="*/ 1058007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612238 w 3304945"/>
                  <a:gd name="connsiteY15" fmla="*/ 665590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9144 w 3304945"/>
                  <a:gd name="connsiteY1" fmla="*/ 574879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775668 w 3304945"/>
                  <a:gd name="connsiteY9" fmla="*/ 3957811 h 4967139"/>
                  <a:gd name="connsiteX10" fmla="*/ 882074 w 3304945"/>
                  <a:gd name="connsiteY10" fmla="*/ 1576141 h 4967139"/>
                  <a:gd name="connsiteX11" fmla="*/ 832469 w 3304945"/>
                  <a:gd name="connsiteY11" fmla="*/ 1918080 h 4967139"/>
                  <a:gd name="connsiteX12" fmla="*/ 1270221 w 3304945"/>
                  <a:gd name="connsiteY12" fmla="*/ 1058007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9144 w 3304945"/>
                  <a:gd name="connsiteY1" fmla="*/ 574879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775668 w 3304945"/>
                  <a:gd name="connsiteY9" fmla="*/ 3957811 h 4967139"/>
                  <a:gd name="connsiteX10" fmla="*/ 882074 w 3304945"/>
                  <a:gd name="connsiteY10" fmla="*/ 1576141 h 4967139"/>
                  <a:gd name="connsiteX11" fmla="*/ 832469 w 3304945"/>
                  <a:gd name="connsiteY11" fmla="*/ 1918080 h 4967139"/>
                  <a:gd name="connsiteX12" fmla="*/ 839941 w 3304945"/>
                  <a:gd name="connsiteY12" fmla="*/ 2024474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9144 w 3304945"/>
                  <a:gd name="connsiteY1" fmla="*/ 574879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775668 w 3304945"/>
                  <a:gd name="connsiteY9" fmla="*/ 3957811 h 4967139"/>
                  <a:gd name="connsiteX10" fmla="*/ 882074 w 3304945"/>
                  <a:gd name="connsiteY10" fmla="*/ 1576141 h 4967139"/>
                  <a:gd name="connsiteX11" fmla="*/ 832469 w 3304945"/>
                  <a:gd name="connsiteY11" fmla="*/ 1918080 h 4967139"/>
                  <a:gd name="connsiteX12" fmla="*/ 649625 w 3304945"/>
                  <a:gd name="connsiteY12" fmla="*/ 2419229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9144 w 3304945"/>
                  <a:gd name="connsiteY1" fmla="*/ 574879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775668 w 3304945"/>
                  <a:gd name="connsiteY9" fmla="*/ 3957811 h 4967139"/>
                  <a:gd name="connsiteX10" fmla="*/ 642110 w 3304945"/>
                  <a:gd name="connsiteY10" fmla="*/ 3141547 h 4967139"/>
                  <a:gd name="connsiteX11" fmla="*/ 832469 w 3304945"/>
                  <a:gd name="connsiteY11" fmla="*/ 1918080 h 4967139"/>
                  <a:gd name="connsiteX12" fmla="*/ 649625 w 3304945"/>
                  <a:gd name="connsiteY12" fmla="*/ 2419229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9144 w 3304945"/>
                  <a:gd name="connsiteY1" fmla="*/ 574879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775668 w 3304945"/>
                  <a:gd name="connsiteY9" fmla="*/ 3957811 h 4967139"/>
                  <a:gd name="connsiteX10" fmla="*/ 642110 w 3304945"/>
                  <a:gd name="connsiteY10" fmla="*/ 3141547 h 4967139"/>
                  <a:gd name="connsiteX11" fmla="*/ 666977 w 3304945"/>
                  <a:gd name="connsiteY11" fmla="*/ 2734814 h 4967139"/>
                  <a:gd name="connsiteX12" fmla="*/ 649625 w 3304945"/>
                  <a:gd name="connsiteY12" fmla="*/ 2419229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9144 w 3304945"/>
                  <a:gd name="connsiteY1" fmla="*/ 574879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775668 w 3304945"/>
                  <a:gd name="connsiteY9" fmla="*/ 3957811 h 4967139"/>
                  <a:gd name="connsiteX10" fmla="*/ 973095 w 3304945"/>
                  <a:gd name="connsiteY10" fmla="*/ 3577138 h 4967139"/>
                  <a:gd name="connsiteX11" fmla="*/ 666977 w 3304945"/>
                  <a:gd name="connsiteY11" fmla="*/ 2734814 h 4967139"/>
                  <a:gd name="connsiteX12" fmla="*/ 649625 w 3304945"/>
                  <a:gd name="connsiteY12" fmla="*/ 2419229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9144 w 3304945"/>
                  <a:gd name="connsiteY1" fmla="*/ 574879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1131476 w 3304945"/>
                  <a:gd name="connsiteY9" fmla="*/ 3985035 h 4967139"/>
                  <a:gd name="connsiteX10" fmla="*/ 973095 w 3304945"/>
                  <a:gd name="connsiteY10" fmla="*/ 3577138 h 4967139"/>
                  <a:gd name="connsiteX11" fmla="*/ 666977 w 3304945"/>
                  <a:gd name="connsiteY11" fmla="*/ 2734814 h 4967139"/>
                  <a:gd name="connsiteX12" fmla="*/ 649625 w 3304945"/>
                  <a:gd name="connsiteY12" fmla="*/ 2419229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0869 w 3304945"/>
                  <a:gd name="connsiteY1" fmla="*/ 1078531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1131476 w 3304945"/>
                  <a:gd name="connsiteY9" fmla="*/ 3985035 h 4967139"/>
                  <a:gd name="connsiteX10" fmla="*/ 973095 w 3304945"/>
                  <a:gd name="connsiteY10" fmla="*/ 3577138 h 4967139"/>
                  <a:gd name="connsiteX11" fmla="*/ 666977 w 3304945"/>
                  <a:gd name="connsiteY11" fmla="*/ 2734814 h 4967139"/>
                  <a:gd name="connsiteX12" fmla="*/ 649625 w 3304945"/>
                  <a:gd name="connsiteY12" fmla="*/ 2419229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0869 w 3304945"/>
                  <a:gd name="connsiteY1" fmla="*/ 1078531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1131476 w 3304945"/>
                  <a:gd name="connsiteY9" fmla="*/ 3985035 h 4967139"/>
                  <a:gd name="connsiteX10" fmla="*/ 973095 w 3304945"/>
                  <a:gd name="connsiteY10" fmla="*/ 3577138 h 4967139"/>
                  <a:gd name="connsiteX11" fmla="*/ 666977 w 3304945"/>
                  <a:gd name="connsiteY11" fmla="*/ 2734814 h 4967139"/>
                  <a:gd name="connsiteX12" fmla="*/ 649625 w 3304945"/>
                  <a:gd name="connsiteY12" fmla="*/ 2419229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0869 w 3304945"/>
                  <a:gd name="connsiteY1" fmla="*/ 1078531 h 4967139"/>
                  <a:gd name="connsiteX2" fmla="*/ 202060 w 3304945"/>
                  <a:gd name="connsiteY2" fmla="*/ 197935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1131476 w 3304945"/>
                  <a:gd name="connsiteY9" fmla="*/ 3985035 h 4967139"/>
                  <a:gd name="connsiteX10" fmla="*/ 973095 w 3304945"/>
                  <a:gd name="connsiteY10" fmla="*/ 3577138 h 4967139"/>
                  <a:gd name="connsiteX11" fmla="*/ 666977 w 3304945"/>
                  <a:gd name="connsiteY11" fmla="*/ 2734814 h 4967139"/>
                  <a:gd name="connsiteX12" fmla="*/ 649625 w 3304945"/>
                  <a:gd name="connsiteY12" fmla="*/ 2419229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0869 w 3304945"/>
                  <a:gd name="connsiteY1" fmla="*/ 1078531 h 4967139"/>
                  <a:gd name="connsiteX2" fmla="*/ 317905 w 3304945"/>
                  <a:gd name="connsiteY2" fmla="*/ 2224374 h 4967139"/>
                  <a:gd name="connsiteX3" fmla="*/ 363704 w 3304945"/>
                  <a:gd name="connsiteY3" fmla="*/ 3239639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1131476 w 3304945"/>
                  <a:gd name="connsiteY9" fmla="*/ 3985035 h 4967139"/>
                  <a:gd name="connsiteX10" fmla="*/ 973095 w 3304945"/>
                  <a:gd name="connsiteY10" fmla="*/ 3577138 h 4967139"/>
                  <a:gd name="connsiteX11" fmla="*/ 666977 w 3304945"/>
                  <a:gd name="connsiteY11" fmla="*/ 2734814 h 4967139"/>
                  <a:gd name="connsiteX12" fmla="*/ 649625 w 3304945"/>
                  <a:gd name="connsiteY12" fmla="*/ 2419229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616615 w 3304945"/>
                  <a:gd name="connsiteY0" fmla="*/ 0 h 4967139"/>
                  <a:gd name="connsiteX1" fmla="*/ 470869 w 3304945"/>
                  <a:gd name="connsiteY1" fmla="*/ 1078531 h 4967139"/>
                  <a:gd name="connsiteX2" fmla="*/ 317905 w 3304945"/>
                  <a:gd name="connsiteY2" fmla="*/ 2224374 h 4967139"/>
                  <a:gd name="connsiteX3" fmla="*/ 479549 w 3304945"/>
                  <a:gd name="connsiteY3" fmla="*/ 3906638 h 4967139"/>
                  <a:gd name="connsiteX4" fmla="*/ 0 w 3304945"/>
                  <a:gd name="connsiteY4" fmla="*/ 3304857 h 4967139"/>
                  <a:gd name="connsiteX5" fmla="*/ 315134 w 3304945"/>
                  <a:gd name="connsiteY5" fmla="*/ 4486584 h 4967139"/>
                  <a:gd name="connsiteX6" fmla="*/ 494736 w 3304945"/>
                  <a:gd name="connsiteY6" fmla="*/ 4322054 h 4967139"/>
                  <a:gd name="connsiteX7" fmla="*/ 622392 w 3304945"/>
                  <a:gd name="connsiteY7" fmla="*/ 4890861 h 4967139"/>
                  <a:gd name="connsiteX8" fmla="*/ 840989 w 3304945"/>
                  <a:gd name="connsiteY8" fmla="*/ 4967139 h 4967139"/>
                  <a:gd name="connsiteX9" fmla="*/ 1131476 w 3304945"/>
                  <a:gd name="connsiteY9" fmla="*/ 3985035 h 4967139"/>
                  <a:gd name="connsiteX10" fmla="*/ 973095 w 3304945"/>
                  <a:gd name="connsiteY10" fmla="*/ 3577138 h 4967139"/>
                  <a:gd name="connsiteX11" fmla="*/ 666977 w 3304945"/>
                  <a:gd name="connsiteY11" fmla="*/ 2734814 h 4967139"/>
                  <a:gd name="connsiteX12" fmla="*/ 649625 w 3304945"/>
                  <a:gd name="connsiteY12" fmla="*/ 2419229 h 4967139"/>
                  <a:gd name="connsiteX13" fmla="*/ 1079531 w 3304945"/>
                  <a:gd name="connsiteY13" fmla="*/ 1589043 h 4967139"/>
                  <a:gd name="connsiteX14" fmla="*/ 1039114 w 3304945"/>
                  <a:gd name="connsiteY14" fmla="*/ 1847948 h 4967139"/>
                  <a:gd name="connsiteX15" fmla="*/ 1769456 w 3304945"/>
                  <a:gd name="connsiteY15" fmla="*/ 869773 h 4967139"/>
                  <a:gd name="connsiteX16" fmla="*/ 1980428 w 3304945"/>
                  <a:gd name="connsiteY16" fmla="*/ 1751276 h 4967139"/>
                  <a:gd name="connsiteX17" fmla="*/ 2202010 w 3304945"/>
                  <a:gd name="connsiteY17" fmla="*/ 2168875 h 4967139"/>
                  <a:gd name="connsiteX18" fmla="*/ 2247324 w 3304945"/>
                  <a:gd name="connsiteY18" fmla="*/ 1588841 h 4967139"/>
                  <a:gd name="connsiteX19" fmla="*/ 2564928 w 3304945"/>
                  <a:gd name="connsiteY19" fmla="*/ 3643544 h 4967139"/>
                  <a:gd name="connsiteX20" fmla="*/ 3103251 w 3304945"/>
                  <a:gd name="connsiteY20" fmla="*/ 2220027 h 4967139"/>
                  <a:gd name="connsiteX21" fmla="*/ 3114443 w 3304945"/>
                  <a:gd name="connsiteY21" fmla="*/ 1743777 h 4967139"/>
                  <a:gd name="connsiteX22" fmla="*/ 2545799 w 3304945"/>
                  <a:gd name="connsiteY22" fmla="*/ 1054149 h 4967139"/>
                  <a:gd name="connsiteX23" fmla="*/ 1616615 w 3304945"/>
                  <a:gd name="connsiteY23" fmla="*/ 0 h 4967139"/>
                  <a:gd name="connsiteX0" fmla="*/ 1358455 w 3046785"/>
                  <a:gd name="connsiteY0" fmla="*/ 0 h 4967139"/>
                  <a:gd name="connsiteX1" fmla="*/ 212709 w 3046785"/>
                  <a:gd name="connsiteY1" fmla="*/ 1078531 h 4967139"/>
                  <a:gd name="connsiteX2" fmla="*/ 59745 w 3046785"/>
                  <a:gd name="connsiteY2" fmla="*/ 2224374 h 4967139"/>
                  <a:gd name="connsiteX3" fmla="*/ 221389 w 3046785"/>
                  <a:gd name="connsiteY3" fmla="*/ 3906638 h 4967139"/>
                  <a:gd name="connsiteX4" fmla="*/ 254866 w 3046785"/>
                  <a:gd name="connsiteY4" fmla="*/ 4271326 h 4967139"/>
                  <a:gd name="connsiteX5" fmla="*/ 56974 w 3046785"/>
                  <a:gd name="connsiteY5" fmla="*/ 4486584 h 4967139"/>
                  <a:gd name="connsiteX6" fmla="*/ 236576 w 3046785"/>
                  <a:gd name="connsiteY6" fmla="*/ 4322054 h 4967139"/>
                  <a:gd name="connsiteX7" fmla="*/ 364232 w 3046785"/>
                  <a:gd name="connsiteY7" fmla="*/ 4890861 h 4967139"/>
                  <a:gd name="connsiteX8" fmla="*/ 582829 w 3046785"/>
                  <a:gd name="connsiteY8" fmla="*/ 4967139 h 4967139"/>
                  <a:gd name="connsiteX9" fmla="*/ 873316 w 3046785"/>
                  <a:gd name="connsiteY9" fmla="*/ 3985035 h 4967139"/>
                  <a:gd name="connsiteX10" fmla="*/ 714935 w 3046785"/>
                  <a:gd name="connsiteY10" fmla="*/ 3577138 h 4967139"/>
                  <a:gd name="connsiteX11" fmla="*/ 408817 w 3046785"/>
                  <a:gd name="connsiteY11" fmla="*/ 2734814 h 4967139"/>
                  <a:gd name="connsiteX12" fmla="*/ 391465 w 3046785"/>
                  <a:gd name="connsiteY12" fmla="*/ 2419229 h 4967139"/>
                  <a:gd name="connsiteX13" fmla="*/ 821371 w 3046785"/>
                  <a:gd name="connsiteY13" fmla="*/ 1589043 h 4967139"/>
                  <a:gd name="connsiteX14" fmla="*/ 780954 w 3046785"/>
                  <a:gd name="connsiteY14" fmla="*/ 1847948 h 4967139"/>
                  <a:gd name="connsiteX15" fmla="*/ 1511296 w 3046785"/>
                  <a:gd name="connsiteY15" fmla="*/ 869773 h 4967139"/>
                  <a:gd name="connsiteX16" fmla="*/ 1722268 w 3046785"/>
                  <a:gd name="connsiteY16" fmla="*/ 1751276 h 4967139"/>
                  <a:gd name="connsiteX17" fmla="*/ 1943850 w 3046785"/>
                  <a:gd name="connsiteY17" fmla="*/ 2168875 h 4967139"/>
                  <a:gd name="connsiteX18" fmla="*/ 1989164 w 3046785"/>
                  <a:gd name="connsiteY18" fmla="*/ 1588841 h 4967139"/>
                  <a:gd name="connsiteX19" fmla="*/ 2306768 w 3046785"/>
                  <a:gd name="connsiteY19" fmla="*/ 3643544 h 4967139"/>
                  <a:gd name="connsiteX20" fmla="*/ 2845091 w 3046785"/>
                  <a:gd name="connsiteY20" fmla="*/ 2220027 h 4967139"/>
                  <a:gd name="connsiteX21" fmla="*/ 2856283 w 3046785"/>
                  <a:gd name="connsiteY21" fmla="*/ 1743777 h 4967139"/>
                  <a:gd name="connsiteX22" fmla="*/ 2287639 w 3046785"/>
                  <a:gd name="connsiteY22" fmla="*/ 1054149 h 4967139"/>
                  <a:gd name="connsiteX23" fmla="*/ 1358455 w 3046785"/>
                  <a:gd name="connsiteY23" fmla="*/ 0 h 4967139"/>
                  <a:gd name="connsiteX0" fmla="*/ 1358455 w 3046785"/>
                  <a:gd name="connsiteY0" fmla="*/ 0 h 4890861"/>
                  <a:gd name="connsiteX1" fmla="*/ 212709 w 3046785"/>
                  <a:gd name="connsiteY1" fmla="*/ 1078531 h 4890861"/>
                  <a:gd name="connsiteX2" fmla="*/ 59745 w 3046785"/>
                  <a:gd name="connsiteY2" fmla="*/ 2224374 h 4890861"/>
                  <a:gd name="connsiteX3" fmla="*/ 221389 w 3046785"/>
                  <a:gd name="connsiteY3" fmla="*/ 3906638 h 4890861"/>
                  <a:gd name="connsiteX4" fmla="*/ 254866 w 3046785"/>
                  <a:gd name="connsiteY4" fmla="*/ 4271326 h 4890861"/>
                  <a:gd name="connsiteX5" fmla="*/ 56974 w 3046785"/>
                  <a:gd name="connsiteY5" fmla="*/ 4486584 h 4890861"/>
                  <a:gd name="connsiteX6" fmla="*/ 236576 w 3046785"/>
                  <a:gd name="connsiteY6" fmla="*/ 4322054 h 4890861"/>
                  <a:gd name="connsiteX7" fmla="*/ 364232 w 3046785"/>
                  <a:gd name="connsiteY7" fmla="*/ 4890861 h 4890861"/>
                  <a:gd name="connsiteX8" fmla="*/ 855891 w 3046785"/>
                  <a:gd name="connsiteY8" fmla="*/ 4776568 h 4890861"/>
                  <a:gd name="connsiteX9" fmla="*/ 873316 w 3046785"/>
                  <a:gd name="connsiteY9" fmla="*/ 3985035 h 4890861"/>
                  <a:gd name="connsiteX10" fmla="*/ 714935 w 3046785"/>
                  <a:gd name="connsiteY10" fmla="*/ 3577138 h 4890861"/>
                  <a:gd name="connsiteX11" fmla="*/ 408817 w 3046785"/>
                  <a:gd name="connsiteY11" fmla="*/ 2734814 h 4890861"/>
                  <a:gd name="connsiteX12" fmla="*/ 391465 w 3046785"/>
                  <a:gd name="connsiteY12" fmla="*/ 2419229 h 4890861"/>
                  <a:gd name="connsiteX13" fmla="*/ 821371 w 3046785"/>
                  <a:gd name="connsiteY13" fmla="*/ 1589043 h 4890861"/>
                  <a:gd name="connsiteX14" fmla="*/ 780954 w 3046785"/>
                  <a:gd name="connsiteY14" fmla="*/ 1847948 h 4890861"/>
                  <a:gd name="connsiteX15" fmla="*/ 1511296 w 3046785"/>
                  <a:gd name="connsiteY15" fmla="*/ 869773 h 4890861"/>
                  <a:gd name="connsiteX16" fmla="*/ 1722268 w 3046785"/>
                  <a:gd name="connsiteY16" fmla="*/ 1751276 h 4890861"/>
                  <a:gd name="connsiteX17" fmla="*/ 1943850 w 3046785"/>
                  <a:gd name="connsiteY17" fmla="*/ 2168875 h 4890861"/>
                  <a:gd name="connsiteX18" fmla="*/ 1989164 w 3046785"/>
                  <a:gd name="connsiteY18" fmla="*/ 1588841 h 4890861"/>
                  <a:gd name="connsiteX19" fmla="*/ 2306768 w 3046785"/>
                  <a:gd name="connsiteY19" fmla="*/ 3643544 h 4890861"/>
                  <a:gd name="connsiteX20" fmla="*/ 2845091 w 3046785"/>
                  <a:gd name="connsiteY20" fmla="*/ 2220027 h 4890861"/>
                  <a:gd name="connsiteX21" fmla="*/ 2856283 w 3046785"/>
                  <a:gd name="connsiteY21" fmla="*/ 1743777 h 4890861"/>
                  <a:gd name="connsiteX22" fmla="*/ 2287639 w 3046785"/>
                  <a:gd name="connsiteY22" fmla="*/ 1054149 h 4890861"/>
                  <a:gd name="connsiteX23" fmla="*/ 1358455 w 3046785"/>
                  <a:gd name="connsiteY23" fmla="*/ 0 h 4890861"/>
                  <a:gd name="connsiteX0" fmla="*/ 1358455 w 3046785"/>
                  <a:gd name="connsiteY0" fmla="*/ 0 h 4890861"/>
                  <a:gd name="connsiteX1" fmla="*/ 212709 w 3046785"/>
                  <a:gd name="connsiteY1" fmla="*/ 1078531 h 4890861"/>
                  <a:gd name="connsiteX2" fmla="*/ 59745 w 3046785"/>
                  <a:gd name="connsiteY2" fmla="*/ 2224374 h 4890861"/>
                  <a:gd name="connsiteX3" fmla="*/ 221389 w 3046785"/>
                  <a:gd name="connsiteY3" fmla="*/ 3906638 h 4890861"/>
                  <a:gd name="connsiteX4" fmla="*/ 254866 w 3046785"/>
                  <a:gd name="connsiteY4" fmla="*/ 4271326 h 4890861"/>
                  <a:gd name="connsiteX5" fmla="*/ 56974 w 3046785"/>
                  <a:gd name="connsiteY5" fmla="*/ 4486584 h 4890861"/>
                  <a:gd name="connsiteX6" fmla="*/ 236576 w 3046785"/>
                  <a:gd name="connsiteY6" fmla="*/ 4322054 h 4890861"/>
                  <a:gd name="connsiteX7" fmla="*/ 364232 w 3046785"/>
                  <a:gd name="connsiteY7" fmla="*/ 4890861 h 4890861"/>
                  <a:gd name="connsiteX8" fmla="*/ 855891 w 3046785"/>
                  <a:gd name="connsiteY8" fmla="*/ 4776568 h 4890861"/>
                  <a:gd name="connsiteX9" fmla="*/ 898140 w 3046785"/>
                  <a:gd name="connsiteY9" fmla="*/ 4012260 h 4890861"/>
                  <a:gd name="connsiteX10" fmla="*/ 714935 w 3046785"/>
                  <a:gd name="connsiteY10" fmla="*/ 3577138 h 4890861"/>
                  <a:gd name="connsiteX11" fmla="*/ 408817 w 3046785"/>
                  <a:gd name="connsiteY11" fmla="*/ 2734814 h 4890861"/>
                  <a:gd name="connsiteX12" fmla="*/ 391465 w 3046785"/>
                  <a:gd name="connsiteY12" fmla="*/ 2419229 h 4890861"/>
                  <a:gd name="connsiteX13" fmla="*/ 821371 w 3046785"/>
                  <a:gd name="connsiteY13" fmla="*/ 1589043 h 4890861"/>
                  <a:gd name="connsiteX14" fmla="*/ 780954 w 3046785"/>
                  <a:gd name="connsiteY14" fmla="*/ 1847948 h 4890861"/>
                  <a:gd name="connsiteX15" fmla="*/ 1511296 w 3046785"/>
                  <a:gd name="connsiteY15" fmla="*/ 869773 h 4890861"/>
                  <a:gd name="connsiteX16" fmla="*/ 1722268 w 3046785"/>
                  <a:gd name="connsiteY16" fmla="*/ 1751276 h 4890861"/>
                  <a:gd name="connsiteX17" fmla="*/ 1943850 w 3046785"/>
                  <a:gd name="connsiteY17" fmla="*/ 2168875 h 4890861"/>
                  <a:gd name="connsiteX18" fmla="*/ 1989164 w 3046785"/>
                  <a:gd name="connsiteY18" fmla="*/ 1588841 h 4890861"/>
                  <a:gd name="connsiteX19" fmla="*/ 2306768 w 3046785"/>
                  <a:gd name="connsiteY19" fmla="*/ 3643544 h 4890861"/>
                  <a:gd name="connsiteX20" fmla="*/ 2845091 w 3046785"/>
                  <a:gd name="connsiteY20" fmla="*/ 2220027 h 4890861"/>
                  <a:gd name="connsiteX21" fmla="*/ 2856283 w 3046785"/>
                  <a:gd name="connsiteY21" fmla="*/ 1743777 h 4890861"/>
                  <a:gd name="connsiteX22" fmla="*/ 2287639 w 3046785"/>
                  <a:gd name="connsiteY22" fmla="*/ 1054149 h 4890861"/>
                  <a:gd name="connsiteX23" fmla="*/ 1358455 w 3046785"/>
                  <a:gd name="connsiteY23" fmla="*/ 0 h 4890861"/>
                  <a:gd name="connsiteX0" fmla="*/ 1358455 w 3046785"/>
                  <a:gd name="connsiteY0" fmla="*/ 0 h 4890861"/>
                  <a:gd name="connsiteX1" fmla="*/ 212709 w 3046785"/>
                  <a:gd name="connsiteY1" fmla="*/ 1078531 h 4890861"/>
                  <a:gd name="connsiteX2" fmla="*/ 59745 w 3046785"/>
                  <a:gd name="connsiteY2" fmla="*/ 2224374 h 4890861"/>
                  <a:gd name="connsiteX3" fmla="*/ 221389 w 3046785"/>
                  <a:gd name="connsiteY3" fmla="*/ 3906638 h 4890861"/>
                  <a:gd name="connsiteX4" fmla="*/ 254866 w 3046785"/>
                  <a:gd name="connsiteY4" fmla="*/ 4271326 h 4890861"/>
                  <a:gd name="connsiteX5" fmla="*/ 56974 w 3046785"/>
                  <a:gd name="connsiteY5" fmla="*/ 4486584 h 4890861"/>
                  <a:gd name="connsiteX6" fmla="*/ 236576 w 3046785"/>
                  <a:gd name="connsiteY6" fmla="*/ 4322054 h 4890861"/>
                  <a:gd name="connsiteX7" fmla="*/ 364232 w 3046785"/>
                  <a:gd name="connsiteY7" fmla="*/ 4890861 h 4890861"/>
                  <a:gd name="connsiteX8" fmla="*/ 855891 w 3046785"/>
                  <a:gd name="connsiteY8" fmla="*/ 4776568 h 4890861"/>
                  <a:gd name="connsiteX9" fmla="*/ 922964 w 3046785"/>
                  <a:gd name="connsiteY9" fmla="*/ 4012260 h 4890861"/>
                  <a:gd name="connsiteX10" fmla="*/ 714935 w 3046785"/>
                  <a:gd name="connsiteY10" fmla="*/ 3577138 h 4890861"/>
                  <a:gd name="connsiteX11" fmla="*/ 408817 w 3046785"/>
                  <a:gd name="connsiteY11" fmla="*/ 2734814 h 4890861"/>
                  <a:gd name="connsiteX12" fmla="*/ 391465 w 3046785"/>
                  <a:gd name="connsiteY12" fmla="*/ 2419229 h 4890861"/>
                  <a:gd name="connsiteX13" fmla="*/ 821371 w 3046785"/>
                  <a:gd name="connsiteY13" fmla="*/ 1589043 h 4890861"/>
                  <a:gd name="connsiteX14" fmla="*/ 780954 w 3046785"/>
                  <a:gd name="connsiteY14" fmla="*/ 1847948 h 4890861"/>
                  <a:gd name="connsiteX15" fmla="*/ 1511296 w 3046785"/>
                  <a:gd name="connsiteY15" fmla="*/ 869773 h 4890861"/>
                  <a:gd name="connsiteX16" fmla="*/ 1722268 w 3046785"/>
                  <a:gd name="connsiteY16" fmla="*/ 1751276 h 4890861"/>
                  <a:gd name="connsiteX17" fmla="*/ 1943850 w 3046785"/>
                  <a:gd name="connsiteY17" fmla="*/ 2168875 h 4890861"/>
                  <a:gd name="connsiteX18" fmla="*/ 1989164 w 3046785"/>
                  <a:gd name="connsiteY18" fmla="*/ 1588841 h 4890861"/>
                  <a:gd name="connsiteX19" fmla="*/ 2306768 w 3046785"/>
                  <a:gd name="connsiteY19" fmla="*/ 3643544 h 4890861"/>
                  <a:gd name="connsiteX20" fmla="*/ 2845091 w 3046785"/>
                  <a:gd name="connsiteY20" fmla="*/ 2220027 h 4890861"/>
                  <a:gd name="connsiteX21" fmla="*/ 2856283 w 3046785"/>
                  <a:gd name="connsiteY21" fmla="*/ 1743777 h 4890861"/>
                  <a:gd name="connsiteX22" fmla="*/ 2287639 w 3046785"/>
                  <a:gd name="connsiteY22" fmla="*/ 1054149 h 4890861"/>
                  <a:gd name="connsiteX23" fmla="*/ 1358455 w 3046785"/>
                  <a:gd name="connsiteY23" fmla="*/ 0 h 4890861"/>
                  <a:gd name="connsiteX0" fmla="*/ 1358455 w 3046785"/>
                  <a:gd name="connsiteY0" fmla="*/ 0 h 4776568"/>
                  <a:gd name="connsiteX1" fmla="*/ 212709 w 3046785"/>
                  <a:gd name="connsiteY1" fmla="*/ 1078531 h 4776568"/>
                  <a:gd name="connsiteX2" fmla="*/ 59745 w 3046785"/>
                  <a:gd name="connsiteY2" fmla="*/ 2224374 h 4776568"/>
                  <a:gd name="connsiteX3" fmla="*/ 221389 w 3046785"/>
                  <a:gd name="connsiteY3" fmla="*/ 3906638 h 4776568"/>
                  <a:gd name="connsiteX4" fmla="*/ 254866 w 3046785"/>
                  <a:gd name="connsiteY4" fmla="*/ 4271326 h 4776568"/>
                  <a:gd name="connsiteX5" fmla="*/ 56974 w 3046785"/>
                  <a:gd name="connsiteY5" fmla="*/ 4486584 h 4776568"/>
                  <a:gd name="connsiteX6" fmla="*/ 236576 w 3046785"/>
                  <a:gd name="connsiteY6" fmla="*/ 4322054 h 4776568"/>
                  <a:gd name="connsiteX7" fmla="*/ 579372 w 3046785"/>
                  <a:gd name="connsiteY7" fmla="*/ 4536944 h 4776568"/>
                  <a:gd name="connsiteX8" fmla="*/ 855891 w 3046785"/>
                  <a:gd name="connsiteY8" fmla="*/ 4776568 h 4776568"/>
                  <a:gd name="connsiteX9" fmla="*/ 922964 w 3046785"/>
                  <a:gd name="connsiteY9" fmla="*/ 4012260 h 4776568"/>
                  <a:gd name="connsiteX10" fmla="*/ 714935 w 3046785"/>
                  <a:gd name="connsiteY10" fmla="*/ 3577138 h 4776568"/>
                  <a:gd name="connsiteX11" fmla="*/ 408817 w 3046785"/>
                  <a:gd name="connsiteY11" fmla="*/ 2734814 h 4776568"/>
                  <a:gd name="connsiteX12" fmla="*/ 391465 w 3046785"/>
                  <a:gd name="connsiteY12" fmla="*/ 2419229 h 4776568"/>
                  <a:gd name="connsiteX13" fmla="*/ 821371 w 3046785"/>
                  <a:gd name="connsiteY13" fmla="*/ 1589043 h 4776568"/>
                  <a:gd name="connsiteX14" fmla="*/ 780954 w 3046785"/>
                  <a:gd name="connsiteY14" fmla="*/ 1847948 h 4776568"/>
                  <a:gd name="connsiteX15" fmla="*/ 1511296 w 3046785"/>
                  <a:gd name="connsiteY15" fmla="*/ 869773 h 4776568"/>
                  <a:gd name="connsiteX16" fmla="*/ 1722268 w 3046785"/>
                  <a:gd name="connsiteY16" fmla="*/ 1751276 h 4776568"/>
                  <a:gd name="connsiteX17" fmla="*/ 1943850 w 3046785"/>
                  <a:gd name="connsiteY17" fmla="*/ 2168875 h 4776568"/>
                  <a:gd name="connsiteX18" fmla="*/ 1989164 w 3046785"/>
                  <a:gd name="connsiteY18" fmla="*/ 1588841 h 4776568"/>
                  <a:gd name="connsiteX19" fmla="*/ 2306768 w 3046785"/>
                  <a:gd name="connsiteY19" fmla="*/ 3643544 h 4776568"/>
                  <a:gd name="connsiteX20" fmla="*/ 2845091 w 3046785"/>
                  <a:gd name="connsiteY20" fmla="*/ 2220027 h 4776568"/>
                  <a:gd name="connsiteX21" fmla="*/ 2856283 w 3046785"/>
                  <a:gd name="connsiteY21" fmla="*/ 1743777 h 4776568"/>
                  <a:gd name="connsiteX22" fmla="*/ 2287639 w 3046785"/>
                  <a:gd name="connsiteY22" fmla="*/ 1054149 h 4776568"/>
                  <a:gd name="connsiteX23" fmla="*/ 1358455 w 3046785"/>
                  <a:gd name="connsiteY23" fmla="*/ 0 h 4776568"/>
                  <a:gd name="connsiteX0" fmla="*/ 1389827 w 3078157"/>
                  <a:gd name="connsiteY0" fmla="*/ 0 h 4776568"/>
                  <a:gd name="connsiteX1" fmla="*/ 244081 w 3078157"/>
                  <a:gd name="connsiteY1" fmla="*/ 1078531 h 4776568"/>
                  <a:gd name="connsiteX2" fmla="*/ 91117 w 3078157"/>
                  <a:gd name="connsiteY2" fmla="*/ 2224374 h 4776568"/>
                  <a:gd name="connsiteX3" fmla="*/ 252761 w 3078157"/>
                  <a:gd name="connsiteY3" fmla="*/ 3906638 h 4776568"/>
                  <a:gd name="connsiteX4" fmla="*/ 46274 w 3078157"/>
                  <a:gd name="connsiteY4" fmla="*/ 4135203 h 4776568"/>
                  <a:gd name="connsiteX5" fmla="*/ 88346 w 3078157"/>
                  <a:gd name="connsiteY5" fmla="*/ 4486584 h 4776568"/>
                  <a:gd name="connsiteX6" fmla="*/ 267948 w 3078157"/>
                  <a:gd name="connsiteY6" fmla="*/ 4322054 h 4776568"/>
                  <a:gd name="connsiteX7" fmla="*/ 610744 w 3078157"/>
                  <a:gd name="connsiteY7" fmla="*/ 4536944 h 4776568"/>
                  <a:gd name="connsiteX8" fmla="*/ 887263 w 3078157"/>
                  <a:gd name="connsiteY8" fmla="*/ 4776568 h 4776568"/>
                  <a:gd name="connsiteX9" fmla="*/ 954336 w 3078157"/>
                  <a:gd name="connsiteY9" fmla="*/ 4012260 h 4776568"/>
                  <a:gd name="connsiteX10" fmla="*/ 746307 w 3078157"/>
                  <a:gd name="connsiteY10" fmla="*/ 3577138 h 4776568"/>
                  <a:gd name="connsiteX11" fmla="*/ 440189 w 3078157"/>
                  <a:gd name="connsiteY11" fmla="*/ 2734814 h 4776568"/>
                  <a:gd name="connsiteX12" fmla="*/ 422837 w 3078157"/>
                  <a:gd name="connsiteY12" fmla="*/ 2419229 h 4776568"/>
                  <a:gd name="connsiteX13" fmla="*/ 852743 w 3078157"/>
                  <a:gd name="connsiteY13" fmla="*/ 1589043 h 4776568"/>
                  <a:gd name="connsiteX14" fmla="*/ 812326 w 3078157"/>
                  <a:gd name="connsiteY14" fmla="*/ 1847948 h 4776568"/>
                  <a:gd name="connsiteX15" fmla="*/ 1542668 w 3078157"/>
                  <a:gd name="connsiteY15" fmla="*/ 869773 h 4776568"/>
                  <a:gd name="connsiteX16" fmla="*/ 1753640 w 3078157"/>
                  <a:gd name="connsiteY16" fmla="*/ 1751276 h 4776568"/>
                  <a:gd name="connsiteX17" fmla="*/ 1975222 w 3078157"/>
                  <a:gd name="connsiteY17" fmla="*/ 2168875 h 4776568"/>
                  <a:gd name="connsiteX18" fmla="*/ 2020536 w 3078157"/>
                  <a:gd name="connsiteY18" fmla="*/ 1588841 h 4776568"/>
                  <a:gd name="connsiteX19" fmla="*/ 2338140 w 3078157"/>
                  <a:gd name="connsiteY19" fmla="*/ 3643544 h 4776568"/>
                  <a:gd name="connsiteX20" fmla="*/ 2876463 w 3078157"/>
                  <a:gd name="connsiteY20" fmla="*/ 2220027 h 4776568"/>
                  <a:gd name="connsiteX21" fmla="*/ 2887655 w 3078157"/>
                  <a:gd name="connsiteY21" fmla="*/ 1743777 h 4776568"/>
                  <a:gd name="connsiteX22" fmla="*/ 2319011 w 3078157"/>
                  <a:gd name="connsiteY22" fmla="*/ 1054149 h 4776568"/>
                  <a:gd name="connsiteX23" fmla="*/ 1389827 w 3078157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188577 w 3220460"/>
                  <a:gd name="connsiteY4" fmla="*/ 4135203 h 4776568"/>
                  <a:gd name="connsiteX5" fmla="*/ 230649 w 3220460"/>
                  <a:gd name="connsiteY5" fmla="*/ 4486584 h 4776568"/>
                  <a:gd name="connsiteX6" fmla="*/ 410251 w 3220460"/>
                  <a:gd name="connsiteY6" fmla="*/ 4322054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888610 w 3220460"/>
                  <a:gd name="connsiteY10" fmla="*/ 3577138 h 4776568"/>
                  <a:gd name="connsiteX11" fmla="*/ 582492 w 3220460"/>
                  <a:gd name="connsiteY11" fmla="*/ 2734814 h 4776568"/>
                  <a:gd name="connsiteX12" fmla="*/ 565140 w 3220460"/>
                  <a:gd name="connsiteY12" fmla="*/ 2419229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117525 w 3220460"/>
                  <a:gd name="connsiteY17" fmla="*/ 2168875 h 4776568"/>
                  <a:gd name="connsiteX18" fmla="*/ 2162839 w 3220460"/>
                  <a:gd name="connsiteY18" fmla="*/ 158884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230649 w 3220460"/>
                  <a:gd name="connsiteY5" fmla="*/ 4486584 h 4776568"/>
                  <a:gd name="connsiteX6" fmla="*/ 410251 w 3220460"/>
                  <a:gd name="connsiteY6" fmla="*/ 4322054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888610 w 3220460"/>
                  <a:gd name="connsiteY10" fmla="*/ 3577138 h 4776568"/>
                  <a:gd name="connsiteX11" fmla="*/ 582492 w 3220460"/>
                  <a:gd name="connsiteY11" fmla="*/ 2734814 h 4776568"/>
                  <a:gd name="connsiteX12" fmla="*/ 565140 w 3220460"/>
                  <a:gd name="connsiteY12" fmla="*/ 2419229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117525 w 3220460"/>
                  <a:gd name="connsiteY17" fmla="*/ 2168875 h 4776568"/>
                  <a:gd name="connsiteX18" fmla="*/ 2162839 w 3220460"/>
                  <a:gd name="connsiteY18" fmla="*/ 158884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230649 w 3220460"/>
                  <a:gd name="connsiteY5" fmla="*/ 448658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888610 w 3220460"/>
                  <a:gd name="connsiteY10" fmla="*/ 3577138 h 4776568"/>
                  <a:gd name="connsiteX11" fmla="*/ 582492 w 3220460"/>
                  <a:gd name="connsiteY11" fmla="*/ 2734814 h 4776568"/>
                  <a:gd name="connsiteX12" fmla="*/ 565140 w 3220460"/>
                  <a:gd name="connsiteY12" fmla="*/ 2419229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117525 w 3220460"/>
                  <a:gd name="connsiteY17" fmla="*/ 2168875 h 4776568"/>
                  <a:gd name="connsiteX18" fmla="*/ 2162839 w 3220460"/>
                  <a:gd name="connsiteY18" fmla="*/ 158884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888610 w 3220460"/>
                  <a:gd name="connsiteY10" fmla="*/ 3577138 h 4776568"/>
                  <a:gd name="connsiteX11" fmla="*/ 582492 w 3220460"/>
                  <a:gd name="connsiteY11" fmla="*/ 2734814 h 4776568"/>
                  <a:gd name="connsiteX12" fmla="*/ 565140 w 3220460"/>
                  <a:gd name="connsiteY12" fmla="*/ 2419229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117525 w 3220460"/>
                  <a:gd name="connsiteY17" fmla="*/ 2168875 h 4776568"/>
                  <a:gd name="connsiteX18" fmla="*/ 2162839 w 3220460"/>
                  <a:gd name="connsiteY18" fmla="*/ 158884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38257 w 3220460"/>
                  <a:gd name="connsiteY10" fmla="*/ 3536301 h 4776568"/>
                  <a:gd name="connsiteX11" fmla="*/ 582492 w 3220460"/>
                  <a:gd name="connsiteY11" fmla="*/ 2734814 h 4776568"/>
                  <a:gd name="connsiteX12" fmla="*/ 565140 w 3220460"/>
                  <a:gd name="connsiteY12" fmla="*/ 2419229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117525 w 3220460"/>
                  <a:gd name="connsiteY17" fmla="*/ 2168875 h 4776568"/>
                  <a:gd name="connsiteX18" fmla="*/ 2162839 w 3220460"/>
                  <a:gd name="connsiteY18" fmla="*/ 158884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38257 w 3220460"/>
                  <a:gd name="connsiteY10" fmla="*/ 3536301 h 4776568"/>
                  <a:gd name="connsiteX11" fmla="*/ 656964 w 3220460"/>
                  <a:gd name="connsiteY11" fmla="*/ 2734814 h 4776568"/>
                  <a:gd name="connsiteX12" fmla="*/ 565140 w 3220460"/>
                  <a:gd name="connsiteY12" fmla="*/ 2419229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117525 w 3220460"/>
                  <a:gd name="connsiteY17" fmla="*/ 2168875 h 4776568"/>
                  <a:gd name="connsiteX18" fmla="*/ 2162839 w 3220460"/>
                  <a:gd name="connsiteY18" fmla="*/ 158884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38257 w 3220460"/>
                  <a:gd name="connsiteY10" fmla="*/ 3536301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117525 w 3220460"/>
                  <a:gd name="connsiteY17" fmla="*/ 2168875 h 4776568"/>
                  <a:gd name="connsiteX18" fmla="*/ 2162839 w 3220460"/>
                  <a:gd name="connsiteY18" fmla="*/ 158884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38257 w 3220460"/>
                  <a:gd name="connsiteY10" fmla="*/ 3536301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117525 w 3220460"/>
                  <a:gd name="connsiteY17" fmla="*/ 2168875 h 4776568"/>
                  <a:gd name="connsiteX18" fmla="*/ 2162839 w 3220460"/>
                  <a:gd name="connsiteY18" fmla="*/ 158884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05159 w 3220460"/>
                  <a:gd name="connsiteY10" fmla="*/ 3563527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117525 w 3220460"/>
                  <a:gd name="connsiteY17" fmla="*/ 2168875 h 4776568"/>
                  <a:gd name="connsiteX18" fmla="*/ 2162839 w 3220460"/>
                  <a:gd name="connsiteY18" fmla="*/ 158884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05159 w 3220460"/>
                  <a:gd name="connsiteY10" fmla="*/ 3563527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117525 w 3220460"/>
                  <a:gd name="connsiteY17" fmla="*/ 2168875 h 4776568"/>
                  <a:gd name="connsiteX18" fmla="*/ 2171113 w 3220460"/>
                  <a:gd name="connsiteY18" fmla="*/ 269143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05159 w 3220460"/>
                  <a:gd name="connsiteY10" fmla="*/ 3563527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1895943 w 3220460"/>
                  <a:gd name="connsiteY16" fmla="*/ 1751276 h 4776568"/>
                  <a:gd name="connsiteX17" fmla="*/ 2332666 w 3220460"/>
                  <a:gd name="connsiteY17" fmla="*/ 2359446 h 4776568"/>
                  <a:gd name="connsiteX18" fmla="*/ 2171113 w 3220460"/>
                  <a:gd name="connsiteY18" fmla="*/ 269143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05159 w 3220460"/>
                  <a:gd name="connsiteY10" fmla="*/ 3563527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2127632 w 3220460"/>
                  <a:gd name="connsiteY16" fmla="*/ 1710440 h 4776568"/>
                  <a:gd name="connsiteX17" fmla="*/ 2332666 w 3220460"/>
                  <a:gd name="connsiteY17" fmla="*/ 2359446 h 4776568"/>
                  <a:gd name="connsiteX18" fmla="*/ 2171113 w 3220460"/>
                  <a:gd name="connsiteY18" fmla="*/ 269143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05159 w 3220460"/>
                  <a:gd name="connsiteY10" fmla="*/ 3563527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2127632 w 3220460"/>
                  <a:gd name="connsiteY16" fmla="*/ 1710440 h 4776568"/>
                  <a:gd name="connsiteX17" fmla="*/ 2332666 w 3220460"/>
                  <a:gd name="connsiteY17" fmla="*/ 2359446 h 4776568"/>
                  <a:gd name="connsiteX18" fmla="*/ 2171113 w 3220460"/>
                  <a:gd name="connsiteY18" fmla="*/ 269143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05159 w 3220460"/>
                  <a:gd name="connsiteY10" fmla="*/ 3563527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2235202 w 3220460"/>
                  <a:gd name="connsiteY16" fmla="*/ 1941848 h 4776568"/>
                  <a:gd name="connsiteX17" fmla="*/ 2332666 w 3220460"/>
                  <a:gd name="connsiteY17" fmla="*/ 2359446 h 4776568"/>
                  <a:gd name="connsiteX18" fmla="*/ 2171113 w 3220460"/>
                  <a:gd name="connsiteY18" fmla="*/ 269143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05159 w 3220460"/>
                  <a:gd name="connsiteY10" fmla="*/ 3563527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2235202 w 3220460"/>
                  <a:gd name="connsiteY16" fmla="*/ 1941848 h 4776568"/>
                  <a:gd name="connsiteX17" fmla="*/ 2332666 w 3220460"/>
                  <a:gd name="connsiteY17" fmla="*/ 2359446 h 4776568"/>
                  <a:gd name="connsiteX18" fmla="*/ 2171113 w 3220460"/>
                  <a:gd name="connsiteY18" fmla="*/ 269143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05159 w 3220460"/>
                  <a:gd name="connsiteY10" fmla="*/ 3563527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2235202 w 3220460"/>
                  <a:gd name="connsiteY16" fmla="*/ 1941848 h 4776568"/>
                  <a:gd name="connsiteX17" fmla="*/ 2407137 w 3220460"/>
                  <a:gd name="connsiteY17" fmla="*/ 2236937 h 4776568"/>
                  <a:gd name="connsiteX18" fmla="*/ 2171113 w 3220460"/>
                  <a:gd name="connsiteY18" fmla="*/ 269143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05159 w 3220460"/>
                  <a:gd name="connsiteY10" fmla="*/ 3563527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2235202 w 3220460"/>
                  <a:gd name="connsiteY16" fmla="*/ 1941848 h 4776568"/>
                  <a:gd name="connsiteX17" fmla="*/ 2407137 w 3220460"/>
                  <a:gd name="connsiteY17" fmla="*/ 2236937 h 4776568"/>
                  <a:gd name="connsiteX18" fmla="*/ 2171113 w 3220460"/>
                  <a:gd name="connsiteY18" fmla="*/ 2691431 h 4776568"/>
                  <a:gd name="connsiteX19" fmla="*/ 2480443 w 3220460"/>
                  <a:gd name="connsiteY19" fmla="*/ 3643544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220460"/>
                  <a:gd name="connsiteY0" fmla="*/ 0 h 4776568"/>
                  <a:gd name="connsiteX1" fmla="*/ 386384 w 3220460"/>
                  <a:gd name="connsiteY1" fmla="*/ 1078531 h 4776568"/>
                  <a:gd name="connsiteX2" fmla="*/ 233420 w 3220460"/>
                  <a:gd name="connsiteY2" fmla="*/ 2224374 h 4776568"/>
                  <a:gd name="connsiteX3" fmla="*/ 6157 w 3220460"/>
                  <a:gd name="connsiteY3" fmla="*/ 3824965 h 4776568"/>
                  <a:gd name="connsiteX4" fmla="*/ 370618 w 3220460"/>
                  <a:gd name="connsiteY4" fmla="*/ 3849347 h 4776568"/>
                  <a:gd name="connsiteX5" fmla="*/ 412690 w 3220460"/>
                  <a:gd name="connsiteY5" fmla="*/ 4296014 h 4776568"/>
                  <a:gd name="connsiteX6" fmla="*/ 699862 w 3220460"/>
                  <a:gd name="connsiteY6" fmla="*/ 4213156 h 4776568"/>
                  <a:gd name="connsiteX7" fmla="*/ 753047 w 3220460"/>
                  <a:gd name="connsiteY7" fmla="*/ 4536944 h 4776568"/>
                  <a:gd name="connsiteX8" fmla="*/ 1029566 w 3220460"/>
                  <a:gd name="connsiteY8" fmla="*/ 4776568 h 4776568"/>
                  <a:gd name="connsiteX9" fmla="*/ 1096639 w 3220460"/>
                  <a:gd name="connsiteY9" fmla="*/ 4012260 h 4776568"/>
                  <a:gd name="connsiteX10" fmla="*/ 905159 w 3220460"/>
                  <a:gd name="connsiteY10" fmla="*/ 3563527 h 4776568"/>
                  <a:gd name="connsiteX11" fmla="*/ 656964 w 3220460"/>
                  <a:gd name="connsiteY11" fmla="*/ 2734814 h 4776568"/>
                  <a:gd name="connsiteX12" fmla="*/ 606513 w 3220460"/>
                  <a:gd name="connsiteY12" fmla="*/ 2446453 h 4776568"/>
                  <a:gd name="connsiteX13" fmla="*/ 995046 w 3220460"/>
                  <a:gd name="connsiteY13" fmla="*/ 1589043 h 4776568"/>
                  <a:gd name="connsiteX14" fmla="*/ 954629 w 3220460"/>
                  <a:gd name="connsiteY14" fmla="*/ 1847948 h 4776568"/>
                  <a:gd name="connsiteX15" fmla="*/ 1684971 w 3220460"/>
                  <a:gd name="connsiteY15" fmla="*/ 869773 h 4776568"/>
                  <a:gd name="connsiteX16" fmla="*/ 2235202 w 3220460"/>
                  <a:gd name="connsiteY16" fmla="*/ 1941848 h 4776568"/>
                  <a:gd name="connsiteX17" fmla="*/ 2407137 w 3220460"/>
                  <a:gd name="connsiteY17" fmla="*/ 2236937 h 4776568"/>
                  <a:gd name="connsiteX18" fmla="*/ 2171113 w 3220460"/>
                  <a:gd name="connsiteY18" fmla="*/ 2691431 h 4776568"/>
                  <a:gd name="connsiteX19" fmla="*/ 1934318 w 3220460"/>
                  <a:gd name="connsiteY19" fmla="*/ 3738829 h 4776568"/>
                  <a:gd name="connsiteX20" fmla="*/ 3018766 w 3220460"/>
                  <a:gd name="connsiteY20" fmla="*/ 2220027 h 4776568"/>
                  <a:gd name="connsiteX21" fmla="*/ 3029958 w 3220460"/>
                  <a:gd name="connsiteY21" fmla="*/ 1743777 h 4776568"/>
                  <a:gd name="connsiteX22" fmla="*/ 2461314 w 3220460"/>
                  <a:gd name="connsiteY22" fmla="*/ 1054149 h 4776568"/>
                  <a:gd name="connsiteX23" fmla="*/ 1532130 w 3220460"/>
                  <a:gd name="connsiteY23" fmla="*/ 0 h 4776568"/>
                  <a:gd name="connsiteX0" fmla="*/ 1532130 w 3020162"/>
                  <a:gd name="connsiteY0" fmla="*/ 0 h 4776568"/>
                  <a:gd name="connsiteX1" fmla="*/ 386384 w 3020162"/>
                  <a:gd name="connsiteY1" fmla="*/ 1078531 h 4776568"/>
                  <a:gd name="connsiteX2" fmla="*/ 233420 w 3020162"/>
                  <a:gd name="connsiteY2" fmla="*/ 2224374 h 4776568"/>
                  <a:gd name="connsiteX3" fmla="*/ 6157 w 3020162"/>
                  <a:gd name="connsiteY3" fmla="*/ 3824965 h 4776568"/>
                  <a:gd name="connsiteX4" fmla="*/ 370618 w 3020162"/>
                  <a:gd name="connsiteY4" fmla="*/ 3849347 h 4776568"/>
                  <a:gd name="connsiteX5" fmla="*/ 412690 w 3020162"/>
                  <a:gd name="connsiteY5" fmla="*/ 4296014 h 4776568"/>
                  <a:gd name="connsiteX6" fmla="*/ 699862 w 3020162"/>
                  <a:gd name="connsiteY6" fmla="*/ 4213156 h 4776568"/>
                  <a:gd name="connsiteX7" fmla="*/ 753047 w 3020162"/>
                  <a:gd name="connsiteY7" fmla="*/ 4536944 h 4776568"/>
                  <a:gd name="connsiteX8" fmla="*/ 1029566 w 3020162"/>
                  <a:gd name="connsiteY8" fmla="*/ 4776568 h 4776568"/>
                  <a:gd name="connsiteX9" fmla="*/ 1096639 w 3020162"/>
                  <a:gd name="connsiteY9" fmla="*/ 4012260 h 4776568"/>
                  <a:gd name="connsiteX10" fmla="*/ 905159 w 3020162"/>
                  <a:gd name="connsiteY10" fmla="*/ 3563527 h 4776568"/>
                  <a:gd name="connsiteX11" fmla="*/ 656964 w 3020162"/>
                  <a:gd name="connsiteY11" fmla="*/ 2734814 h 4776568"/>
                  <a:gd name="connsiteX12" fmla="*/ 606513 w 3020162"/>
                  <a:gd name="connsiteY12" fmla="*/ 2446453 h 4776568"/>
                  <a:gd name="connsiteX13" fmla="*/ 995046 w 3020162"/>
                  <a:gd name="connsiteY13" fmla="*/ 1589043 h 4776568"/>
                  <a:gd name="connsiteX14" fmla="*/ 954629 w 3020162"/>
                  <a:gd name="connsiteY14" fmla="*/ 1847948 h 4776568"/>
                  <a:gd name="connsiteX15" fmla="*/ 1684971 w 3020162"/>
                  <a:gd name="connsiteY15" fmla="*/ 869773 h 4776568"/>
                  <a:gd name="connsiteX16" fmla="*/ 2235202 w 3020162"/>
                  <a:gd name="connsiteY16" fmla="*/ 1941848 h 4776568"/>
                  <a:gd name="connsiteX17" fmla="*/ 2407137 w 3020162"/>
                  <a:gd name="connsiteY17" fmla="*/ 2236937 h 4776568"/>
                  <a:gd name="connsiteX18" fmla="*/ 2171113 w 3020162"/>
                  <a:gd name="connsiteY18" fmla="*/ 2691431 h 4776568"/>
                  <a:gd name="connsiteX19" fmla="*/ 1934318 w 3020162"/>
                  <a:gd name="connsiteY19" fmla="*/ 3738829 h 4776568"/>
                  <a:gd name="connsiteX20" fmla="*/ 3018766 w 3020162"/>
                  <a:gd name="connsiteY20" fmla="*/ 2220027 h 4776568"/>
                  <a:gd name="connsiteX21" fmla="*/ 2541756 w 3020162"/>
                  <a:gd name="connsiteY21" fmla="*/ 3649487 h 4776568"/>
                  <a:gd name="connsiteX22" fmla="*/ 2461314 w 3020162"/>
                  <a:gd name="connsiteY22" fmla="*/ 1054149 h 4776568"/>
                  <a:gd name="connsiteX23" fmla="*/ 1532130 w 3020162"/>
                  <a:gd name="connsiteY23" fmla="*/ 0 h 4776568"/>
                  <a:gd name="connsiteX0" fmla="*/ 1532130 w 2669803"/>
                  <a:gd name="connsiteY0" fmla="*/ 0 h 4776568"/>
                  <a:gd name="connsiteX1" fmla="*/ 386384 w 2669803"/>
                  <a:gd name="connsiteY1" fmla="*/ 1078531 h 4776568"/>
                  <a:gd name="connsiteX2" fmla="*/ 233420 w 2669803"/>
                  <a:gd name="connsiteY2" fmla="*/ 2224374 h 4776568"/>
                  <a:gd name="connsiteX3" fmla="*/ 6157 w 2669803"/>
                  <a:gd name="connsiteY3" fmla="*/ 3824965 h 4776568"/>
                  <a:gd name="connsiteX4" fmla="*/ 370618 w 2669803"/>
                  <a:gd name="connsiteY4" fmla="*/ 3849347 h 4776568"/>
                  <a:gd name="connsiteX5" fmla="*/ 412690 w 2669803"/>
                  <a:gd name="connsiteY5" fmla="*/ 4296014 h 4776568"/>
                  <a:gd name="connsiteX6" fmla="*/ 699862 w 2669803"/>
                  <a:gd name="connsiteY6" fmla="*/ 4213156 h 4776568"/>
                  <a:gd name="connsiteX7" fmla="*/ 753047 w 2669803"/>
                  <a:gd name="connsiteY7" fmla="*/ 4536944 h 4776568"/>
                  <a:gd name="connsiteX8" fmla="*/ 1029566 w 2669803"/>
                  <a:gd name="connsiteY8" fmla="*/ 4776568 h 4776568"/>
                  <a:gd name="connsiteX9" fmla="*/ 1096639 w 2669803"/>
                  <a:gd name="connsiteY9" fmla="*/ 4012260 h 4776568"/>
                  <a:gd name="connsiteX10" fmla="*/ 905159 w 2669803"/>
                  <a:gd name="connsiteY10" fmla="*/ 3563527 h 4776568"/>
                  <a:gd name="connsiteX11" fmla="*/ 656964 w 2669803"/>
                  <a:gd name="connsiteY11" fmla="*/ 2734814 h 4776568"/>
                  <a:gd name="connsiteX12" fmla="*/ 606513 w 2669803"/>
                  <a:gd name="connsiteY12" fmla="*/ 2446453 h 4776568"/>
                  <a:gd name="connsiteX13" fmla="*/ 995046 w 2669803"/>
                  <a:gd name="connsiteY13" fmla="*/ 1589043 h 4776568"/>
                  <a:gd name="connsiteX14" fmla="*/ 954629 w 2669803"/>
                  <a:gd name="connsiteY14" fmla="*/ 1847948 h 4776568"/>
                  <a:gd name="connsiteX15" fmla="*/ 1684971 w 2669803"/>
                  <a:gd name="connsiteY15" fmla="*/ 869773 h 4776568"/>
                  <a:gd name="connsiteX16" fmla="*/ 2235202 w 2669803"/>
                  <a:gd name="connsiteY16" fmla="*/ 1941848 h 4776568"/>
                  <a:gd name="connsiteX17" fmla="*/ 2407137 w 2669803"/>
                  <a:gd name="connsiteY17" fmla="*/ 2236937 h 4776568"/>
                  <a:gd name="connsiteX18" fmla="*/ 2171113 w 2669803"/>
                  <a:gd name="connsiteY18" fmla="*/ 2691431 h 4776568"/>
                  <a:gd name="connsiteX19" fmla="*/ 1934318 w 2669803"/>
                  <a:gd name="connsiteY19" fmla="*/ 3738829 h 4776568"/>
                  <a:gd name="connsiteX20" fmla="*/ 2058911 w 2669803"/>
                  <a:gd name="connsiteY20" fmla="*/ 4574942 h 4776568"/>
                  <a:gd name="connsiteX21" fmla="*/ 2541756 w 2669803"/>
                  <a:gd name="connsiteY21" fmla="*/ 3649487 h 4776568"/>
                  <a:gd name="connsiteX22" fmla="*/ 2461314 w 2669803"/>
                  <a:gd name="connsiteY22" fmla="*/ 1054149 h 4776568"/>
                  <a:gd name="connsiteX23" fmla="*/ 1532130 w 2669803"/>
                  <a:gd name="connsiteY23" fmla="*/ 0 h 4776568"/>
                  <a:gd name="connsiteX0" fmla="*/ 1532130 w 2669803"/>
                  <a:gd name="connsiteY0" fmla="*/ 0 h 4776568"/>
                  <a:gd name="connsiteX1" fmla="*/ 386384 w 2669803"/>
                  <a:gd name="connsiteY1" fmla="*/ 1078531 h 4776568"/>
                  <a:gd name="connsiteX2" fmla="*/ 233420 w 2669803"/>
                  <a:gd name="connsiteY2" fmla="*/ 2224374 h 4776568"/>
                  <a:gd name="connsiteX3" fmla="*/ 6157 w 2669803"/>
                  <a:gd name="connsiteY3" fmla="*/ 3824965 h 4776568"/>
                  <a:gd name="connsiteX4" fmla="*/ 370618 w 2669803"/>
                  <a:gd name="connsiteY4" fmla="*/ 3849347 h 4776568"/>
                  <a:gd name="connsiteX5" fmla="*/ 412690 w 2669803"/>
                  <a:gd name="connsiteY5" fmla="*/ 4296014 h 4776568"/>
                  <a:gd name="connsiteX6" fmla="*/ 699862 w 2669803"/>
                  <a:gd name="connsiteY6" fmla="*/ 4213156 h 4776568"/>
                  <a:gd name="connsiteX7" fmla="*/ 753047 w 2669803"/>
                  <a:gd name="connsiteY7" fmla="*/ 4536944 h 4776568"/>
                  <a:gd name="connsiteX8" fmla="*/ 1029566 w 2669803"/>
                  <a:gd name="connsiteY8" fmla="*/ 4776568 h 4776568"/>
                  <a:gd name="connsiteX9" fmla="*/ 1096639 w 2669803"/>
                  <a:gd name="connsiteY9" fmla="*/ 4012260 h 4776568"/>
                  <a:gd name="connsiteX10" fmla="*/ 905159 w 2669803"/>
                  <a:gd name="connsiteY10" fmla="*/ 3563527 h 4776568"/>
                  <a:gd name="connsiteX11" fmla="*/ 656964 w 2669803"/>
                  <a:gd name="connsiteY11" fmla="*/ 2734814 h 4776568"/>
                  <a:gd name="connsiteX12" fmla="*/ 606513 w 2669803"/>
                  <a:gd name="connsiteY12" fmla="*/ 2446453 h 4776568"/>
                  <a:gd name="connsiteX13" fmla="*/ 995046 w 2669803"/>
                  <a:gd name="connsiteY13" fmla="*/ 1589043 h 4776568"/>
                  <a:gd name="connsiteX14" fmla="*/ 954629 w 2669803"/>
                  <a:gd name="connsiteY14" fmla="*/ 1847948 h 4776568"/>
                  <a:gd name="connsiteX15" fmla="*/ 1684971 w 2669803"/>
                  <a:gd name="connsiteY15" fmla="*/ 869773 h 4776568"/>
                  <a:gd name="connsiteX16" fmla="*/ 2235202 w 2669803"/>
                  <a:gd name="connsiteY16" fmla="*/ 1941848 h 4776568"/>
                  <a:gd name="connsiteX17" fmla="*/ 2407137 w 2669803"/>
                  <a:gd name="connsiteY17" fmla="*/ 2236937 h 4776568"/>
                  <a:gd name="connsiteX18" fmla="*/ 2171113 w 2669803"/>
                  <a:gd name="connsiteY18" fmla="*/ 2691431 h 4776568"/>
                  <a:gd name="connsiteX19" fmla="*/ 1934318 w 2669803"/>
                  <a:gd name="connsiteY19" fmla="*/ 3738829 h 4776568"/>
                  <a:gd name="connsiteX20" fmla="*/ 2058911 w 2669803"/>
                  <a:gd name="connsiteY20" fmla="*/ 4574942 h 4776568"/>
                  <a:gd name="connsiteX21" fmla="*/ 2541756 w 2669803"/>
                  <a:gd name="connsiteY21" fmla="*/ 4656791 h 4776568"/>
                  <a:gd name="connsiteX22" fmla="*/ 2461314 w 2669803"/>
                  <a:gd name="connsiteY22" fmla="*/ 1054149 h 4776568"/>
                  <a:gd name="connsiteX23" fmla="*/ 1532130 w 2669803"/>
                  <a:gd name="connsiteY23" fmla="*/ 0 h 4776568"/>
                  <a:gd name="connsiteX0" fmla="*/ 1532130 w 2669803"/>
                  <a:gd name="connsiteY0" fmla="*/ 0 h 4776568"/>
                  <a:gd name="connsiteX1" fmla="*/ 386384 w 2669803"/>
                  <a:gd name="connsiteY1" fmla="*/ 1078531 h 4776568"/>
                  <a:gd name="connsiteX2" fmla="*/ 233420 w 2669803"/>
                  <a:gd name="connsiteY2" fmla="*/ 2224374 h 4776568"/>
                  <a:gd name="connsiteX3" fmla="*/ 6157 w 2669803"/>
                  <a:gd name="connsiteY3" fmla="*/ 3824965 h 4776568"/>
                  <a:gd name="connsiteX4" fmla="*/ 370618 w 2669803"/>
                  <a:gd name="connsiteY4" fmla="*/ 3849347 h 4776568"/>
                  <a:gd name="connsiteX5" fmla="*/ 412690 w 2669803"/>
                  <a:gd name="connsiteY5" fmla="*/ 4296014 h 4776568"/>
                  <a:gd name="connsiteX6" fmla="*/ 699862 w 2669803"/>
                  <a:gd name="connsiteY6" fmla="*/ 4213156 h 4776568"/>
                  <a:gd name="connsiteX7" fmla="*/ 753047 w 2669803"/>
                  <a:gd name="connsiteY7" fmla="*/ 4536944 h 4776568"/>
                  <a:gd name="connsiteX8" fmla="*/ 1029566 w 2669803"/>
                  <a:gd name="connsiteY8" fmla="*/ 4776568 h 4776568"/>
                  <a:gd name="connsiteX9" fmla="*/ 1096639 w 2669803"/>
                  <a:gd name="connsiteY9" fmla="*/ 4012260 h 4776568"/>
                  <a:gd name="connsiteX10" fmla="*/ 905159 w 2669803"/>
                  <a:gd name="connsiteY10" fmla="*/ 3563527 h 4776568"/>
                  <a:gd name="connsiteX11" fmla="*/ 656964 w 2669803"/>
                  <a:gd name="connsiteY11" fmla="*/ 2734814 h 4776568"/>
                  <a:gd name="connsiteX12" fmla="*/ 606513 w 2669803"/>
                  <a:gd name="connsiteY12" fmla="*/ 2446453 h 4776568"/>
                  <a:gd name="connsiteX13" fmla="*/ 995046 w 2669803"/>
                  <a:gd name="connsiteY13" fmla="*/ 1589043 h 4776568"/>
                  <a:gd name="connsiteX14" fmla="*/ 954629 w 2669803"/>
                  <a:gd name="connsiteY14" fmla="*/ 1847948 h 4776568"/>
                  <a:gd name="connsiteX15" fmla="*/ 1684971 w 2669803"/>
                  <a:gd name="connsiteY15" fmla="*/ 869773 h 4776568"/>
                  <a:gd name="connsiteX16" fmla="*/ 2235202 w 2669803"/>
                  <a:gd name="connsiteY16" fmla="*/ 1941848 h 4776568"/>
                  <a:gd name="connsiteX17" fmla="*/ 2407137 w 2669803"/>
                  <a:gd name="connsiteY17" fmla="*/ 2236937 h 4776568"/>
                  <a:gd name="connsiteX18" fmla="*/ 2171113 w 2669803"/>
                  <a:gd name="connsiteY18" fmla="*/ 2691431 h 4776568"/>
                  <a:gd name="connsiteX19" fmla="*/ 1884671 w 2669803"/>
                  <a:gd name="connsiteY19" fmla="*/ 3793278 h 4776568"/>
                  <a:gd name="connsiteX20" fmla="*/ 2058911 w 2669803"/>
                  <a:gd name="connsiteY20" fmla="*/ 4574942 h 4776568"/>
                  <a:gd name="connsiteX21" fmla="*/ 2541756 w 2669803"/>
                  <a:gd name="connsiteY21" fmla="*/ 4656791 h 4776568"/>
                  <a:gd name="connsiteX22" fmla="*/ 2461314 w 2669803"/>
                  <a:gd name="connsiteY22" fmla="*/ 1054149 h 4776568"/>
                  <a:gd name="connsiteX23" fmla="*/ 1532130 w 2669803"/>
                  <a:gd name="connsiteY23" fmla="*/ 0 h 4776568"/>
                  <a:gd name="connsiteX0" fmla="*/ 1532130 w 2662862"/>
                  <a:gd name="connsiteY0" fmla="*/ 0 h 4776568"/>
                  <a:gd name="connsiteX1" fmla="*/ 386384 w 2662862"/>
                  <a:gd name="connsiteY1" fmla="*/ 1078531 h 4776568"/>
                  <a:gd name="connsiteX2" fmla="*/ 233420 w 2662862"/>
                  <a:gd name="connsiteY2" fmla="*/ 2224374 h 4776568"/>
                  <a:gd name="connsiteX3" fmla="*/ 6157 w 2662862"/>
                  <a:gd name="connsiteY3" fmla="*/ 3824965 h 4776568"/>
                  <a:gd name="connsiteX4" fmla="*/ 370618 w 2662862"/>
                  <a:gd name="connsiteY4" fmla="*/ 3849347 h 4776568"/>
                  <a:gd name="connsiteX5" fmla="*/ 412690 w 2662862"/>
                  <a:gd name="connsiteY5" fmla="*/ 4296014 h 4776568"/>
                  <a:gd name="connsiteX6" fmla="*/ 699862 w 2662862"/>
                  <a:gd name="connsiteY6" fmla="*/ 4213156 h 4776568"/>
                  <a:gd name="connsiteX7" fmla="*/ 753047 w 2662862"/>
                  <a:gd name="connsiteY7" fmla="*/ 4536944 h 4776568"/>
                  <a:gd name="connsiteX8" fmla="*/ 1029566 w 2662862"/>
                  <a:gd name="connsiteY8" fmla="*/ 4776568 h 4776568"/>
                  <a:gd name="connsiteX9" fmla="*/ 1096639 w 2662862"/>
                  <a:gd name="connsiteY9" fmla="*/ 4012260 h 4776568"/>
                  <a:gd name="connsiteX10" fmla="*/ 905159 w 2662862"/>
                  <a:gd name="connsiteY10" fmla="*/ 3563527 h 4776568"/>
                  <a:gd name="connsiteX11" fmla="*/ 656964 w 2662862"/>
                  <a:gd name="connsiteY11" fmla="*/ 2734814 h 4776568"/>
                  <a:gd name="connsiteX12" fmla="*/ 606513 w 2662862"/>
                  <a:gd name="connsiteY12" fmla="*/ 2446453 h 4776568"/>
                  <a:gd name="connsiteX13" fmla="*/ 995046 w 2662862"/>
                  <a:gd name="connsiteY13" fmla="*/ 1589043 h 4776568"/>
                  <a:gd name="connsiteX14" fmla="*/ 954629 w 2662862"/>
                  <a:gd name="connsiteY14" fmla="*/ 1847948 h 4776568"/>
                  <a:gd name="connsiteX15" fmla="*/ 1684971 w 2662862"/>
                  <a:gd name="connsiteY15" fmla="*/ 869773 h 4776568"/>
                  <a:gd name="connsiteX16" fmla="*/ 2235202 w 2662862"/>
                  <a:gd name="connsiteY16" fmla="*/ 1941848 h 4776568"/>
                  <a:gd name="connsiteX17" fmla="*/ 2407137 w 2662862"/>
                  <a:gd name="connsiteY17" fmla="*/ 2236937 h 4776568"/>
                  <a:gd name="connsiteX18" fmla="*/ 2171113 w 2662862"/>
                  <a:gd name="connsiteY18" fmla="*/ 2691431 h 4776568"/>
                  <a:gd name="connsiteX19" fmla="*/ 1884671 w 2662862"/>
                  <a:gd name="connsiteY19" fmla="*/ 3793278 h 4776568"/>
                  <a:gd name="connsiteX20" fmla="*/ 1976165 w 2662862"/>
                  <a:gd name="connsiteY20" fmla="*/ 4629391 h 4776568"/>
                  <a:gd name="connsiteX21" fmla="*/ 2541756 w 2662862"/>
                  <a:gd name="connsiteY21" fmla="*/ 4656791 h 4776568"/>
                  <a:gd name="connsiteX22" fmla="*/ 2461314 w 2662862"/>
                  <a:gd name="connsiteY22" fmla="*/ 1054149 h 4776568"/>
                  <a:gd name="connsiteX23" fmla="*/ 1532130 w 2662862"/>
                  <a:gd name="connsiteY23" fmla="*/ 0 h 4776568"/>
                  <a:gd name="connsiteX0" fmla="*/ 1532130 w 2485731"/>
                  <a:gd name="connsiteY0" fmla="*/ 0 h 4776568"/>
                  <a:gd name="connsiteX1" fmla="*/ 386384 w 2485731"/>
                  <a:gd name="connsiteY1" fmla="*/ 1078531 h 4776568"/>
                  <a:gd name="connsiteX2" fmla="*/ 233420 w 2485731"/>
                  <a:gd name="connsiteY2" fmla="*/ 2224374 h 4776568"/>
                  <a:gd name="connsiteX3" fmla="*/ 6157 w 2485731"/>
                  <a:gd name="connsiteY3" fmla="*/ 3824965 h 4776568"/>
                  <a:gd name="connsiteX4" fmla="*/ 370618 w 2485731"/>
                  <a:gd name="connsiteY4" fmla="*/ 3849347 h 4776568"/>
                  <a:gd name="connsiteX5" fmla="*/ 412690 w 2485731"/>
                  <a:gd name="connsiteY5" fmla="*/ 4296014 h 4776568"/>
                  <a:gd name="connsiteX6" fmla="*/ 699862 w 2485731"/>
                  <a:gd name="connsiteY6" fmla="*/ 4213156 h 4776568"/>
                  <a:gd name="connsiteX7" fmla="*/ 753047 w 2485731"/>
                  <a:gd name="connsiteY7" fmla="*/ 4536944 h 4776568"/>
                  <a:gd name="connsiteX8" fmla="*/ 1029566 w 2485731"/>
                  <a:gd name="connsiteY8" fmla="*/ 4776568 h 4776568"/>
                  <a:gd name="connsiteX9" fmla="*/ 1096639 w 2485731"/>
                  <a:gd name="connsiteY9" fmla="*/ 4012260 h 4776568"/>
                  <a:gd name="connsiteX10" fmla="*/ 905159 w 2485731"/>
                  <a:gd name="connsiteY10" fmla="*/ 3563527 h 4776568"/>
                  <a:gd name="connsiteX11" fmla="*/ 656964 w 2485731"/>
                  <a:gd name="connsiteY11" fmla="*/ 2734814 h 4776568"/>
                  <a:gd name="connsiteX12" fmla="*/ 606513 w 2485731"/>
                  <a:gd name="connsiteY12" fmla="*/ 2446453 h 4776568"/>
                  <a:gd name="connsiteX13" fmla="*/ 995046 w 2485731"/>
                  <a:gd name="connsiteY13" fmla="*/ 1589043 h 4776568"/>
                  <a:gd name="connsiteX14" fmla="*/ 954629 w 2485731"/>
                  <a:gd name="connsiteY14" fmla="*/ 1847948 h 4776568"/>
                  <a:gd name="connsiteX15" fmla="*/ 1684971 w 2485731"/>
                  <a:gd name="connsiteY15" fmla="*/ 869773 h 4776568"/>
                  <a:gd name="connsiteX16" fmla="*/ 2235202 w 2485731"/>
                  <a:gd name="connsiteY16" fmla="*/ 1941848 h 4776568"/>
                  <a:gd name="connsiteX17" fmla="*/ 2407137 w 2485731"/>
                  <a:gd name="connsiteY17" fmla="*/ 2236937 h 4776568"/>
                  <a:gd name="connsiteX18" fmla="*/ 2171113 w 2485731"/>
                  <a:gd name="connsiteY18" fmla="*/ 2691431 h 4776568"/>
                  <a:gd name="connsiteX19" fmla="*/ 1884671 w 2485731"/>
                  <a:gd name="connsiteY19" fmla="*/ 3793278 h 4776568"/>
                  <a:gd name="connsiteX20" fmla="*/ 1976165 w 2485731"/>
                  <a:gd name="connsiteY20" fmla="*/ 4629391 h 4776568"/>
                  <a:gd name="connsiteX21" fmla="*/ 2301793 w 2485731"/>
                  <a:gd name="connsiteY21" fmla="*/ 4438996 h 4776568"/>
                  <a:gd name="connsiteX22" fmla="*/ 2461314 w 2485731"/>
                  <a:gd name="connsiteY22" fmla="*/ 1054149 h 4776568"/>
                  <a:gd name="connsiteX23" fmla="*/ 1532130 w 2485731"/>
                  <a:gd name="connsiteY23" fmla="*/ 0 h 4776568"/>
                  <a:gd name="connsiteX0" fmla="*/ 1532130 w 2612142"/>
                  <a:gd name="connsiteY0" fmla="*/ 0 h 4776568"/>
                  <a:gd name="connsiteX1" fmla="*/ 386384 w 2612142"/>
                  <a:gd name="connsiteY1" fmla="*/ 1078531 h 4776568"/>
                  <a:gd name="connsiteX2" fmla="*/ 233420 w 2612142"/>
                  <a:gd name="connsiteY2" fmla="*/ 2224374 h 4776568"/>
                  <a:gd name="connsiteX3" fmla="*/ 6157 w 2612142"/>
                  <a:gd name="connsiteY3" fmla="*/ 3824965 h 4776568"/>
                  <a:gd name="connsiteX4" fmla="*/ 370618 w 2612142"/>
                  <a:gd name="connsiteY4" fmla="*/ 3849347 h 4776568"/>
                  <a:gd name="connsiteX5" fmla="*/ 412690 w 2612142"/>
                  <a:gd name="connsiteY5" fmla="*/ 4296014 h 4776568"/>
                  <a:gd name="connsiteX6" fmla="*/ 699862 w 2612142"/>
                  <a:gd name="connsiteY6" fmla="*/ 4213156 h 4776568"/>
                  <a:gd name="connsiteX7" fmla="*/ 753047 w 2612142"/>
                  <a:gd name="connsiteY7" fmla="*/ 4536944 h 4776568"/>
                  <a:gd name="connsiteX8" fmla="*/ 1029566 w 2612142"/>
                  <a:gd name="connsiteY8" fmla="*/ 4776568 h 4776568"/>
                  <a:gd name="connsiteX9" fmla="*/ 1096639 w 2612142"/>
                  <a:gd name="connsiteY9" fmla="*/ 4012260 h 4776568"/>
                  <a:gd name="connsiteX10" fmla="*/ 905159 w 2612142"/>
                  <a:gd name="connsiteY10" fmla="*/ 3563527 h 4776568"/>
                  <a:gd name="connsiteX11" fmla="*/ 656964 w 2612142"/>
                  <a:gd name="connsiteY11" fmla="*/ 2734814 h 4776568"/>
                  <a:gd name="connsiteX12" fmla="*/ 606513 w 2612142"/>
                  <a:gd name="connsiteY12" fmla="*/ 2446453 h 4776568"/>
                  <a:gd name="connsiteX13" fmla="*/ 995046 w 2612142"/>
                  <a:gd name="connsiteY13" fmla="*/ 1589043 h 4776568"/>
                  <a:gd name="connsiteX14" fmla="*/ 954629 w 2612142"/>
                  <a:gd name="connsiteY14" fmla="*/ 1847948 h 4776568"/>
                  <a:gd name="connsiteX15" fmla="*/ 1684971 w 2612142"/>
                  <a:gd name="connsiteY15" fmla="*/ 869773 h 4776568"/>
                  <a:gd name="connsiteX16" fmla="*/ 2235202 w 2612142"/>
                  <a:gd name="connsiteY16" fmla="*/ 1941848 h 4776568"/>
                  <a:gd name="connsiteX17" fmla="*/ 2407137 w 2612142"/>
                  <a:gd name="connsiteY17" fmla="*/ 2236937 h 4776568"/>
                  <a:gd name="connsiteX18" fmla="*/ 2171113 w 2612142"/>
                  <a:gd name="connsiteY18" fmla="*/ 2691431 h 4776568"/>
                  <a:gd name="connsiteX19" fmla="*/ 1884671 w 2612142"/>
                  <a:gd name="connsiteY19" fmla="*/ 3793278 h 4776568"/>
                  <a:gd name="connsiteX20" fmla="*/ 1976165 w 2612142"/>
                  <a:gd name="connsiteY20" fmla="*/ 4629391 h 4776568"/>
                  <a:gd name="connsiteX21" fmla="*/ 2301793 w 2612142"/>
                  <a:gd name="connsiteY21" fmla="*/ 4438996 h 4776568"/>
                  <a:gd name="connsiteX22" fmla="*/ 2461314 w 2612142"/>
                  <a:gd name="connsiteY22" fmla="*/ 1054149 h 4776568"/>
                  <a:gd name="connsiteX23" fmla="*/ 1532130 w 2612142"/>
                  <a:gd name="connsiteY23" fmla="*/ 0 h 4776568"/>
                  <a:gd name="connsiteX0" fmla="*/ 1532130 w 2612142"/>
                  <a:gd name="connsiteY0" fmla="*/ 0 h 4776568"/>
                  <a:gd name="connsiteX1" fmla="*/ 386384 w 2612142"/>
                  <a:gd name="connsiteY1" fmla="*/ 1078531 h 4776568"/>
                  <a:gd name="connsiteX2" fmla="*/ 233420 w 2612142"/>
                  <a:gd name="connsiteY2" fmla="*/ 2224374 h 4776568"/>
                  <a:gd name="connsiteX3" fmla="*/ 6157 w 2612142"/>
                  <a:gd name="connsiteY3" fmla="*/ 3824965 h 4776568"/>
                  <a:gd name="connsiteX4" fmla="*/ 370618 w 2612142"/>
                  <a:gd name="connsiteY4" fmla="*/ 3849347 h 4776568"/>
                  <a:gd name="connsiteX5" fmla="*/ 412690 w 2612142"/>
                  <a:gd name="connsiteY5" fmla="*/ 4296014 h 4776568"/>
                  <a:gd name="connsiteX6" fmla="*/ 699862 w 2612142"/>
                  <a:gd name="connsiteY6" fmla="*/ 4213156 h 4776568"/>
                  <a:gd name="connsiteX7" fmla="*/ 753047 w 2612142"/>
                  <a:gd name="connsiteY7" fmla="*/ 4536944 h 4776568"/>
                  <a:gd name="connsiteX8" fmla="*/ 1029566 w 2612142"/>
                  <a:gd name="connsiteY8" fmla="*/ 4776568 h 4776568"/>
                  <a:gd name="connsiteX9" fmla="*/ 1096639 w 2612142"/>
                  <a:gd name="connsiteY9" fmla="*/ 4012260 h 4776568"/>
                  <a:gd name="connsiteX10" fmla="*/ 905159 w 2612142"/>
                  <a:gd name="connsiteY10" fmla="*/ 3563527 h 4776568"/>
                  <a:gd name="connsiteX11" fmla="*/ 656964 w 2612142"/>
                  <a:gd name="connsiteY11" fmla="*/ 2734814 h 4776568"/>
                  <a:gd name="connsiteX12" fmla="*/ 606513 w 2612142"/>
                  <a:gd name="connsiteY12" fmla="*/ 2446453 h 4776568"/>
                  <a:gd name="connsiteX13" fmla="*/ 995046 w 2612142"/>
                  <a:gd name="connsiteY13" fmla="*/ 1589043 h 4776568"/>
                  <a:gd name="connsiteX14" fmla="*/ 954629 w 2612142"/>
                  <a:gd name="connsiteY14" fmla="*/ 1847948 h 4776568"/>
                  <a:gd name="connsiteX15" fmla="*/ 1684971 w 2612142"/>
                  <a:gd name="connsiteY15" fmla="*/ 869773 h 4776568"/>
                  <a:gd name="connsiteX16" fmla="*/ 2235202 w 2612142"/>
                  <a:gd name="connsiteY16" fmla="*/ 1941848 h 4776568"/>
                  <a:gd name="connsiteX17" fmla="*/ 2407137 w 2612142"/>
                  <a:gd name="connsiteY17" fmla="*/ 2236937 h 4776568"/>
                  <a:gd name="connsiteX18" fmla="*/ 2171113 w 2612142"/>
                  <a:gd name="connsiteY18" fmla="*/ 2691431 h 4776568"/>
                  <a:gd name="connsiteX19" fmla="*/ 1884671 w 2612142"/>
                  <a:gd name="connsiteY19" fmla="*/ 3793278 h 4776568"/>
                  <a:gd name="connsiteX20" fmla="*/ 1976165 w 2612142"/>
                  <a:gd name="connsiteY20" fmla="*/ 4629391 h 4776568"/>
                  <a:gd name="connsiteX21" fmla="*/ 2301793 w 2612142"/>
                  <a:gd name="connsiteY21" fmla="*/ 4438996 h 4776568"/>
                  <a:gd name="connsiteX22" fmla="*/ 2461314 w 2612142"/>
                  <a:gd name="connsiteY22" fmla="*/ 1054149 h 4776568"/>
                  <a:gd name="connsiteX23" fmla="*/ 1532130 w 2612142"/>
                  <a:gd name="connsiteY23" fmla="*/ 0 h 4776568"/>
                  <a:gd name="connsiteX0" fmla="*/ 1532130 w 2677707"/>
                  <a:gd name="connsiteY0" fmla="*/ 0 h 4867108"/>
                  <a:gd name="connsiteX1" fmla="*/ 386384 w 2677707"/>
                  <a:gd name="connsiteY1" fmla="*/ 1078531 h 4867108"/>
                  <a:gd name="connsiteX2" fmla="*/ 233420 w 2677707"/>
                  <a:gd name="connsiteY2" fmla="*/ 2224374 h 4867108"/>
                  <a:gd name="connsiteX3" fmla="*/ 6157 w 2677707"/>
                  <a:gd name="connsiteY3" fmla="*/ 3824965 h 4867108"/>
                  <a:gd name="connsiteX4" fmla="*/ 370618 w 2677707"/>
                  <a:gd name="connsiteY4" fmla="*/ 3849347 h 4867108"/>
                  <a:gd name="connsiteX5" fmla="*/ 412690 w 2677707"/>
                  <a:gd name="connsiteY5" fmla="*/ 4296014 h 4867108"/>
                  <a:gd name="connsiteX6" fmla="*/ 699862 w 2677707"/>
                  <a:gd name="connsiteY6" fmla="*/ 4213156 h 4867108"/>
                  <a:gd name="connsiteX7" fmla="*/ 753047 w 2677707"/>
                  <a:gd name="connsiteY7" fmla="*/ 4536944 h 4867108"/>
                  <a:gd name="connsiteX8" fmla="*/ 1029566 w 2677707"/>
                  <a:gd name="connsiteY8" fmla="*/ 4776568 h 4867108"/>
                  <a:gd name="connsiteX9" fmla="*/ 1096639 w 2677707"/>
                  <a:gd name="connsiteY9" fmla="*/ 4012260 h 4867108"/>
                  <a:gd name="connsiteX10" fmla="*/ 905159 w 2677707"/>
                  <a:gd name="connsiteY10" fmla="*/ 3563527 h 4867108"/>
                  <a:gd name="connsiteX11" fmla="*/ 656964 w 2677707"/>
                  <a:gd name="connsiteY11" fmla="*/ 2734814 h 4867108"/>
                  <a:gd name="connsiteX12" fmla="*/ 606513 w 2677707"/>
                  <a:gd name="connsiteY12" fmla="*/ 2446453 h 4867108"/>
                  <a:gd name="connsiteX13" fmla="*/ 995046 w 2677707"/>
                  <a:gd name="connsiteY13" fmla="*/ 1589043 h 4867108"/>
                  <a:gd name="connsiteX14" fmla="*/ 954629 w 2677707"/>
                  <a:gd name="connsiteY14" fmla="*/ 1847948 h 4867108"/>
                  <a:gd name="connsiteX15" fmla="*/ 1684971 w 2677707"/>
                  <a:gd name="connsiteY15" fmla="*/ 869773 h 4867108"/>
                  <a:gd name="connsiteX16" fmla="*/ 2235202 w 2677707"/>
                  <a:gd name="connsiteY16" fmla="*/ 1941848 h 4867108"/>
                  <a:gd name="connsiteX17" fmla="*/ 2407137 w 2677707"/>
                  <a:gd name="connsiteY17" fmla="*/ 2236937 h 4867108"/>
                  <a:gd name="connsiteX18" fmla="*/ 2171113 w 2677707"/>
                  <a:gd name="connsiteY18" fmla="*/ 2691431 h 4867108"/>
                  <a:gd name="connsiteX19" fmla="*/ 1884671 w 2677707"/>
                  <a:gd name="connsiteY19" fmla="*/ 3793278 h 4867108"/>
                  <a:gd name="connsiteX20" fmla="*/ 1976165 w 2677707"/>
                  <a:gd name="connsiteY20" fmla="*/ 4629391 h 4867108"/>
                  <a:gd name="connsiteX21" fmla="*/ 2409363 w 2677707"/>
                  <a:gd name="connsiteY21" fmla="*/ 4643180 h 4867108"/>
                  <a:gd name="connsiteX22" fmla="*/ 2461314 w 2677707"/>
                  <a:gd name="connsiteY22" fmla="*/ 1054149 h 4867108"/>
                  <a:gd name="connsiteX23" fmla="*/ 1532130 w 2677707"/>
                  <a:gd name="connsiteY23" fmla="*/ 0 h 4867108"/>
                  <a:gd name="connsiteX0" fmla="*/ 1532130 w 2677707"/>
                  <a:gd name="connsiteY0" fmla="*/ 0 h 4867108"/>
                  <a:gd name="connsiteX1" fmla="*/ 386384 w 2677707"/>
                  <a:gd name="connsiteY1" fmla="*/ 1078531 h 4867108"/>
                  <a:gd name="connsiteX2" fmla="*/ 233420 w 2677707"/>
                  <a:gd name="connsiteY2" fmla="*/ 2224374 h 4867108"/>
                  <a:gd name="connsiteX3" fmla="*/ 6157 w 2677707"/>
                  <a:gd name="connsiteY3" fmla="*/ 3824965 h 4867108"/>
                  <a:gd name="connsiteX4" fmla="*/ 370618 w 2677707"/>
                  <a:gd name="connsiteY4" fmla="*/ 3849347 h 4867108"/>
                  <a:gd name="connsiteX5" fmla="*/ 412690 w 2677707"/>
                  <a:gd name="connsiteY5" fmla="*/ 4296014 h 4867108"/>
                  <a:gd name="connsiteX6" fmla="*/ 699862 w 2677707"/>
                  <a:gd name="connsiteY6" fmla="*/ 4213156 h 4867108"/>
                  <a:gd name="connsiteX7" fmla="*/ 753047 w 2677707"/>
                  <a:gd name="connsiteY7" fmla="*/ 4536944 h 4867108"/>
                  <a:gd name="connsiteX8" fmla="*/ 1029566 w 2677707"/>
                  <a:gd name="connsiteY8" fmla="*/ 4776568 h 4867108"/>
                  <a:gd name="connsiteX9" fmla="*/ 1096639 w 2677707"/>
                  <a:gd name="connsiteY9" fmla="*/ 4012260 h 4867108"/>
                  <a:gd name="connsiteX10" fmla="*/ 905159 w 2677707"/>
                  <a:gd name="connsiteY10" fmla="*/ 3563527 h 4867108"/>
                  <a:gd name="connsiteX11" fmla="*/ 656964 w 2677707"/>
                  <a:gd name="connsiteY11" fmla="*/ 2734814 h 4867108"/>
                  <a:gd name="connsiteX12" fmla="*/ 606513 w 2677707"/>
                  <a:gd name="connsiteY12" fmla="*/ 2446453 h 4867108"/>
                  <a:gd name="connsiteX13" fmla="*/ 995046 w 2677707"/>
                  <a:gd name="connsiteY13" fmla="*/ 1589043 h 4867108"/>
                  <a:gd name="connsiteX14" fmla="*/ 954629 w 2677707"/>
                  <a:gd name="connsiteY14" fmla="*/ 1847948 h 4867108"/>
                  <a:gd name="connsiteX15" fmla="*/ 1684971 w 2677707"/>
                  <a:gd name="connsiteY15" fmla="*/ 869773 h 4867108"/>
                  <a:gd name="connsiteX16" fmla="*/ 2235202 w 2677707"/>
                  <a:gd name="connsiteY16" fmla="*/ 1941848 h 4867108"/>
                  <a:gd name="connsiteX17" fmla="*/ 2407137 w 2677707"/>
                  <a:gd name="connsiteY17" fmla="*/ 2236937 h 4867108"/>
                  <a:gd name="connsiteX18" fmla="*/ 2171113 w 2677707"/>
                  <a:gd name="connsiteY18" fmla="*/ 2691431 h 4867108"/>
                  <a:gd name="connsiteX19" fmla="*/ 1884671 w 2677707"/>
                  <a:gd name="connsiteY19" fmla="*/ 3793278 h 4867108"/>
                  <a:gd name="connsiteX20" fmla="*/ 2042363 w 2677707"/>
                  <a:gd name="connsiteY20" fmla="*/ 4629392 h 4867108"/>
                  <a:gd name="connsiteX21" fmla="*/ 2409363 w 2677707"/>
                  <a:gd name="connsiteY21" fmla="*/ 4643180 h 4867108"/>
                  <a:gd name="connsiteX22" fmla="*/ 2461314 w 2677707"/>
                  <a:gd name="connsiteY22" fmla="*/ 1054149 h 4867108"/>
                  <a:gd name="connsiteX23" fmla="*/ 1532130 w 2677707"/>
                  <a:gd name="connsiteY23" fmla="*/ 0 h 4867108"/>
                  <a:gd name="connsiteX0" fmla="*/ 1532130 w 2677707"/>
                  <a:gd name="connsiteY0" fmla="*/ 0 h 4856026"/>
                  <a:gd name="connsiteX1" fmla="*/ 386384 w 2677707"/>
                  <a:gd name="connsiteY1" fmla="*/ 1078531 h 4856026"/>
                  <a:gd name="connsiteX2" fmla="*/ 233420 w 2677707"/>
                  <a:gd name="connsiteY2" fmla="*/ 2224374 h 4856026"/>
                  <a:gd name="connsiteX3" fmla="*/ 6157 w 2677707"/>
                  <a:gd name="connsiteY3" fmla="*/ 3824965 h 4856026"/>
                  <a:gd name="connsiteX4" fmla="*/ 370618 w 2677707"/>
                  <a:gd name="connsiteY4" fmla="*/ 3849347 h 4856026"/>
                  <a:gd name="connsiteX5" fmla="*/ 412690 w 2677707"/>
                  <a:gd name="connsiteY5" fmla="*/ 4296014 h 4856026"/>
                  <a:gd name="connsiteX6" fmla="*/ 699862 w 2677707"/>
                  <a:gd name="connsiteY6" fmla="*/ 4213156 h 4856026"/>
                  <a:gd name="connsiteX7" fmla="*/ 753047 w 2677707"/>
                  <a:gd name="connsiteY7" fmla="*/ 4536944 h 4856026"/>
                  <a:gd name="connsiteX8" fmla="*/ 1029566 w 2677707"/>
                  <a:gd name="connsiteY8" fmla="*/ 4776568 h 4856026"/>
                  <a:gd name="connsiteX9" fmla="*/ 1096639 w 2677707"/>
                  <a:gd name="connsiteY9" fmla="*/ 4012260 h 4856026"/>
                  <a:gd name="connsiteX10" fmla="*/ 905159 w 2677707"/>
                  <a:gd name="connsiteY10" fmla="*/ 3563527 h 4856026"/>
                  <a:gd name="connsiteX11" fmla="*/ 656964 w 2677707"/>
                  <a:gd name="connsiteY11" fmla="*/ 2734814 h 4856026"/>
                  <a:gd name="connsiteX12" fmla="*/ 606513 w 2677707"/>
                  <a:gd name="connsiteY12" fmla="*/ 2446453 h 4856026"/>
                  <a:gd name="connsiteX13" fmla="*/ 995046 w 2677707"/>
                  <a:gd name="connsiteY13" fmla="*/ 1589043 h 4856026"/>
                  <a:gd name="connsiteX14" fmla="*/ 954629 w 2677707"/>
                  <a:gd name="connsiteY14" fmla="*/ 1847948 h 4856026"/>
                  <a:gd name="connsiteX15" fmla="*/ 1684971 w 2677707"/>
                  <a:gd name="connsiteY15" fmla="*/ 869773 h 4856026"/>
                  <a:gd name="connsiteX16" fmla="*/ 2235202 w 2677707"/>
                  <a:gd name="connsiteY16" fmla="*/ 1941848 h 4856026"/>
                  <a:gd name="connsiteX17" fmla="*/ 2407137 w 2677707"/>
                  <a:gd name="connsiteY17" fmla="*/ 2236937 h 4856026"/>
                  <a:gd name="connsiteX18" fmla="*/ 2171113 w 2677707"/>
                  <a:gd name="connsiteY18" fmla="*/ 2691431 h 4856026"/>
                  <a:gd name="connsiteX19" fmla="*/ 1884671 w 2677707"/>
                  <a:gd name="connsiteY19" fmla="*/ 3793278 h 4856026"/>
                  <a:gd name="connsiteX20" fmla="*/ 2042363 w 2677707"/>
                  <a:gd name="connsiteY20" fmla="*/ 4629392 h 4856026"/>
                  <a:gd name="connsiteX21" fmla="*/ 2409363 w 2677707"/>
                  <a:gd name="connsiteY21" fmla="*/ 4643180 h 4856026"/>
                  <a:gd name="connsiteX22" fmla="*/ 2461314 w 2677707"/>
                  <a:gd name="connsiteY22" fmla="*/ 1054149 h 4856026"/>
                  <a:gd name="connsiteX23" fmla="*/ 1532130 w 2677707"/>
                  <a:gd name="connsiteY23" fmla="*/ 0 h 4856026"/>
                  <a:gd name="connsiteX0" fmla="*/ 1532130 w 2677707"/>
                  <a:gd name="connsiteY0" fmla="*/ 0 h 4831294"/>
                  <a:gd name="connsiteX1" fmla="*/ 386384 w 2677707"/>
                  <a:gd name="connsiteY1" fmla="*/ 1078531 h 4831294"/>
                  <a:gd name="connsiteX2" fmla="*/ 233420 w 2677707"/>
                  <a:gd name="connsiteY2" fmla="*/ 2224374 h 4831294"/>
                  <a:gd name="connsiteX3" fmla="*/ 6157 w 2677707"/>
                  <a:gd name="connsiteY3" fmla="*/ 3824965 h 4831294"/>
                  <a:gd name="connsiteX4" fmla="*/ 370618 w 2677707"/>
                  <a:gd name="connsiteY4" fmla="*/ 3849347 h 4831294"/>
                  <a:gd name="connsiteX5" fmla="*/ 412690 w 2677707"/>
                  <a:gd name="connsiteY5" fmla="*/ 4296014 h 4831294"/>
                  <a:gd name="connsiteX6" fmla="*/ 699862 w 2677707"/>
                  <a:gd name="connsiteY6" fmla="*/ 4213156 h 4831294"/>
                  <a:gd name="connsiteX7" fmla="*/ 753047 w 2677707"/>
                  <a:gd name="connsiteY7" fmla="*/ 4536944 h 4831294"/>
                  <a:gd name="connsiteX8" fmla="*/ 1029566 w 2677707"/>
                  <a:gd name="connsiteY8" fmla="*/ 4776568 h 4831294"/>
                  <a:gd name="connsiteX9" fmla="*/ 1096639 w 2677707"/>
                  <a:gd name="connsiteY9" fmla="*/ 4012260 h 4831294"/>
                  <a:gd name="connsiteX10" fmla="*/ 905159 w 2677707"/>
                  <a:gd name="connsiteY10" fmla="*/ 3563527 h 4831294"/>
                  <a:gd name="connsiteX11" fmla="*/ 656964 w 2677707"/>
                  <a:gd name="connsiteY11" fmla="*/ 2734814 h 4831294"/>
                  <a:gd name="connsiteX12" fmla="*/ 606513 w 2677707"/>
                  <a:gd name="connsiteY12" fmla="*/ 2446453 h 4831294"/>
                  <a:gd name="connsiteX13" fmla="*/ 995046 w 2677707"/>
                  <a:gd name="connsiteY13" fmla="*/ 1589043 h 4831294"/>
                  <a:gd name="connsiteX14" fmla="*/ 954629 w 2677707"/>
                  <a:gd name="connsiteY14" fmla="*/ 1847948 h 4831294"/>
                  <a:gd name="connsiteX15" fmla="*/ 1684971 w 2677707"/>
                  <a:gd name="connsiteY15" fmla="*/ 869773 h 4831294"/>
                  <a:gd name="connsiteX16" fmla="*/ 2235202 w 2677707"/>
                  <a:gd name="connsiteY16" fmla="*/ 1941848 h 4831294"/>
                  <a:gd name="connsiteX17" fmla="*/ 2407137 w 2677707"/>
                  <a:gd name="connsiteY17" fmla="*/ 2236937 h 4831294"/>
                  <a:gd name="connsiteX18" fmla="*/ 2171113 w 2677707"/>
                  <a:gd name="connsiteY18" fmla="*/ 2691431 h 4831294"/>
                  <a:gd name="connsiteX19" fmla="*/ 1884671 w 2677707"/>
                  <a:gd name="connsiteY19" fmla="*/ 3793278 h 4831294"/>
                  <a:gd name="connsiteX20" fmla="*/ 2042363 w 2677707"/>
                  <a:gd name="connsiteY20" fmla="*/ 4629392 h 4831294"/>
                  <a:gd name="connsiteX21" fmla="*/ 2409363 w 2677707"/>
                  <a:gd name="connsiteY21" fmla="*/ 4643180 h 4831294"/>
                  <a:gd name="connsiteX22" fmla="*/ 2461314 w 2677707"/>
                  <a:gd name="connsiteY22" fmla="*/ 1054149 h 4831294"/>
                  <a:gd name="connsiteX23" fmla="*/ 1532130 w 2677707"/>
                  <a:gd name="connsiteY23" fmla="*/ 0 h 4831294"/>
                  <a:gd name="connsiteX0" fmla="*/ 1532130 w 2677707"/>
                  <a:gd name="connsiteY0" fmla="*/ 0 h 4831294"/>
                  <a:gd name="connsiteX1" fmla="*/ 386384 w 2677707"/>
                  <a:gd name="connsiteY1" fmla="*/ 1078531 h 4831294"/>
                  <a:gd name="connsiteX2" fmla="*/ 233420 w 2677707"/>
                  <a:gd name="connsiteY2" fmla="*/ 2224374 h 4831294"/>
                  <a:gd name="connsiteX3" fmla="*/ 6157 w 2677707"/>
                  <a:gd name="connsiteY3" fmla="*/ 3824965 h 4831294"/>
                  <a:gd name="connsiteX4" fmla="*/ 370618 w 2677707"/>
                  <a:gd name="connsiteY4" fmla="*/ 3849347 h 4831294"/>
                  <a:gd name="connsiteX5" fmla="*/ 412690 w 2677707"/>
                  <a:gd name="connsiteY5" fmla="*/ 4296014 h 4831294"/>
                  <a:gd name="connsiteX6" fmla="*/ 699862 w 2677707"/>
                  <a:gd name="connsiteY6" fmla="*/ 4213156 h 4831294"/>
                  <a:gd name="connsiteX7" fmla="*/ 753047 w 2677707"/>
                  <a:gd name="connsiteY7" fmla="*/ 4536944 h 4831294"/>
                  <a:gd name="connsiteX8" fmla="*/ 1029566 w 2677707"/>
                  <a:gd name="connsiteY8" fmla="*/ 4776568 h 4831294"/>
                  <a:gd name="connsiteX9" fmla="*/ 1096639 w 2677707"/>
                  <a:gd name="connsiteY9" fmla="*/ 4012260 h 4831294"/>
                  <a:gd name="connsiteX10" fmla="*/ 905159 w 2677707"/>
                  <a:gd name="connsiteY10" fmla="*/ 3563527 h 4831294"/>
                  <a:gd name="connsiteX11" fmla="*/ 656964 w 2677707"/>
                  <a:gd name="connsiteY11" fmla="*/ 2734814 h 4831294"/>
                  <a:gd name="connsiteX12" fmla="*/ 606513 w 2677707"/>
                  <a:gd name="connsiteY12" fmla="*/ 2446453 h 4831294"/>
                  <a:gd name="connsiteX13" fmla="*/ 995046 w 2677707"/>
                  <a:gd name="connsiteY13" fmla="*/ 1589043 h 4831294"/>
                  <a:gd name="connsiteX14" fmla="*/ 954629 w 2677707"/>
                  <a:gd name="connsiteY14" fmla="*/ 1847948 h 4831294"/>
                  <a:gd name="connsiteX15" fmla="*/ 1684971 w 2677707"/>
                  <a:gd name="connsiteY15" fmla="*/ 869773 h 4831294"/>
                  <a:gd name="connsiteX16" fmla="*/ 2235202 w 2677707"/>
                  <a:gd name="connsiteY16" fmla="*/ 1941848 h 4831294"/>
                  <a:gd name="connsiteX17" fmla="*/ 2407137 w 2677707"/>
                  <a:gd name="connsiteY17" fmla="*/ 2236937 h 4831294"/>
                  <a:gd name="connsiteX18" fmla="*/ 2171113 w 2677707"/>
                  <a:gd name="connsiteY18" fmla="*/ 2691431 h 4831294"/>
                  <a:gd name="connsiteX19" fmla="*/ 1884671 w 2677707"/>
                  <a:gd name="connsiteY19" fmla="*/ 3793278 h 4831294"/>
                  <a:gd name="connsiteX20" fmla="*/ 2042363 w 2677707"/>
                  <a:gd name="connsiteY20" fmla="*/ 4629392 h 4831294"/>
                  <a:gd name="connsiteX21" fmla="*/ 2409363 w 2677707"/>
                  <a:gd name="connsiteY21" fmla="*/ 4643180 h 4831294"/>
                  <a:gd name="connsiteX22" fmla="*/ 2461314 w 2677707"/>
                  <a:gd name="connsiteY22" fmla="*/ 1054149 h 4831294"/>
                  <a:gd name="connsiteX23" fmla="*/ 1532130 w 2677707"/>
                  <a:gd name="connsiteY23" fmla="*/ 0 h 4831294"/>
                  <a:gd name="connsiteX0" fmla="*/ 1532130 w 2677707"/>
                  <a:gd name="connsiteY0" fmla="*/ 0 h 5007554"/>
                  <a:gd name="connsiteX1" fmla="*/ 386384 w 2677707"/>
                  <a:gd name="connsiteY1" fmla="*/ 1078531 h 5007554"/>
                  <a:gd name="connsiteX2" fmla="*/ 233420 w 2677707"/>
                  <a:gd name="connsiteY2" fmla="*/ 2224374 h 5007554"/>
                  <a:gd name="connsiteX3" fmla="*/ 6157 w 2677707"/>
                  <a:gd name="connsiteY3" fmla="*/ 3824965 h 5007554"/>
                  <a:gd name="connsiteX4" fmla="*/ 370618 w 2677707"/>
                  <a:gd name="connsiteY4" fmla="*/ 3849347 h 5007554"/>
                  <a:gd name="connsiteX5" fmla="*/ 412690 w 2677707"/>
                  <a:gd name="connsiteY5" fmla="*/ 4296014 h 5007554"/>
                  <a:gd name="connsiteX6" fmla="*/ 699862 w 2677707"/>
                  <a:gd name="connsiteY6" fmla="*/ 4213156 h 5007554"/>
                  <a:gd name="connsiteX7" fmla="*/ 753047 w 2677707"/>
                  <a:gd name="connsiteY7" fmla="*/ 4536944 h 5007554"/>
                  <a:gd name="connsiteX8" fmla="*/ 1029566 w 2677707"/>
                  <a:gd name="connsiteY8" fmla="*/ 4776568 h 5007554"/>
                  <a:gd name="connsiteX9" fmla="*/ 1096639 w 2677707"/>
                  <a:gd name="connsiteY9" fmla="*/ 4012260 h 5007554"/>
                  <a:gd name="connsiteX10" fmla="*/ 905159 w 2677707"/>
                  <a:gd name="connsiteY10" fmla="*/ 3563527 h 5007554"/>
                  <a:gd name="connsiteX11" fmla="*/ 656964 w 2677707"/>
                  <a:gd name="connsiteY11" fmla="*/ 2734814 h 5007554"/>
                  <a:gd name="connsiteX12" fmla="*/ 606513 w 2677707"/>
                  <a:gd name="connsiteY12" fmla="*/ 2446453 h 5007554"/>
                  <a:gd name="connsiteX13" fmla="*/ 995046 w 2677707"/>
                  <a:gd name="connsiteY13" fmla="*/ 1589043 h 5007554"/>
                  <a:gd name="connsiteX14" fmla="*/ 954629 w 2677707"/>
                  <a:gd name="connsiteY14" fmla="*/ 1847948 h 5007554"/>
                  <a:gd name="connsiteX15" fmla="*/ 1684971 w 2677707"/>
                  <a:gd name="connsiteY15" fmla="*/ 869773 h 5007554"/>
                  <a:gd name="connsiteX16" fmla="*/ 2235202 w 2677707"/>
                  <a:gd name="connsiteY16" fmla="*/ 1941848 h 5007554"/>
                  <a:gd name="connsiteX17" fmla="*/ 2407137 w 2677707"/>
                  <a:gd name="connsiteY17" fmla="*/ 2236937 h 5007554"/>
                  <a:gd name="connsiteX18" fmla="*/ 2171113 w 2677707"/>
                  <a:gd name="connsiteY18" fmla="*/ 2691431 h 5007554"/>
                  <a:gd name="connsiteX19" fmla="*/ 1884671 w 2677707"/>
                  <a:gd name="connsiteY19" fmla="*/ 3793278 h 5007554"/>
                  <a:gd name="connsiteX20" fmla="*/ 2042363 w 2677707"/>
                  <a:gd name="connsiteY20" fmla="*/ 4629392 h 5007554"/>
                  <a:gd name="connsiteX21" fmla="*/ 2409363 w 2677707"/>
                  <a:gd name="connsiteY21" fmla="*/ 4643180 h 5007554"/>
                  <a:gd name="connsiteX22" fmla="*/ 2461314 w 2677707"/>
                  <a:gd name="connsiteY22" fmla="*/ 1054149 h 5007554"/>
                  <a:gd name="connsiteX23" fmla="*/ 1532130 w 2677707"/>
                  <a:gd name="connsiteY23" fmla="*/ 0 h 5007554"/>
                  <a:gd name="connsiteX0" fmla="*/ 1532130 w 2677707"/>
                  <a:gd name="connsiteY0" fmla="*/ 0 h 5007554"/>
                  <a:gd name="connsiteX1" fmla="*/ 386384 w 2677707"/>
                  <a:gd name="connsiteY1" fmla="*/ 1078531 h 5007554"/>
                  <a:gd name="connsiteX2" fmla="*/ 233420 w 2677707"/>
                  <a:gd name="connsiteY2" fmla="*/ 2224374 h 5007554"/>
                  <a:gd name="connsiteX3" fmla="*/ 6157 w 2677707"/>
                  <a:gd name="connsiteY3" fmla="*/ 3824965 h 5007554"/>
                  <a:gd name="connsiteX4" fmla="*/ 370618 w 2677707"/>
                  <a:gd name="connsiteY4" fmla="*/ 3849347 h 5007554"/>
                  <a:gd name="connsiteX5" fmla="*/ 412690 w 2677707"/>
                  <a:gd name="connsiteY5" fmla="*/ 4296014 h 5007554"/>
                  <a:gd name="connsiteX6" fmla="*/ 699862 w 2677707"/>
                  <a:gd name="connsiteY6" fmla="*/ 4213156 h 5007554"/>
                  <a:gd name="connsiteX7" fmla="*/ 753047 w 2677707"/>
                  <a:gd name="connsiteY7" fmla="*/ 4536944 h 5007554"/>
                  <a:gd name="connsiteX8" fmla="*/ 1029566 w 2677707"/>
                  <a:gd name="connsiteY8" fmla="*/ 4776568 h 5007554"/>
                  <a:gd name="connsiteX9" fmla="*/ 1096639 w 2677707"/>
                  <a:gd name="connsiteY9" fmla="*/ 4012260 h 5007554"/>
                  <a:gd name="connsiteX10" fmla="*/ 905159 w 2677707"/>
                  <a:gd name="connsiteY10" fmla="*/ 3563527 h 5007554"/>
                  <a:gd name="connsiteX11" fmla="*/ 656964 w 2677707"/>
                  <a:gd name="connsiteY11" fmla="*/ 2734814 h 5007554"/>
                  <a:gd name="connsiteX12" fmla="*/ 606513 w 2677707"/>
                  <a:gd name="connsiteY12" fmla="*/ 2446453 h 5007554"/>
                  <a:gd name="connsiteX13" fmla="*/ 995046 w 2677707"/>
                  <a:gd name="connsiteY13" fmla="*/ 1589043 h 5007554"/>
                  <a:gd name="connsiteX14" fmla="*/ 954629 w 2677707"/>
                  <a:gd name="connsiteY14" fmla="*/ 1847948 h 5007554"/>
                  <a:gd name="connsiteX15" fmla="*/ 1684971 w 2677707"/>
                  <a:gd name="connsiteY15" fmla="*/ 869773 h 5007554"/>
                  <a:gd name="connsiteX16" fmla="*/ 2235202 w 2677707"/>
                  <a:gd name="connsiteY16" fmla="*/ 1941848 h 5007554"/>
                  <a:gd name="connsiteX17" fmla="*/ 2407137 w 2677707"/>
                  <a:gd name="connsiteY17" fmla="*/ 2236937 h 5007554"/>
                  <a:gd name="connsiteX18" fmla="*/ 2171113 w 2677707"/>
                  <a:gd name="connsiteY18" fmla="*/ 2691431 h 5007554"/>
                  <a:gd name="connsiteX19" fmla="*/ 1884671 w 2677707"/>
                  <a:gd name="connsiteY19" fmla="*/ 3793278 h 5007554"/>
                  <a:gd name="connsiteX20" fmla="*/ 2042363 w 2677707"/>
                  <a:gd name="connsiteY20" fmla="*/ 4629392 h 5007554"/>
                  <a:gd name="connsiteX21" fmla="*/ 2409363 w 2677707"/>
                  <a:gd name="connsiteY21" fmla="*/ 4643180 h 5007554"/>
                  <a:gd name="connsiteX22" fmla="*/ 2461314 w 2677707"/>
                  <a:gd name="connsiteY22" fmla="*/ 1054149 h 5007554"/>
                  <a:gd name="connsiteX23" fmla="*/ 1532130 w 2677707"/>
                  <a:gd name="connsiteY23" fmla="*/ 0 h 5007554"/>
                  <a:gd name="connsiteX0" fmla="*/ 1532130 w 2722867"/>
                  <a:gd name="connsiteY0" fmla="*/ 0 h 5200272"/>
                  <a:gd name="connsiteX1" fmla="*/ 386384 w 2722867"/>
                  <a:gd name="connsiteY1" fmla="*/ 1078531 h 5200272"/>
                  <a:gd name="connsiteX2" fmla="*/ 233420 w 2722867"/>
                  <a:gd name="connsiteY2" fmla="*/ 2224374 h 5200272"/>
                  <a:gd name="connsiteX3" fmla="*/ 6157 w 2722867"/>
                  <a:gd name="connsiteY3" fmla="*/ 3824965 h 5200272"/>
                  <a:gd name="connsiteX4" fmla="*/ 370618 w 2722867"/>
                  <a:gd name="connsiteY4" fmla="*/ 3849347 h 5200272"/>
                  <a:gd name="connsiteX5" fmla="*/ 412690 w 2722867"/>
                  <a:gd name="connsiteY5" fmla="*/ 4296014 h 5200272"/>
                  <a:gd name="connsiteX6" fmla="*/ 699862 w 2722867"/>
                  <a:gd name="connsiteY6" fmla="*/ 4213156 h 5200272"/>
                  <a:gd name="connsiteX7" fmla="*/ 753047 w 2722867"/>
                  <a:gd name="connsiteY7" fmla="*/ 4536944 h 5200272"/>
                  <a:gd name="connsiteX8" fmla="*/ 1029566 w 2722867"/>
                  <a:gd name="connsiteY8" fmla="*/ 4776568 h 5200272"/>
                  <a:gd name="connsiteX9" fmla="*/ 1096639 w 2722867"/>
                  <a:gd name="connsiteY9" fmla="*/ 4012260 h 5200272"/>
                  <a:gd name="connsiteX10" fmla="*/ 905159 w 2722867"/>
                  <a:gd name="connsiteY10" fmla="*/ 3563527 h 5200272"/>
                  <a:gd name="connsiteX11" fmla="*/ 656964 w 2722867"/>
                  <a:gd name="connsiteY11" fmla="*/ 2734814 h 5200272"/>
                  <a:gd name="connsiteX12" fmla="*/ 606513 w 2722867"/>
                  <a:gd name="connsiteY12" fmla="*/ 2446453 h 5200272"/>
                  <a:gd name="connsiteX13" fmla="*/ 995046 w 2722867"/>
                  <a:gd name="connsiteY13" fmla="*/ 1589043 h 5200272"/>
                  <a:gd name="connsiteX14" fmla="*/ 954629 w 2722867"/>
                  <a:gd name="connsiteY14" fmla="*/ 1847948 h 5200272"/>
                  <a:gd name="connsiteX15" fmla="*/ 1684971 w 2722867"/>
                  <a:gd name="connsiteY15" fmla="*/ 869773 h 5200272"/>
                  <a:gd name="connsiteX16" fmla="*/ 2235202 w 2722867"/>
                  <a:gd name="connsiteY16" fmla="*/ 1941848 h 5200272"/>
                  <a:gd name="connsiteX17" fmla="*/ 2407137 w 2722867"/>
                  <a:gd name="connsiteY17" fmla="*/ 2236937 h 5200272"/>
                  <a:gd name="connsiteX18" fmla="*/ 2171113 w 2722867"/>
                  <a:gd name="connsiteY18" fmla="*/ 2691431 h 5200272"/>
                  <a:gd name="connsiteX19" fmla="*/ 1884671 w 2722867"/>
                  <a:gd name="connsiteY19" fmla="*/ 3793278 h 5200272"/>
                  <a:gd name="connsiteX20" fmla="*/ 2042363 w 2722867"/>
                  <a:gd name="connsiteY20" fmla="*/ 4629392 h 5200272"/>
                  <a:gd name="connsiteX21" fmla="*/ 2475560 w 2722867"/>
                  <a:gd name="connsiteY21" fmla="*/ 4929036 h 5200272"/>
                  <a:gd name="connsiteX22" fmla="*/ 2461314 w 2722867"/>
                  <a:gd name="connsiteY22" fmla="*/ 1054149 h 5200272"/>
                  <a:gd name="connsiteX23" fmla="*/ 1532130 w 2722867"/>
                  <a:gd name="connsiteY23" fmla="*/ 0 h 5200272"/>
                  <a:gd name="connsiteX0" fmla="*/ 1532130 w 2722867"/>
                  <a:gd name="connsiteY0" fmla="*/ 0 h 4929036"/>
                  <a:gd name="connsiteX1" fmla="*/ 386384 w 2722867"/>
                  <a:gd name="connsiteY1" fmla="*/ 1078531 h 4929036"/>
                  <a:gd name="connsiteX2" fmla="*/ 233420 w 2722867"/>
                  <a:gd name="connsiteY2" fmla="*/ 2224374 h 4929036"/>
                  <a:gd name="connsiteX3" fmla="*/ 6157 w 2722867"/>
                  <a:gd name="connsiteY3" fmla="*/ 3824965 h 4929036"/>
                  <a:gd name="connsiteX4" fmla="*/ 370618 w 2722867"/>
                  <a:gd name="connsiteY4" fmla="*/ 3849347 h 4929036"/>
                  <a:gd name="connsiteX5" fmla="*/ 412690 w 2722867"/>
                  <a:gd name="connsiteY5" fmla="*/ 4296014 h 4929036"/>
                  <a:gd name="connsiteX6" fmla="*/ 699862 w 2722867"/>
                  <a:gd name="connsiteY6" fmla="*/ 4213156 h 4929036"/>
                  <a:gd name="connsiteX7" fmla="*/ 753047 w 2722867"/>
                  <a:gd name="connsiteY7" fmla="*/ 4536944 h 4929036"/>
                  <a:gd name="connsiteX8" fmla="*/ 1029566 w 2722867"/>
                  <a:gd name="connsiteY8" fmla="*/ 4776568 h 4929036"/>
                  <a:gd name="connsiteX9" fmla="*/ 1096639 w 2722867"/>
                  <a:gd name="connsiteY9" fmla="*/ 4012260 h 4929036"/>
                  <a:gd name="connsiteX10" fmla="*/ 905159 w 2722867"/>
                  <a:gd name="connsiteY10" fmla="*/ 3563527 h 4929036"/>
                  <a:gd name="connsiteX11" fmla="*/ 656964 w 2722867"/>
                  <a:gd name="connsiteY11" fmla="*/ 2734814 h 4929036"/>
                  <a:gd name="connsiteX12" fmla="*/ 606513 w 2722867"/>
                  <a:gd name="connsiteY12" fmla="*/ 2446453 h 4929036"/>
                  <a:gd name="connsiteX13" fmla="*/ 995046 w 2722867"/>
                  <a:gd name="connsiteY13" fmla="*/ 1589043 h 4929036"/>
                  <a:gd name="connsiteX14" fmla="*/ 954629 w 2722867"/>
                  <a:gd name="connsiteY14" fmla="*/ 1847948 h 4929036"/>
                  <a:gd name="connsiteX15" fmla="*/ 1684971 w 2722867"/>
                  <a:gd name="connsiteY15" fmla="*/ 869773 h 4929036"/>
                  <a:gd name="connsiteX16" fmla="*/ 2235202 w 2722867"/>
                  <a:gd name="connsiteY16" fmla="*/ 1941848 h 4929036"/>
                  <a:gd name="connsiteX17" fmla="*/ 2407137 w 2722867"/>
                  <a:gd name="connsiteY17" fmla="*/ 2236937 h 4929036"/>
                  <a:gd name="connsiteX18" fmla="*/ 2171113 w 2722867"/>
                  <a:gd name="connsiteY18" fmla="*/ 2691431 h 4929036"/>
                  <a:gd name="connsiteX19" fmla="*/ 1884671 w 2722867"/>
                  <a:gd name="connsiteY19" fmla="*/ 3793278 h 4929036"/>
                  <a:gd name="connsiteX20" fmla="*/ 2042363 w 2722867"/>
                  <a:gd name="connsiteY20" fmla="*/ 4629392 h 4929036"/>
                  <a:gd name="connsiteX21" fmla="*/ 2475560 w 2722867"/>
                  <a:gd name="connsiteY21" fmla="*/ 4929036 h 4929036"/>
                  <a:gd name="connsiteX22" fmla="*/ 2461314 w 2722867"/>
                  <a:gd name="connsiteY22" fmla="*/ 1054149 h 4929036"/>
                  <a:gd name="connsiteX23" fmla="*/ 1532130 w 2722867"/>
                  <a:gd name="connsiteY23" fmla="*/ 0 h 4929036"/>
                  <a:gd name="connsiteX0" fmla="*/ 1532130 w 2722867"/>
                  <a:gd name="connsiteY0" fmla="*/ 0 h 4929036"/>
                  <a:gd name="connsiteX1" fmla="*/ 386384 w 2722867"/>
                  <a:gd name="connsiteY1" fmla="*/ 1078531 h 4929036"/>
                  <a:gd name="connsiteX2" fmla="*/ 233420 w 2722867"/>
                  <a:gd name="connsiteY2" fmla="*/ 2224374 h 4929036"/>
                  <a:gd name="connsiteX3" fmla="*/ 6157 w 2722867"/>
                  <a:gd name="connsiteY3" fmla="*/ 3824965 h 4929036"/>
                  <a:gd name="connsiteX4" fmla="*/ 370618 w 2722867"/>
                  <a:gd name="connsiteY4" fmla="*/ 3849347 h 4929036"/>
                  <a:gd name="connsiteX5" fmla="*/ 412690 w 2722867"/>
                  <a:gd name="connsiteY5" fmla="*/ 4296014 h 4929036"/>
                  <a:gd name="connsiteX6" fmla="*/ 699862 w 2722867"/>
                  <a:gd name="connsiteY6" fmla="*/ 4213156 h 4929036"/>
                  <a:gd name="connsiteX7" fmla="*/ 753047 w 2722867"/>
                  <a:gd name="connsiteY7" fmla="*/ 4536944 h 4929036"/>
                  <a:gd name="connsiteX8" fmla="*/ 1029566 w 2722867"/>
                  <a:gd name="connsiteY8" fmla="*/ 4776568 h 4929036"/>
                  <a:gd name="connsiteX9" fmla="*/ 1096639 w 2722867"/>
                  <a:gd name="connsiteY9" fmla="*/ 4012260 h 4929036"/>
                  <a:gd name="connsiteX10" fmla="*/ 905159 w 2722867"/>
                  <a:gd name="connsiteY10" fmla="*/ 3563527 h 4929036"/>
                  <a:gd name="connsiteX11" fmla="*/ 532845 w 2722867"/>
                  <a:gd name="connsiteY11" fmla="*/ 3115956 h 4929036"/>
                  <a:gd name="connsiteX12" fmla="*/ 606513 w 2722867"/>
                  <a:gd name="connsiteY12" fmla="*/ 2446453 h 4929036"/>
                  <a:gd name="connsiteX13" fmla="*/ 995046 w 2722867"/>
                  <a:gd name="connsiteY13" fmla="*/ 1589043 h 4929036"/>
                  <a:gd name="connsiteX14" fmla="*/ 954629 w 2722867"/>
                  <a:gd name="connsiteY14" fmla="*/ 1847948 h 4929036"/>
                  <a:gd name="connsiteX15" fmla="*/ 1684971 w 2722867"/>
                  <a:gd name="connsiteY15" fmla="*/ 869773 h 4929036"/>
                  <a:gd name="connsiteX16" fmla="*/ 2235202 w 2722867"/>
                  <a:gd name="connsiteY16" fmla="*/ 1941848 h 4929036"/>
                  <a:gd name="connsiteX17" fmla="*/ 2407137 w 2722867"/>
                  <a:gd name="connsiteY17" fmla="*/ 2236937 h 4929036"/>
                  <a:gd name="connsiteX18" fmla="*/ 2171113 w 2722867"/>
                  <a:gd name="connsiteY18" fmla="*/ 2691431 h 4929036"/>
                  <a:gd name="connsiteX19" fmla="*/ 1884671 w 2722867"/>
                  <a:gd name="connsiteY19" fmla="*/ 3793278 h 4929036"/>
                  <a:gd name="connsiteX20" fmla="*/ 2042363 w 2722867"/>
                  <a:gd name="connsiteY20" fmla="*/ 4629392 h 4929036"/>
                  <a:gd name="connsiteX21" fmla="*/ 2475560 w 2722867"/>
                  <a:gd name="connsiteY21" fmla="*/ 4929036 h 4929036"/>
                  <a:gd name="connsiteX22" fmla="*/ 2461314 w 2722867"/>
                  <a:gd name="connsiteY22" fmla="*/ 1054149 h 4929036"/>
                  <a:gd name="connsiteX23" fmla="*/ 1532130 w 2722867"/>
                  <a:gd name="connsiteY23" fmla="*/ 0 h 4929036"/>
                  <a:gd name="connsiteX0" fmla="*/ 1532130 w 2722867"/>
                  <a:gd name="connsiteY0" fmla="*/ 0 h 4929036"/>
                  <a:gd name="connsiteX1" fmla="*/ 386384 w 2722867"/>
                  <a:gd name="connsiteY1" fmla="*/ 1078531 h 4929036"/>
                  <a:gd name="connsiteX2" fmla="*/ 233420 w 2722867"/>
                  <a:gd name="connsiteY2" fmla="*/ 2224374 h 4929036"/>
                  <a:gd name="connsiteX3" fmla="*/ 6157 w 2722867"/>
                  <a:gd name="connsiteY3" fmla="*/ 3824965 h 4929036"/>
                  <a:gd name="connsiteX4" fmla="*/ 370618 w 2722867"/>
                  <a:gd name="connsiteY4" fmla="*/ 3849347 h 4929036"/>
                  <a:gd name="connsiteX5" fmla="*/ 412690 w 2722867"/>
                  <a:gd name="connsiteY5" fmla="*/ 4296014 h 4929036"/>
                  <a:gd name="connsiteX6" fmla="*/ 699862 w 2722867"/>
                  <a:gd name="connsiteY6" fmla="*/ 4213156 h 4929036"/>
                  <a:gd name="connsiteX7" fmla="*/ 753047 w 2722867"/>
                  <a:gd name="connsiteY7" fmla="*/ 4536944 h 4929036"/>
                  <a:gd name="connsiteX8" fmla="*/ 1029566 w 2722867"/>
                  <a:gd name="connsiteY8" fmla="*/ 4776568 h 4929036"/>
                  <a:gd name="connsiteX9" fmla="*/ 1096639 w 2722867"/>
                  <a:gd name="connsiteY9" fmla="*/ 4012260 h 4929036"/>
                  <a:gd name="connsiteX10" fmla="*/ 905159 w 2722867"/>
                  <a:gd name="connsiteY10" fmla="*/ 3563527 h 4929036"/>
                  <a:gd name="connsiteX11" fmla="*/ 532845 w 2722867"/>
                  <a:gd name="connsiteY11" fmla="*/ 3115956 h 4929036"/>
                  <a:gd name="connsiteX12" fmla="*/ 441021 w 2722867"/>
                  <a:gd name="connsiteY12" fmla="*/ 2269495 h 4929036"/>
                  <a:gd name="connsiteX13" fmla="*/ 995046 w 2722867"/>
                  <a:gd name="connsiteY13" fmla="*/ 1589043 h 4929036"/>
                  <a:gd name="connsiteX14" fmla="*/ 954629 w 2722867"/>
                  <a:gd name="connsiteY14" fmla="*/ 1847948 h 4929036"/>
                  <a:gd name="connsiteX15" fmla="*/ 1684971 w 2722867"/>
                  <a:gd name="connsiteY15" fmla="*/ 869773 h 4929036"/>
                  <a:gd name="connsiteX16" fmla="*/ 2235202 w 2722867"/>
                  <a:gd name="connsiteY16" fmla="*/ 1941848 h 4929036"/>
                  <a:gd name="connsiteX17" fmla="*/ 2407137 w 2722867"/>
                  <a:gd name="connsiteY17" fmla="*/ 2236937 h 4929036"/>
                  <a:gd name="connsiteX18" fmla="*/ 2171113 w 2722867"/>
                  <a:gd name="connsiteY18" fmla="*/ 2691431 h 4929036"/>
                  <a:gd name="connsiteX19" fmla="*/ 1884671 w 2722867"/>
                  <a:gd name="connsiteY19" fmla="*/ 3793278 h 4929036"/>
                  <a:gd name="connsiteX20" fmla="*/ 2042363 w 2722867"/>
                  <a:gd name="connsiteY20" fmla="*/ 4629392 h 4929036"/>
                  <a:gd name="connsiteX21" fmla="*/ 2475560 w 2722867"/>
                  <a:gd name="connsiteY21" fmla="*/ 4929036 h 4929036"/>
                  <a:gd name="connsiteX22" fmla="*/ 2461314 w 2722867"/>
                  <a:gd name="connsiteY22" fmla="*/ 1054149 h 4929036"/>
                  <a:gd name="connsiteX23" fmla="*/ 1532130 w 2722867"/>
                  <a:gd name="connsiteY23" fmla="*/ 0 h 4929036"/>
                  <a:gd name="connsiteX0" fmla="*/ 1532130 w 2722867"/>
                  <a:gd name="connsiteY0" fmla="*/ 0 h 4929036"/>
                  <a:gd name="connsiteX1" fmla="*/ 386384 w 2722867"/>
                  <a:gd name="connsiteY1" fmla="*/ 1078531 h 4929036"/>
                  <a:gd name="connsiteX2" fmla="*/ 233420 w 2722867"/>
                  <a:gd name="connsiteY2" fmla="*/ 2224374 h 4929036"/>
                  <a:gd name="connsiteX3" fmla="*/ 6157 w 2722867"/>
                  <a:gd name="connsiteY3" fmla="*/ 3824965 h 4929036"/>
                  <a:gd name="connsiteX4" fmla="*/ 370618 w 2722867"/>
                  <a:gd name="connsiteY4" fmla="*/ 3849347 h 4929036"/>
                  <a:gd name="connsiteX5" fmla="*/ 412690 w 2722867"/>
                  <a:gd name="connsiteY5" fmla="*/ 4296014 h 4929036"/>
                  <a:gd name="connsiteX6" fmla="*/ 699862 w 2722867"/>
                  <a:gd name="connsiteY6" fmla="*/ 4213156 h 4929036"/>
                  <a:gd name="connsiteX7" fmla="*/ 753047 w 2722867"/>
                  <a:gd name="connsiteY7" fmla="*/ 4536944 h 4929036"/>
                  <a:gd name="connsiteX8" fmla="*/ 1029566 w 2722867"/>
                  <a:gd name="connsiteY8" fmla="*/ 4776568 h 4929036"/>
                  <a:gd name="connsiteX9" fmla="*/ 1096639 w 2722867"/>
                  <a:gd name="connsiteY9" fmla="*/ 4012260 h 4929036"/>
                  <a:gd name="connsiteX10" fmla="*/ 905159 w 2722867"/>
                  <a:gd name="connsiteY10" fmla="*/ 3563527 h 4929036"/>
                  <a:gd name="connsiteX11" fmla="*/ 632140 w 2722867"/>
                  <a:gd name="connsiteY11" fmla="*/ 2898161 h 4929036"/>
                  <a:gd name="connsiteX12" fmla="*/ 441021 w 2722867"/>
                  <a:gd name="connsiteY12" fmla="*/ 2269495 h 4929036"/>
                  <a:gd name="connsiteX13" fmla="*/ 995046 w 2722867"/>
                  <a:gd name="connsiteY13" fmla="*/ 1589043 h 4929036"/>
                  <a:gd name="connsiteX14" fmla="*/ 954629 w 2722867"/>
                  <a:gd name="connsiteY14" fmla="*/ 1847948 h 4929036"/>
                  <a:gd name="connsiteX15" fmla="*/ 1684971 w 2722867"/>
                  <a:gd name="connsiteY15" fmla="*/ 869773 h 4929036"/>
                  <a:gd name="connsiteX16" fmla="*/ 2235202 w 2722867"/>
                  <a:gd name="connsiteY16" fmla="*/ 1941848 h 4929036"/>
                  <a:gd name="connsiteX17" fmla="*/ 2407137 w 2722867"/>
                  <a:gd name="connsiteY17" fmla="*/ 2236937 h 4929036"/>
                  <a:gd name="connsiteX18" fmla="*/ 2171113 w 2722867"/>
                  <a:gd name="connsiteY18" fmla="*/ 2691431 h 4929036"/>
                  <a:gd name="connsiteX19" fmla="*/ 1884671 w 2722867"/>
                  <a:gd name="connsiteY19" fmla="*/ 3793278 h 4929036"/>
                  <a:gd name="connsiteX20" fmla="*/ 2042363 w 2722867"/>
                  <a:gd name="connsiteY20" fmla="*/ 4629392 h 4929036"/>
                  <a:gd name="connsiteX21" fmla="*/ 2475560 w 2722867"/>
                  <a:gd name="connsiteY21" fmla="*/ 4929036 h 4929036"/>
                  <a:gd name="connsiteX22" fmla="*/ 2461314 w 2722867"/>
                  <a:gd name="connsiteY22" fmla="*/ 1054149 h 4929036"/>
                  <a:gd name="connsiteX23" fmla="*/ 1532130 w 2722867"/>
                  <a:gd name="connsiteY23" fmla="*/ 0 h 4929036"/>
                  <a:gd name="connsiteX0" fmla="*/ 1532130 w 2722867"/>
                  <a:gd name="connsiteY0" fmla="*/ 0 h 4929036"/>
                  <a:gd name="connsiteX1" fmla="*/ 386384 w 2722867"/>
                  <a:gd name="connsiteY1" fmla="*/ 1078531 h 4929036"/>
                  <a:gd name="connsiteX2" fmla="*/ 233420 w 2722867"/>
                  <a:gd name="connsiteY2" fmla="*/ 2224374 h 4929036"/>
                  <a:gd name="connsiteX3" fmla="*/ 6157 w 2722867"/>
                  <a:gd name="connsiteY3" fmla="*/ 3824965 h 4929036"/>
                  <a:gd name="connsiteX4" fmla="*/ 370618 w 2722867"/>
                  <a:gd name="connsiteY4" fmla="*/ 3849347 h 4929036"/>
                  <a:gd name="connsiteX5" fmla="*/ 412690 w 2722867"/>
                  <a:gd name="connsiteY5" fmla="*/ 4296014 h 4929036"/>
                  <a:gd name="connsiteX6" fmla="*/ 699862 w 2722867"/>
                  <a:gd name="connsiteY6" fmla="*/ 4213156 h 4929036"/>
                  <a:gd name="connsiteX7" fmla="*/ 753047 w 2722867"/>
                  <a:gd name="connsiteY7" fmla="*/ 4536944 h 4929036"/>
                  <a:gd name="connsiteX8" fmla="*/ 1029566 w 2722867"/>
                  <a:gd name="connsiteY8" fmla="*/ 4776568 h 4929036"/>
                  <a:gd name="connsiteX9" fmla="*/ 1096639 w 2722867"/>
                  <a:gd name="connsiteY9" fmla="*/ 4012260 h 4929036"/>
                  <a:gd name="connsiteX10" fmla="*/ 905159 w 2722867"/>
                  <a:gd name="connsiteY10" fmla="*/ 3563527 h 4929036"/>
                  <a:gd name="connsiteX11" fmla="*/ 632140 w 2722867"/>
                  <a:gd name="connsiteY11" fmla="*/ 2898161 h 4929036"/>
                  <a:gd name="connsiteX12" fmla="*/ 441021 w 2722867"/>
                  <a:gd name="connsiteY12" fmla="*/ 2269495 h 4929036"/>
                  <a:gd name="connsiteX13" fmla="*/ 995046 w 2722867"/>
                  <a:gd name="connsiteY13" fmla="*/ 1589043 h 4929036"/>
                  <a:gd name="connsiteX14" fmla="*/ 954629 w 2722867"/>
                  <a:gd name="connsiteY14" fmla="*/ 1847948 h 4929036"/>
                  <a:gd name="connsiteX15" fmla="*/ 1684971 w 2722867"/>
                  <a:gd name="connsiteY15" fmla="*/ 869773 h 4929036"/>
                  <a:gd name="connsiteX16" fmla="*/ 2235202 w 2722867"/>
                  <a:gd name="connsiteY16" fmla="*/ 1941848 h 4929036"/>
                  <a:gd name="connsiteX17" fmla="*/ 2407137 w 2722867"/>
                  <a:gd name="connsiteY17" fmla="*/ 2236937 h 4929036"/>
                  <a:gd name="connsiteX18" fmla="*/ 2171113 w 2722867"/>
                  <a:gd name="connsiteY18" fmla="*/ 2691431 h 4929036"/>
                  <a:gd name="connsiteX19" fmla="*/ 1884671 w 2722867"/>
                  <a:gd name="connsiteY19" fmla="*/ 3793278 h 4929036"/>
                  <a:gd name="connsiteX20" fmla="*/ 2042363 w 2722867"/>
                  <a:gd name="connsiteY20" fmla="*/ 4629392 h 4929036"/>
                  <a:gd name="connsiteX21" fmla="*/ 2475560 w 2722867"/>
                  <a:gd name="connsiteY21" fmla="*/ 4929036 h 4929036"/>
                  <a:gd name="connsiteX22" fmla="*/ 2461314 w 2722867"/>
                  <a:gd name="connsiteY22" fmla="*/ 1054149 h 4929036"/>
                  <a:gd name="connsiteX23" fmla="*/ 1532130 w 2722867"/>
                  <a:gd name="connsiteY23" fmla="*/ 0 h 4929036"/>
                  <a:gd name="connsiteX0" fmla="*/ 1532130 w 2722867"/>
                  <a:gd name="connsiteY0" fmla="*/ 0 h 4929036"/>
                  <a:gd name="connsiteX1" fmla="*/ 386384 w 2722867"/>
                  <a:gd name="connsiteY1" fmla="*/ 1078531 h 4929036"/>
                  <a:gd name="connsiteX2" fmla="*/ 233420 w 2722867"/>
                  <a:gd name="connsiteY2" fmla="*/ 2224374 h 4929036"/>
                  <a:gd name="connsiteX3" fmla="*/ 6157 w 2722867"/>
                  <a:gd name="connsiteY3" fmla="*/ 3824965 h 4929036"/>
                  <a:gd name="connsiteX4" fmla="*/ 370618 w 2722867"/>
                  <a:gd name="connsiteY4" fmla="*/ 3849347 h 4929036"/>
                  <a:gd name="connsiteX5" fmla="*/ 412690 w 2722867"/>
                  <a:gd name="connsiteY5" fmla="*/ 4296014 h 4929036"/>
                  <a:gd name="connsiteX6" fmla="*/ 699862 w 2722867"/>
                  <a:gd name="connsiteY6" fmla="*/ 4213156 h 4929036"/>
                  <a:gd name="connsiteX7" fmla="*/ 753047 w 2722867"/>
                  <a:gd name="connsiteY7" fmla="*/ 4536944 h 4929036"/>
                  <a:gd name="connsiteX8" fmla="*/ 1029566 w 2722867"/>
                  <a:gd name="connsiteY8" fmla="*/ 4776568 h 4929036"/>
                  <a:gd name="connsiteX9" fmla="*/ 1096639 w 2722867"/>
                  <a:gd name="connsiteY9" fmla="*/ 4012260 h 4929036"/>
                  <a:gd name="connsiteX10" fmla="*/ 905159 w 2722867"/>
                  <a:gd name="connsiteY10" fmla="*/ 3563527 h 4929036"/>
                  <a:gd name="connsiteX11" fmla="*/ 632140 w 2722867"/>
                  <a:gd name="connsiteY11" fmla="*/ 2898161 h 4929036"/>
                  <a:gd name="connsiteX12" fmla="*/ 474119 w 2722867"/>
                  <a:gd name="connsiteY12" fmla="*/ 2242270 h 4929036"/>
                  <a:gd name="connsiteX13" fmla="*/ 995046 w 2722867"/>
                  <a:gd name="connsiteY13" fmla="*/ 1589043 h 4929036"/>
                  <a:gd name="connsiteX14" fmla="*/ 954629 w 2722867"/>
                  <a:gd name="connsiteY14" fmla="*/ 1847948 h 4929036"/>
                  <a:gd name="connsiteX15" fmla="*/ 1684971 w 2722867"/>
                  <a:gd name="connsiteY15" fmla="*/ 869773 h 4929036"/>
                  <a:gd name="connsiteX16" fmla="*/ 2235202 w 2722867"/>
                  <a:gd name="connsiteY16" fmla="*/ 1941848 h 4929036"/>
                  <a:gd name="connsiteX17" fmla="*/ 2407137 w 2722867"/>
                  <a:gd name="connsiteY17" fmla="*/ 2236937 h 4929036"/>
                  <a:gd name="connsiteX18" fmla="*/ 2171113 w 2722867"/>
                  <a:gd name="connsiteY18" fmla="*/ 2691431 h 4929036"/>
                  <a:gd name="connsiteX19" fmla="*/ 1884671 w 2722867"/>
                  <a:gd name="connsiteY19" fmla="*/ 3793278 h 4929036"/>
                  <a:gd name="connsiteX20" fmla="*/ 2042363 w 2722867"/>
                  <a:gd name="connsiteY20" fmla="*/ 4629392 h 4929036"/>
                  <a:gd name="connsiteX21" fmla="*/ 2475560 w 2722867"/>
                  <a:gd name="connsiteY21" fmla="*/ 4929036 h 4929036"/>
                  <a:gd name="connsiteX22" fmla="*/ 2461314 w 2722867"/>
                  <a:gd name="connsiteY22" fmla="*/ 1054149 h 4929036"/>
                  <a:gd name="connsiteX23" fmla="*/ 1532130 w 2722867"/>
                  <a:gd name="connsiteY23" fmla="*/ 0 h 4929036"/>
                  <a:gd name="connsiteX0" fmla="*/ 1532130 w 2722867"/>
                  <a:gd name="connsiteY0" fmla="*/ 0 h 4929036"/>
                  <a:gd name="connsiteX1" fmla="*/ 386384 w 2722867"/>
                  <a:gd name="connsiteY1" fmla="*/ 1078531 h 4929036"/>
                  <a:gd name="connsiteX2" fmla="*/ 233420 w 2722867"/>
                  <a:gd name="connsiteY2" fmla="*/ 2224374 h 4929036"/>
                  <a:gd name="connsiteX3" fmla="*/ 6157 w 2722867"/>
                  <a:gd name="connsiteY3" fmla="*/ 3824965 h 4929036"/>
                  <a:gd name="connsiteX4" fmla="*/ 370618 w 2722867"/>
                  <a:gd name="connsiteY4" fmla="*/ 3849347 h 4929036"/>
                  <a:gd name="connsiteX5" fmla="*/ 412690 w 2722867"/>
                  <a:gd name="connsiteY5" fmla="*/ 4296014 h 4929036"/>
                  <a:gd name="connsiteX6" fmla="*/ 699862 w 2722867"/>
                  <a:gd name="connsiteY6" fmla="*/ 4213156 h 4929036"/>
                  <a:gd name="connsiteX7" fmla="*/ 753047 w 2722867"/>
                  <a:gd name="connsiteY7" fmla="*/ 4536944 h 4929036"/>
                  <a:gd name="connsiteX8" fmla="*/ 1029566 w 2722867"/>
                  <a:gd name="connsiteY8" fmla="*/ 4776568 h 4929036"/>
                  <a:gd name="connsiteX9" fmla="*/ 1096639 w 2722867"/>
                  <a:gd name="connsiteY9" fmla="*/ 4012260 h 4929036"/>
                  <a:gd name="connsiteX10" fmla="*/ 905159 w 2722867"/>
                  <a:gd name="connsiteY10" fmla="*/ 3563527 h 4929036"/>
                  <a:gd name="connsiteX11" fmla="*/ 632140 w 2722867"/>
                  <a:gd name="connsiteY11" fmla="*/ 2898161 h 4929036"/>
                  <a:gd name="connsiteX12" fmla="*/ 474119 w 2722867"/>
                  <a:gd name="connsiteY12" fmla="*/ 2242270 h 4929036"/>
                  <a:gd name="connsiteX13" fmla="*/ 995046 w 2722867"/>
                  <a:gd name="connsiteY13" fmla="*/ 1589043 h 4929036"/>
                  <a:gd name="connsiteX14" fmla="*/ 954629 w 2722867"/>
                  <a:gd name="connsiteY14" fmla="*/ 1847948 h 4929036"/>
                  <a:gd name="connsiteX15" fmla="*/ 1684971 w 2722867"/>
                  <a:gd name="connsiteY15" fmla="*/ 869773 h 4929036"/>
                  <a:gd name="connsiteX16" fmla="*/ 2235202 w 2722867"/>
                  <a:gd name="connsiteY16" fmla="*/ 1941848 h 4929036"/>
                  <a:gd name="connsiteX17" fmla="*/ 2407137 w 2722867"/>
                  <a:gd name="connsiteY17" fmla="*/ 2236937 h 4929036"/>
                  <a:gd name="connsiteX18" fmla="*/ 2171113 w 2722867"/>
                  <a:gd name="connsiteY18" fmla="*/ 2691431 h 4929036"/>
                  <a:gd name="connsiteX19" fmla="*/ 1884671 w 2722867"/>
                  <a:gd name="connsiteY19" fmla="*/ 3793278 h 4929036"/>
                  <a:gd name="connsiteX20" fmla="*/ 2042363 w 2722867"/>
                  <a:gd name="connsiteY20" fmla="*/ 4629392 h 4929036"/>
                  <a:gd name="connsiteX21" fmla="*/ 2475560 w 2722867"/>
                  <a:gd name="connsiteY21" fmla="*/ 4929036 h 4929036"/>
                  <a:gd name="connsiteX22" fmla="*/ 2461314 w 2722867"/>
                  <a:gd name="connsiteY22" fmla="*/ 1054149 h 4929036"/>
                  <a:gd name="connsiteX23" fmla="*/ 1532130 w 2722867"/>
                  <a:gd name="connsiteY23" fmla="*/ 0 h 4929036"/>
                  <a:gd name="connsiteX0" fmla="*/ 1314623 w 2505360"/>
                  <a:gd name="connsiteY0" fmla="*/ 0 h 4929036"/>
                  <a:gd name="connsiteX1" fmla="*/ 168877 w 2505360"/>
                  <a:gd name="connsiteY1" fmla="*/ 1078531 h 4929036"/>
                  <a:gd name="connsiteX2" fmla="*/ 15913 w 2505360"/>
                  <a:gd name="connsiteY2" fmla="*/ 2224374 h 4929036"/>
                  <a:gd name="connsiteX3" fmla="*/ 185832 w 2505360"/>
                  <a:gd name="connsiteY3" fmla="*/ 3593557 h 4929036"/>
                  <a:gd name="connsiteX4" fmla="*/ 153111 w 2505360"/>
                  <a:gd name="connsiteY4" fmla="*/ 3849347 h 4929036"/>
                  <a:gd name="connsiteX5" fmla="*/ 195183 w 2505360"/>
                  <a:gd name="connsiteY5" fmla="*/ 4296014 h 4929036"/>
                  <a:gd name="connsiteX6" fmla="*/ 482355 w 2505360"/>
                  <a:gd name="connsiteY6" fmla="*/ 4213156 h 4929036"/>
                  <a:gd name="connsiteX7" fmla="*/ 535540 w 2505360"/>
                  <a:gd name="connsiteY7" fmla="*/ 4536944 h 4929036"/>
                  <a:gd name="connsiteX8" fmla="*/ 812059 w 2505360"/>
                  <a:gd name="connsiteY8" fmla="*/ 4776568 h 4929036"/>
                  <a:gd name="connsiteX9" fmla="*/ 879132 w 2505360"/>
                  <a:gd name="connsiteY9" fmla="*/ 4012260 h 4929036"/>
                  <a:gd name="connsiteX10" fmla="*/ 687652 w 2505360"/>
                  <a:gd name="connsiteY10" fmla="*/ 3563527 h 4929036"/>
                  <a:gd name="connsiteX11" fmla="*/ 414633 w 2505360"/>
                  <a:gd name="connsiteY11" fmla="*/ 2898161 h 4929036"/>
                  <a:gd name="connsiteX12" fmla="*/ 256612 w 2505360"/>
                  <a:gd name="connsiteY12" fmla="*/ 2242270 h 4929036"/>
                  <a:gd name="connsiteX13" fmla="*/ 777539 w 2505360"/>
                  <a:gd name="connsiteY13" fmla="*/ 1589043 h 4929036"/>
                  <a:gd name="connsiteX14" fmla="*/ 737122 w 2505360"/>
                  <a:gd name="connsiteY14" fmla="*/ 1847948 h 4929036"/>
                  <a:gd name="connsiteX15" fmla="*/ 1467464 w 2505360"/>
                  <a:gd name="connsiteY15" fmla="*/ 869773 h 4929036"/>
                  <a:gd name="connsiteX16" fmla="*/ 2017695 w 2505360"/>
                  <a:gd name="connsiteY16" fmla="*/ 1941848 h 4929036"/>
                  <a:gd name="connsiteX17" fmla="*/ 2189630 w 2505360"/>
                  <a:gd name="connsiteY17" fmla="*/ 2236937 h 4929036"/>
                  <a:gd name="connsiteX18" fmla="*/ 1953606 w 2505360"/>
                  <a:gd name="connsiteY18" fmla="*/ 2691431 h 4929036"/>
                  <a:gd name="connsiteX19" fmla="*/ 1667164 w 2505360"/>
                  <a:gd name="connsiteY19" fmla="*/ 3793278 h 4929036"/>
                  <a:gd name="connsiteX20" fmla="*/ 1824856 w 2505360"/>
                  <a:gd name="connsiteY20" fmla="*/ 4629392 h 4929036"/>
                  <a:gd name="connsiteX21" fmla="*/ 2258053 w 2505360"/>
                  <a:gd name="connsiteY21" fmla="*/ 4929036 h 4929036"/>
                  <a:gd name="connsiteX22" fmla="*/ 2243807 w 2505360"/>
                  <a:gd name="connsiteY22" fmla="*/ 1054149 h 4929036"/>
                  <a:gd name="connsiteX23" fmla="*/ 1314623 w 2505360"/>
                  <a:gd name="connsiteY23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757956 w 2575664"/>
                  <a:gd name="connsiteY10" fmla="*/ 3563527 h 4929036"/>
                  <a:gd name="connsiteX11" fmla="*/ 484937 w 2575664"/>
                  <a:gd name="connsiteY11" fmla="*/ 2898161 h 4929036"/>
                  <a:gd name="connsiteX12" fmla="*/ 326916 w 2575664"/>
                  <a:gd name="connsiteY12" fmla="*/ 2242270 h 4929036"/>
                  <a:gd name="connsiteX13" fmla="*/ 847843 w 2575664"/>
                  <a:gd name="connsiteY13" fmla="*/ 1589043 h 4929036"/>
                  <a:gd name="connsiteX14" fmla="*/ 807426 w 2575664"/>
                  <a:gd name="connsiteY14" fmla="*/ 1847948 h 4929036"/>
                  <a:gd name="connsiteX15" fmla="*/ 1537768 w 2575664"/>
                  <a:gd name="connsiteY15" fmla="*/ 869773 h 4929036"/>
                  <a:gd name="connsiteX16" fmla="*/ 2087999 w 2575664"/>
                  <a:gd name="connsiteY16" fmla="*/ 1941848 h 4929036"/>
                  <a:gd name="connsiteX17" fmla="*/ 2259934 w 2575664"/>
                  <a:gd name="connsiteY17" fmla="*/ 2236937 h 4929036"/>
                  <a:gd name="connsiteX18" fmla="*/ 2023910 w 2575664"/>
                  <a:gd name="connsiteY18" fmla="*/ 2691431 h 4929036"/>
                  <a:gd name="connsiteX19" fmla="*/ 1737468 w 2575664"/>
                  <a:gd name="connsiteY19" fmla="*/ 3793278 h 4929036"/>
                  <a:gd name="connsiteX20" fmla="*/ 1895160 w 2575664"/>
                  <a:gd name="connsiteY20" fmla="*/ 4629392 h 4929036"/>
                  <a:gd name="connsiteX21" fmla="*/ 2328357 w 2575664"/>
                  <a:gd name="connsiteY21" fmla="*/ 4929036 h 4929036"/>
                  <a:gd name="connsiteX22" fmla="*/ 2314111 w 2575664"/>
                  <a:gd name="connsiteY22" fmla="*/ 1054149 h 4929036"/>
                  <a:gd name="connsiteX23" fmla="*/ 1384927 w 2575664"/>
                  <a:gd name="connsiteY23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757956 w 2575664"/>
                  <a:gd name="connsiteY10" fmla="*/ 3563527 h 4929036"/>
                  <a:gd name="connsiteX11" fmla="*/ 484937 w 2575664"/>
                  <a:gd name="connsiteY11" fmla="*/ 2898161 h 4929036"/>
                  <a:gd name="connsiteX12" fmla="*/ 475859 w 2575664"/>
                  <a:gd name="connsiteY12" fmla="*/ 2514515 h 4929036"/>
                  <a:gd name="connsiteX13" fmla="*/ 847843 w 2575664"/>
                  <a:gd name="connsiteY13" fmla="*/ 1589043 h 4929036"/>
                  <a:gd name="connsiteX14" fmla="*/ 807426 w 2575664"/>
                  <a:gd name="connsiteY14" fmla="*/ 1847948 h 4929036"/>
                  <a:gd name="connsiteX15" fmla="*/ 1537768 w 2575664"/>
                  <a:gd name="connsiteY15" fmla="*/ 869773 h 4929036"/>
                  <a:gd name="connsiteX16" fmla="*/ 2087999 w 2575664"/>
                  <a:gd name="connsiteY16" fmla="*/ 1941848 h 4929036"/>
                  <a:gd name="connsiteX17" fmla="*/ 2259934 w 2575664"/>
                  <a:gd name="connsiteY17" fmla="*/ 2236937 h 4929036"/>
                  <a:gd name="connsiteX18" fmla="*/ 2023910 w 2575664"/>
                  <a:gd name="connsiteY18" fmla="*/ 2691431 h 4929036"/>
                  <a:gd name="connsiteX19" fmla="*/ 1737468 w 2575664"/>
                  <a:gd name="connsiteY19" fmla="*/ 3793278 h 4929036"/>
                  <a:gd name="connsiteX20" fmla="*/ 1895160 w 2575664"/>
                  <a:gd name="connsiteY20" fmla="*/ 4629392 h 4929036"/>
                  <a:gd name="connsiteX21" fmla="*/ 2328357 w 2575664"/>
                  <a:gd name="connsiteY21" fmla="*/ 4929036 h 4929036"/>
                  <a:gd name="connsiteX22" fmla="*/ 2314111 w 2575664"/>
                  <a:gd name="connsiteY22" fmla="*/ 1054149 h 4929036"/>
                  <a:gd name="connsiteX23" fmla="*/ 1384927 w 2575664"/>
                  <a:gd name="connsiteY23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757956 w 2575664"/>
                  <a:gd name="connsiteY10" fmla="*/ 3563527 h 4929036"/>
                  <a:gd name="connsiteX11" fmla="*/ 840746 w 2575664"/>
                  <a:gd name="connsiteY11" fmla="*/ 2830101 h 4929036"/>
                  <a:gd name="connsiteX12" fmla="*/ 475859 w 2575664"/>
                  <a:gd name="connsiteY12" fmla="*/ 2514515 h 4929036"/>
                  <a:gd name="connsiteX13" fmla="*/ 847843 w 2575664"/>
                  <a:gd name="connsiteY13" fmla="*/ 1589043 h 4929036"/>
                  <a:gd name="connsiteX14" fmla="*/ 807426 w 2575664"/>
                  <a:gd name="connsiteY14" fmla="*/ 1847948 h 4929036"/>
                  <a:gd name="connsiteX15" fmla="*/ 1537768 w 2575664"/>
                  <a:gd name="connsiteY15" fmla="*/ 869773 h 4929036"/>
                  <a:gd name="connsiteX16" fmla="*/ 2087999 w 2575664"/>
                  <a:gd name="connsiteY16" fmla="*/ 1941848 h 4929036"/>
                  <a:gd name="connsiteX17" fmla="*/ 2259934 w 2575664"/>
                  <a:gd name="connsiteY17" fmla="*/ 2236937 h 4929036"/>
                  <a:gd name="connsiteX18" fmla="*/ 2023910 w 2575664"/>
                  <a:gd name="connsiteY18" fmla="*/ 2691431 h 4929036"/>
                  <a:gd name="connsiteX19" fmla="*/ 1737468 w 2575664"/>
                  <a:gd name="connsiteY19" fmla="*/ 3793278 h 4929036"/>
                  <a:gd name="connsiteX20" fmla="*/ 1895160 w 2575664"/>
                  <a:gd name="connsiteY20" fmla="*/ 4629392 h 4929036"/>
                  <a:gd name="connsiteX21" fmla="*/ 2328357 w 2575664"/>
                  <a:gd name="connsiteY21" fmla="*/ 4929036 h 4929036"/>
                  <a:gd name="connsiteX22" fmla="*/ 2314111 w 2575664"/>
                  <a:gd name="connsiteY22" fmla="*/ 1054149 h 4929036"/>
                  <a:gd name="connsiteX23" fmla="*/ 1384927 w 2575664"/>
                  <a:gd name="connsiteY23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1006195 w 2575664"/>
                  <a:gd name="connsiteY10" fmla="*/ 3413792 h 4929036"/>
                  <a:gd name="connsiteX11" fmla="*/ 840746 w 2575664"/>
                  <a:gd name="connsiteY11" fmla="*/ 2830101 h 4929036"/>
                  <a:gd name="connsiteX12" fmla="*/ 475859 w 2575664"/>
                  <a:gd name="connsiteY12" fmla="*/ 2514515 h 4929036"/>
                  <a:gd name="connsiteX13" fmla="*/ 847843 w 2575664"/>
                  <a:gd name="connsiteY13" fmla="*/ 1589043 h 4929036"/>
                  <a:gd name="connsiteX14" fmla="*/ 807426 w 2575664"/>
                  <a:gd name="connsiteY14" fmla="*/ 1847948 h 4929036"/>
                  <a:gd name="connsiteX15" fmla="*/ 1537768 w 2575664"/>
                  <a:gd name="connsiteY15" fmla="*/ 869773 h 4929036"/>
                  <a:gd name="connsiteX16" fmla="*/ 2087999 w 2575664"/>
                  <a:gd name="connsiteY16" fmla="*/ 1941848 h 4929036"/>
                  <a:gd name="connsiteX17" fmla="*/ 2259934 w 2575664"/>
                  <a:gd name="connsiteY17" fmla="*/ 2236937 h 4929036"/>
                  <a:gd name="connsiteX18" fmla="*/ 2023910 w 2575664"/>
                  <a:gd name="connsiteY18" fmla="*/ 2691431 h 4929036"/>
                  <a:gd name="connsiteX19" fmla="*/ 1737468 w 2575664"/>
                  <a:gd name="connsiteY19" fmla="*/ 3793278 h 4929036"/>
                  <a:gd name="connsiteX20" fmla="*/ 1895160 w 2575664"/>
                  <a:gd name="connsiteY20" fmla="*/ 4629392 h 4929036"/>
                  <a:gd name="connsiteX21" fmla="*/ 2328357 w 2575664"/>
                  <a:gd name="connsiteY21" fmla="*/ 4929036 h 4929036"/>
                  <a:gd name="connsiteX22" fmla="*/ 2314111 w 2575664"/>
                  <a:gd name="connsiteY22" fmla="*/ 1054149 h 4929036"/>
                  <a:gd name="connsiteX23" fmla="*/ 1384927 w 2575664"/>
                  <a:gd name="connsiteY23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1006195 w 2575664"/>
                  <a:gd name="connsiteY10" fmla="*/ 3413792 h 4929036"/>
                  <a:gd name="connsiteX11" fmla="*/ 840746 w 2575664"/>
                  <a:gd name="connsiteY11" fmla="*/ 2830101 h 4929036"/>
                  <a:gd name="connsiteX12" fmla="*/ 475859 w 2575664"/>
                  <a:gd name="connsiteY12" fmla="*/ 2514515 h 4929036"/>
                  <a:gd name="connsiteX13" fmla="*/ 847843 w 2575664"/>
                  <a:gd name="connsiteY13" fmla="*/ 1589043 h 4929036"/>
                  <a:gd name="connsiteX14" fmla="*/ 807426 w 2575664"/>
                  <a:gd name="connsiteY14" fmla="*/ 1847948 h 4929036"/>
                  <a:gd name="connsiteX15" fmla="*/ 1537768 w 2575664"/>
                  <a:gd name="connsiteY15" fmla="*/ 869773 h 4929036"/>
                  <a:gd name="connsiteX16" fmla="*/ 2087999 w 2575664"/>
                  <a:gd name="connsiteY16" fmla="*/ 1941848 h 4929036"/>
                  <a:gd name="connsiteX17" fmla="*/ 1730359 w 2575664"/>
                  <a:gd name="connsiteY17" fmla="*/ 2522794 h 4929036"/>
                  <a:gd name="connsiteX18" fmla="*/ 2023910 w 2575664"/>
                  <a:gd name="connsiteY18" fmla="*/ 2691431 h 4929036"/>
                  <a:gd name="connsiteX19" fmla="*/ 1737468 w 2575664"/>
                  <a:gd name="connsiteY19" fmla="*/ 3793278 h 4929036"/>
                  <a:gd name="connsiteX20" fmla="*/ 1895160 w 2575664"/>
                  <a:gd name="connsiteY20" fmla="*/ 4629392 h 4929036"/>
                  <a:gd name="connsiteX21" fmla="*/ 2328357 w 2575664"/>
                  <a:gd name="connsiteY21" fmla="*/ 4929036 h 4929036"/>
                  <a:gd name="connsiteX22" fmla="*/ 2314111 w 2575664"/>
                  <a:gd name="connsiteY22" fmla="*/ 1054149 h 4929036"/>
                  <a:gd name="connsiteX23" fmla="*/ 1384927 w 2575664"/>
                  <a:gd name="connsiteY23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1006195 w 2575664"/>
                  <a:gd name="connsiteY10" fmla="*/ 3413792 h 4929036"/>
                  <a:gd name="connsiteX11" fmla="*/ 840746 w 2575664"/>
                  <a:gd name="connsiteY11" fmla="*/ 2830101 h 4929036"/>
                  <a:gd name="connsiteX12" fmla="*/ 475859 w 2575664"/>
                  <a:gd name="connsiteY12" fmla="*/ 2514515 h 4929036"/>
                  <a:gd name="connsiteX13" fmla="*/ 847843 w 2575664"/>
                  <a:gd name="connsiteY13" fmla="*/ 1589043 h 4929036"/>
                  <a:gd name="connsiteX14" fmla="*/ 807426 w 2575664"/>
                  <a:gd name="connsiteY14" fmla="*/ 1847948 h 4929036"/>
                  <a:gd name="connsiteX15" fmla="*/ 1537768 w 2575664"/>
                  <a:gd name="connsiteY15" fmla="*/ 869773 h 4929036"/>
                  <a:gd name="connsiteX16" fmla="*/ 1757014 w 2575664"/>
                  <a:gd name="connsiteY16" fmla="*/ 2186868 h 4929036"/>
                  <a:gd name="connsiteX17" fmla="*/ 1730359 w 2575664"/>
                  <a:gd name="connsiteY17" fmla="*/ 2522794 h 4929036"/>
                  <a:gd name="connsiteX18" fmla="*/ 2023910 w 2575664"/>
                  <a:gd name="connsiteY18" fmla="*/ 2691431 h 4929036"/>
                  <a:gd name="connsiteX19" fmla="*/ 1737468 w 2575664"/>
                  <a:gd name="connsiteY19" fmla="*/ 3793278 h 4929036"/>
                  <a:gd name="connsiteX20" fmla="*/ 1895160 w 2575664"/>
                  <a:gd name="connsiteY20" fmla="*/ 4629392 h 4929036"/>
                  <a:gd name="connsiteX21" fmla="*/ 2328357 w 2575664"/>
                  <a:gd name="connsiteY21" fmla="*/ 4929036 h 4929036"/>
                  <a:gd name="connsiteX22" fmla="*/ 2314111 w 2575664"/>
                  <a:gd name="connsiteY22" fmla="*/ 1054149 h 4929036"/>
                  <a:gd name="connsiteX23" fmla="*/ 1384927 w 2575664"/>
                  <a:gd name="connsiteY23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1006195 w 2575664"/>
                  <a:gd name="connsiteY10" fmla="*/ 3413792 h 4929036"/>
                  <a:gd name="connsiteX11" fmla="*/ 840746 w 2575664"/>
                  <a:gd name="connsiteY11" fmla="*/ 2830101 h 4929036"/>
                  <a:gd name="connsiteX12" fmla="*/ 475859 w 2575664"/>
                  <a:gd name="connsiteY12" fmla="*/ 2514515 h 4929036"/>
                  <a:gd name="connsiteX13" fmla="*/ 847843 w 2575664"/>
                  <a:gd name="connsiteY13" fmla="*/ 1589043 h 4929036"/>
                  <a:gd name="connsiteX14" fmla="*/ 807426 w 2575664"/>
                  <a:gd name="connsiteY14" fmla="*/ 1847948 h 4929036"/>
                  <a:gd name="connsiteX15" fmla="*/ 1521219 w 2575664"/>
                  <a:gd name="connsiteY15" fmla="*/ 1468710 h 4929036"/>
                  <a:gd name="connsiteX16" fmla="*/ 1757014 w 2575664"/>
                  <a:gd name="connsiteY16" fmla="*/ 2186868 h 4929036"/>
                  <a:gd name="connsiteX17" fmla="*/ 1730359 w 2575664"/>
                  <a:gd name="connsiteY17" fmla="*/ 2522794 h 4929036"/>
                  <a:gd name="connsiteX18" fmla="*/ 2023910 w 2575664"/>
                  <a:gd name="connsiteY18" fmla="*/ 2691431 h 4929036"/>
                  <a:gd name="connsiteX19" fmla="*/ 1737468 w 2575664"/>
                  <a:gd name="connsiteY19" fmla="*/ 3793278 h 4929036"/>
                  <a:gd name="connsiteX20" fmla="*/ 1895160 w 2575664"/>
                  <a:gd name="connsiteY20" fmla="*/ 4629392 h 4929036"/>
                  <a:gd name="connsiteX21" fmla="*/ 2328357 w 2575664"/>
                  <a:gd name="connsiteY21" fmla="*/ 4929036 h 4929036"/>
                  <a:gd name="connsiteX22" fmla="*/ 2314111 w 2575664"/>
                  <a:gd name="connsiteY22" fmla="*/ 1054149 h 4929036"/>
                  <a:gd name="connsiteX23" fmla="*/ 1384927 w 2575664"/>
                  <a:gd name="connsiteY23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1006195 w 2575664"/>
                  <a:gd name="connsiteY10" fmla="*/ 3413792 h 4929036"/>
                  <a:gd name="connsiteX11" fmla="*/ 840746 w 2575664"/>
                  <a:gd name="connsiteY11" fmla="*/ 2830101 h 4929036"/>
                  <a:gd name="connsiteX12" fmla="*/ 475859 w 2575664"/>
                  <a:gd name="connsiteY12" fmla="*/ 2514515 h 4929036"/>
                  <a:gd name="connsiteX13" fmla="*/ 847843 w 2575664"/>
                  <a:gd name="connsiteY13" fmla="*/ 1589043 h 4929036"/>
                  <a:gd name="connsiteX14" fmla="*/ 807426 w 2575664"/>
                  <a:gd name="connsiteY14" fmla="*/ 1847948 h 4929036"/>
                  <a:gd name="connsiteX15" fmla="*/ 1521219 w 2575664"/>
                  <a:gd name="connsiteY15" fmla="*/ 1468710 h 4929036"/>
                  <a:gd name="connsiteX16" fmla="*/ 1730359 w 2575664"/>
                  <a:gd name="connsiteY16" fmla="*/ 2522794 h 4929036"/>
                  <a:gd name="connsiteX17" fmla="*/ 2023910 w 2575664"/>
                  <a:gd name="connsiteY17" fmla="*/ 2691431 h 4929036"/>
                  <a:gd name="connsiteX18" fmla="*/ 1737468 w 2575664"/>
                  <a:gd name="connsiteY18" fmla="*/ 3793278 h 4929036"/>
                  <a:gd name="connsiteX19" fmla="*/ 1895160 w 2575664"/>
                  <a:gd name="connsiteY19" fmla="*/ 4629392 h 4929036"/>
                  <a:gd name="connsiteX20" fmla="*/ 2328357 w 2575664"/>
                  <a:gd name="connsiteY20" fmla="*/ 4929036 h 4929036"/>
                  <a:gd name="connsiteX21" fmla="*/ 2314111 w 2575664"/>
                  <a:gd name="connsiteY21" fmla="*/ 1054149 h 4929036"/>
                  <a:gd name="connsiteX22" fmla="*/ 1384927 w 2575664"/>
                  <a:gd name="connsiteY22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1006195 w 2575664"/>
                  <a:gd name="connsiteY10" fmla="*/ 3413792 h 4929036"/>
                  <a:gd name="connsiteX11" fmla="*/ 840746 w 2575664"/>
                  <a:gd name="connsiteY11" fmla="*/ 2830101 h 4929036"/>
                  <a:gd name="connsiteX12" fmla="*/ 475859 w 2575664"/>
                  <a:gd name="connsiteY12" fmla="*/ 2514515 h 4929036"/>
                  <a:gd name="connsiteX13" fmla="*/ 847843 w 2575664"/>
                  <a:gd name="connsiteY13" fmla="*/ 1589043 h 4929036"/>
                  <a:gd name="connsiteX14" fmla="*/ 807426 w 2575664"/>
                  <a:gd name="connsiteY14" fmla="*/ 1847948 h 4929036"/>
                  <a:gd name="connsiteX15" fmla="*/ 1730359 w 2575664"/>
                  <a:gd name="connsiteY15" fmla="*/ 2522794 h 4929036"/>
                  <a:gd name="connsiteX16" fmla="*/ 2023910 w 2575664"/>
                  <a:gd name="connsiteY16" fmla="*/ 2691431 h 4929036"/>
                  <a:gd name="connsiteX17" fmla="*/ 1737468 w 2575664"/>
                  <a:gd name="connsiteY17" fmla="*/ 3793278 h 4929036"/>
                  <a:gd name="connsiteX18" fmla="*/ 1895160 w 2575664"/>
                  <a:gd name="connsiteY18" fmla="*/ 4629392 h 4929036"/>
                  <a:gd name="connsiteX19" fmla="*/ 2328357 w 2575664"/>
                  <a:gd name="connsiteY19" fmla="*/ 4929036 h 4929036"/>
                  <a:gd name="connsiteX20" fmla="*/ 2314111 w 2575664"/>
                  <a:gd name="connsiteY20" fmla="*/ 1054149 h 4929036"/>
                  <a:gd name="connsiteX21" fmla="*/ 1384927 w 2575664"/>
                  <a:gd name="connsiteY21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1006195 w 2575664"/>
                  <a:gd name="connsiteY10" fmla="*/ 3413792 h 4929036"/>
                  <a:gd name="connsiteX11" fmla="*/ 840746 w 2575664"/>
                  <a:gd name="connsiteY11" fmla="*/ 2830101 h 4929036"/>
                  <a:gd name="connsiteX12" fmla="*/ 475859 w 2575664"/>
                  <a:gd name="connsiteY12" fmla="*/ 2514515 h 4929036"/>
                  <a:gd name="connsiteX13" fmla="*/ 807426 w 2575664"/>
                  <a:gd name="connsiteY13" fmla="*/ 1847948 h 4929036"/>
                  <a:gd name="connsiteX14" fmla="*/ 1730359 w 2575664"/>
                  <a:gd name="connsiteY14" fmla="*/ 2522794 h 4929036"/>
                  <a:gd name="connsiteX15" fmla="*/ 2023910 w 2575664"/>
                  <a:gd name="connsiteY15" fmla="*/ 2691431 h 4929036"/>
                  <a:gd name="connsiteX16" fmla="*/ 1737468 w 2575664"/>
                  <a:gd name="connsiteY16" fmla="*/ 3793278 h 4929036"/>
                  <a:gd name="connsiteX17" fmla="*/ 1895160 w 2575664"/>
                  <a:gd name="connsiteY17" fmla="*/ 4629392 h 4929036"/>
                  <a:gd name="connsiteX18" fmla="*/ 2328357 w 2575664"/>
                  <a:gd name="connsiteY18" fmla="*/ 4929036 h 4929036"/>
                  <a:gd name="connsiteX19" fmla="*/ 2314111 w 2575664"/>
                  <a:gd name="connsiteY19" fmla="*/ 1054149 h 4929036"/>
                  <a:gd name="connsiteX20" fmla="*/ 1384927 w 2575664"/>
                  <a:gd name="connsiteY20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1006195 w 2575664"/>
                  <a:gd name="connsiteY10" fmla="*/ 3413792 h 4929036"/>
                  <a:gd name="connsiteX11" fmla="*/ 840746 w 2575664"/>
                  <a:gd name="connsiteY11" fmla="*/ 2830101 h 4929036"/>
                  <a:gd name="connsiteX12" fmla="*/ 807426 w 2575664"/>
                  <a:gd name="connsiteY12" fmla="*/ 1847948 h 4929036"/>
                  <a:gd name="connsiteX13" fmla="*/ 1730359 w 2575664"/>
                  <a:gd name="connsiteY13" fmla="*/ 2522794 h 4929036"/>
                  <a:gd name="connsiteX14" fmla="*/ 2023910 w 2575664"/>
                  <a:gd name="connsiteY14" fmla="*/ 2691431 h 4929036"/>
                  <a:gd name="connsiteX15" fmla="*/ 1737468 w 2575664"/>
                  <a:gd name="connsiteY15" fmla="*/ 3793278 h 4929036"/>
                  <a:gd name="connsiteX16" fmla="*/ 1895160 w 2575664"/>
                  <a:gd name="connsiteY16" fmla="*/ 4629392 h 4929036"/>
                  <a:gd name="connsiteX17" fmla="*/ 2328357 w 2575664"/>
                  <a:gd name="connsiteY17" fmla="*/ 4929036 h 4929036"/>
                  <a:gd name="connsiteX18" fmla="*/ 2314111 w 2575664"/>
                  <a:gd name="connsiteY18" fmla="*/ 1054149 h 4929036"/>
                  <a:gd name="connsiteX19" fmla="*/ 1384927 w 2575664"/>
                  <a:gd name="connsiteY19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1006195 w 2575664"/>
                  <a:gd name="connsiteY10" fmla="*/ 3413792 h 4929036"/>
                  <a:gd name="connsiteX11" fmla="*/ 807426 w 2575664"/>
                  <a:gd name="connsiteY11" fmla="*/ 1847948 h 4929036"/>
                  <a:gd name="connsiteX12" fmla="*/ 1730359 w 2575664"/>
                  <a:gd name="connsiteY12" fmla="*/ 2522794 h 4929036"/>
                  <a:gd name="connsiteX13" fmla="*/ 2023910 w 2575664"/>
                  <a:gd name="connsiteY13" fmla="*/ 2691431 h 4929036"/>
                  <a:gd name="connsiteX14" fmla="*/ 1737468 w 2575664"/>
                  <a:gd name="connsiteY14" fmla="*/ 3793278 h 4929036"/>
                  <a:gd name="connsiteX15" fmla="*/ 1895160 w 2575664"/>
                  <a:gd name="connsiteY15" fmla="*/ 4629392 h 4929036"/>
                  <a:gd name="connsiteX16" fmla="*/ 2328357 w 2575664"/>
                  <a:gd name="connsiteY16" fmla="*/ 4929036 h 4929036"/>
                  <a:gd name="connsiteX17" fmla="*/ 2314111 w 2575664"/>
                  <a:gd name="connsiteY17" fmla="*/ 1054149 h 4929036"/>
                  <a:gd name="connsiteX18" fmla="*/ 1384927 w 2575664"/>
                  <a:gd name="connsiteY18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807426 w 2575664"/>
                  <a:gd name="connsiteY10" fmla="*/ 1847948 h 4929036"/>
                  <a:gd name="connsiteX11" fmla="*/ 1730359 w 2575664"/>
                  <a:gd name="connsiteY11" fmla="*/ 2522794 h 4929036"/>
                  <a:gd name="connsiteX12" fmla="*/ 2023910 w 2575664"/>
                  <a:gd name="connsiteY12" fmla="*/ 2691431 h 4929036"/>
                  <a:gd name="connsiteX13" fmla="*/ 1737468 w 2575664"/>
                  <a:gd name="connsiteY13" fmla="*/ 3793278 h 4929036"/>
                  <a:gd name="connsiteX14" fmla="*/ 1895160 w 2575664"/>
                  <a:gd name="connsiteY14" fmla="*/ 4629392 h 4929036"/>
                  <a:gd name="connsiteX15" fmla="*/ 2328357 w 2575664"/>
                  <a:gd name="connsiteY15" fmla="*/ 4929036 h 4929036"/>
                  <a:gd name="connsiteX16" fmla="*/ 2314111 w 2575664"/>
                  <a:gd name="connsiteY16" fmla="*/ 1054149 h 4929036"/>
                  <a:gd name="connsiteX17" fmla="*/ 1384927 w 2575664"/>
                  <a:gd name="connsiteY17" fmla="*/ 0 h 4929036"/>
                  <a:gd name="connsiteX0" fmla="*/ 1384927 w 2575664"/>
                  <a:gd name="connsiteY0" fmla="*/ 0 h 4929036"/>
                  <a:gd name="connsiteX1" fmla="*/ 239181 w 2575664"/>
                  <a:gd name="connsiteY1" fmla="*/ 1078531 h 4929036"/>
                  <a:gd name="connsiteX2" fmla="*/ 86217 w 2575664"/>
                  <a:gd name="connsiteY2" fmla="*/ 2224374 h 4929036"/>
                  <a:gd name="connsiteX3" fmla="*/ 256136 w 2575664"/>
                  <a:gd name="connsiteY3" fmla="*/ 3593557 h 4929036"/>
                  <a:gd name="connsiteX4" fmla="*/ 0 w 2575664"/>
                  <a:gd name="connsiteY4" fmla="*/ 4244100 h 4929036"/>
                  <a:gd name="connsiteX5" fmla="*/ 265487 w 2575664"/>
                  <a:gd name="connsiteY5" fmla="*/ 4296014 h 4929036"/>
                  <a:gd name="connsiteX6" fmla="*/ 552659 w 2575664"/>
                  <a:gd name="connsiteY6" fmla="*/ 4213156 h 4929036"/>
                  <a:gd name="connsiteX7" fmla="*/ 605844 w 2575664"/>
                  <a:gd name="connsiteY7" fmla="*/ 4536944 h 4929036"/>
                  <a:gd name="connsiteX8" fmla="*/ 882363 w 2575664"/>
                  <a:gd name="connsiteY8" fmla="*/ 4776568 h 4929036"/>
                  <a:gd name="connsiteX9" fmla="*/ 949436 w 2575664"/>
                  <a:gd name="connsiteY9" fmla="*/ 4012260 h 4929036"/>
                  <a:gd name="connsiteX10" fmla="*/ 1730359 w 2575664"/>
                  <a:gd name="connsiteY10" fmla="*/ 2522794 h 4929036"/>
                  <a:gd name="connsiteX11" fmla="*/ 2023910 w 2575664"/>
                  <a:gd name="connsiteY11" fmla="*/ 2691431 h 4929036"/>
                  <a:gd name="connsiteX12" fmla="*/ 1737468 w 2575664"/>
                  <a:gd name="connsiteY12" fmla="*/ 3793278 h 4929036"/>
                  <a:gd name="connsiteX13" fmla="*/ 1895160 w 2575664"/>
                  <a:gd name="connsiteY13" fmla="*/ 4629392 h 4929036"/>
                  <a:gd name="connsiteX14" fmla="*/ 2328357 w 2575664"/>
                  <a:gd name="connsiteY14" fmla="*/ 4929036 h 4929036"/>
                  <a:gd name="connsiteX15" fmla="*/ 2314111 w 2575664"/>
                  <a:gd name="connsiteY15" fmla="*/ 1054149 h 4929036"/>
                  <a:gd name="connsiteX16" fmla="*/ 1384927 w 2575664"/>
                  <a:gd name="connsiteY16" fmla="*/ 0 h 4929036"/>
                  <a:gd name="connsiteX0" fmla="*/ 1384927 w 2611588"/>
                  <a:gd name="connsiteY0" fmla="*/ 0 h 4929036"/>
                  <a:gd name="connsiteX1" fmla="*/ 239181 w 2611588"/>
                  <a:gd name="connsiteY1" fmla="*/ 1078531 h 4929036"/>
                  <a:gd name="connsiteX2" fmla="*/ 86217 w 2611588"/>
                  <a:gd name="connsiteY2" fmla="*/ 2224374 h 4929036"/>
                  <a:gd name="connsiteX3" fmla="*/ 256136 w 2611588"/>
                  <a:gd name="connsiteY3" fmla="*/ 3593557 h 4929036"/>
                  <a:gd name="connsiteX4" fmla="*/ 0 w 2611588"/>
                  <a:gd name="connsiteY4" fmla="*/ 4244100 h 4929036"/>
                  <a:gd name="connsiteX5" fmla="*/ 265487 w 2611588"/>
                  <a:gd name="connsiteY5" fmla="*/ 4296014 h 4929036"/>
                  <a:gd name="connsiteX6" fmla="*/ 552659 w 2611588"/>
                  <a:gd name="connsiteY6" fmla="*/ 4213156 h 4929036"/>
                  <a:gd name="connsiteX7" fmla="*/ 605844 w 2611588"/>
                  <a:gd name="connsiteY7" fmla="*/ 4536944 h 4929036"/>
                  <a:gd name="connsiteX8" fmla="*/ 882363 w 2611588"/>
                  <a:gd name="connsiteY8" fmla="*/ 4776568 h 4929036"/>
                  <a:gd name="connsiteX9" fmla="*/ 949436 w 2611588"/>
                  <a:gd name="connsiteY9" fmla="*/ 4012260 h 4929036"/>
                  <a:gd name="connsiteX10" fmla="*/ 1730359 w 2611588"/>
                  <a:gd name="connsiteY10" fmla="*/ 2522794 h 4929036"/>
                  <a:gd name="connsiteX11" fmla="*/ 2023910 w 2611588"/>
                  <a:gd name="connsiteY11" fmla="*/ 2691431 h 4929036"/>
                  <a:gd name="connsiteX12" fmla="*/ 1737468 w 2611588"/>
                  <a:gd name="connsiteY12" fmla="*/ 3793278 h 4929036"/>
                  <a:gd name="connsiteX13" fmla="*/ 1895160 w 2611588"/>
                  <a:gd name="connsiteY13" fmla="*/ 4629392 h 4929036"/>
                  <a:gd name="connsiteX14" fmla="*/ 2328357 w 2611588"/>
                  <a:gd name="connsiteY14" fmla="*/ 4929036 h 4929036"/>
                  <a:gd name="connsiteX15" fmla="*/ 2421681 w 2611588"/>
                  <a:gd name="connsiteY15" fmla="*/ 1108598 h 4929036"/>
                  <a:gd name="connsiteX16" fmla="*/ 1384927 w 2611588"/>
                  <a:gd name="connsiteY16" fmla="*/ 0 h 4929036"/>
                  <a:gd name="connsiteX0" fmla="*/ 1384927 w 2583184"/>
                  <a:gd name="connsiteY0" fmla="*/ 0 h 4929036"/>
                  <a:gd name="connsiteX1" fmla="*/ 239181 w 2583184"/>
                  <a:gd name="connsiteY1" fmla="*/ 1078531 h 4929036"/>
                  <a:gd name="connsiteX2" fmla="*/ 86217 w 2583184"/>
                  <a:gd name="connsiteY2" fmla="*/ 2224374 h 4929036"/>
                  <a:gd name="connsiteX3" fmla="*/ 256136 w 2583184"/>
                  <a:gd name="connsiteY3" fmla="*/ 3593557 h 4929036"/>
                  <a:gd name="connsiteX4" fmla="*/ 0 w 2583184"/>
                  <a:gd name="connsiteY4" fmla="*/ 4244100 h 4929036"/>
                  <a:gd name="connsiteX5" fmla="*/ 265487 w 2583184"/>
                  <a:gd name="connsiteY5" fmla="*/ 4296014 h 4929036"/>
                  <a:gd name="connsiteX6" fmla="*/ 552659 w 2583184"/>
                  <a:gd name="connsiteY6" fmla="*/ 4213156 h 4929036"/>
                  <a:gd name="connsiteX7" fmla="*/ 605844 w 2583184"/>
                  <a:gd name="connsiteY7" fmla="*/ 4536944 h 4929036"/>
                  <a:gd name="connsiteX8" fmla="*/ 882363 w 2583184"/>
                  <a:gd name="connsiteY8" fmla="*/ 4776568 h 4929036"/>
                  <a:gd name="connsiteX9" fmla="*/ 949436 w 2583184"/>
                  <a:gd name="connsiteY9" fmla="*/ 4012260 h 4929036"/>
                  <a:gd name="connsiteX10" fmla="*/ 1730359 w 2583184"/>
                  <a:gd name="connsiteY10" fmla="*/ 2522794 h 4929036"/>
                  <a:gd name="connsiteX11" fmla="*/ 2023910 w 2583184"/>
                  <a:gd name="connsiteY11" fmla="*/ 2691431 h 4929036"/>
                  <a:gd name="connsiteX12" fmla="*/ 1737468 w 2583184"/>
                  <a:gd name="connsiteY12" fmla="*/ 3793278 h 4929036"/>
                  <a:gd name="connsiteX13" fmla="*/ 1895160 w 2583184"/>
                  <a:gd name="connsiteY13" fmla="*/ 4629392 h 4929036"/>
                  <a:gd name="connsiteX14" fmla="*/ 2328357 w 2583184"/>
                  <a:gd name="connsiteY14" fmla="*/ 4929036 h 4929036"/>
                  <a:gd name="connsiteX15" fmla="*/ 2338935 w 2583184"/>
                  <a:gd name="connsiteY15" fmla="*/ 1135822 h 4929036"/>
                  <a:gd name="connsiteX16" fmla="*/ 1384927 w 2583184"/>
                  <a:gd name="connsiteY16" fmla="*/ 0 h 4929036"/>
                  <a:gd name="connsiteX0" fmla="*/ 1384927 w 2583184"/>
                  <a:gd name="connsiteY0" fmla="*/ 0 h 4929036"/>
                  <a:gd name="connsiteX1" fmla="*/ 239181 w 2583184"/>
                  <a:gd name="connsiteY1" fmla="*/ 1078531 h 4929036"/>
                  <a:gd name="connsiteX2" fmla="*/ 86217 w 2583184"/>
                  <a:gd name="connsiteY2" fmla="*/ 2224374 h 4929036"/>
                  <a:gd name="connsiteX3" fmla="*/ 256136 w 2583184"/>
                  <a:gd name="connsiteY3" fmla="*/ 3593557 h 4929036"/>
                  <a:gd name="connsiteX4" fmla="*/ 0 w 2583184"/>
                  <a:gd name="connsiteY4" fmla="*/ 4244100 h 4929036"/>
                  <a:gd name="connsiteX5" fmla="*/ 265487 w 2583184"/>
                  <a:gd name="connsiteY5" fmla="*/ 4296014 h 4929036"/>
                  <a:gd name="connsiteX6" fmla="*/ 552659 w 2583184"/>
                  <a:gd name="connsiteY6" fmla="*/ 4213156 h 4929036"/>
                  <a:gd name="connsiteX7" fmla="*/ 605844 w 2583184"/>
                  <a:gd name="connsiteY7" fmla="*/ 4536944 h 4929036"/>
                  <a:gd name="connsiteX8" fmla="*/ 882363 w 2583184"/>
                  <a:gd name="connsiteY8" fmla="*/ 4776568 h 4929036"/>
                  <a:gd name="connsiteX9" fmla="*/ 949436 w 2583184"/>
                  <a:gd name="connsiteY9" fmla="*/ 4012260 h 4929036"/>
                  <a:gd name="connsiteX10" fmla="*/ 1730359 w 2583184"/>
                  <a:gd name="connsiteY10" fmla="*/ 2522794 h 4929036"/>
                  <a:gd name="connsiteX11" fmla="*/ 2023910 w 2583184"/>
                  <a:gd name="connsiteY11" fmla="*/ 2691431 h 4929036"/>
                  <a:gd name="connsiteX12" fmla="*/ 1737468 w 2583184"/>
                  <a:gd name="connsiteY12" fmla="*/ 3793278 h 4929036"/>
                  <a:gd name="connsiteX13" fmla="*/ 1895160 w 2583184"/>
                  <a:gd name="connsiteY13" fmla="*/ 4629392 h 4929036"/>
                  <a:gd name="connsiteX14" fmla="*/ 2328357 w 2583184"/>
                  <a:gd name="connsiteY14" fmla="*/ 4929036 h 4929036"/>
                  <a:gd name="connsiteX15" fmla="*/ 2338935 w 2583184"/>
                  <a:gd name="connsiteY15" fmla="*/ 1135822 h 4929036"/>
                  <a:gd name="connsiteX16" fmla="*/ 1384927 w 2583184"/>
                  <a:gd name="connsiteY16" fmla="*/ 0 h 4929036"/>
                  <a:gd name="connsiteX0" fmla="*/ 1384927 w 2583184"/>
                  <a:gd name="connsiteY0" fmla="*/ 0 h 4929036"/>
                  <a:gd name="connsiteX1" fmla="*/ 239181 w 2583184"/>
                  <a:gd name="connsiteY1" fmla="*/ 1078531 h 4929036"/>
                  <a:gd name="connsiteX2" fmla="*/ 86217 w 2583184"/>
                  <a:gd name="connsiteY2" fmla="*/ 2224374 h 4929036"/>
                  <a:gd name="connsiteX3" fmla="*/ 256136 w 2583184"/>
                  <a:gd name="connsiteY3" fmla="*/ 3593557 h 4929036"/>
                  <a:gd name="connsiteX4" fmla="*/ 0 w 2583184"/>
                  <a:gd name="connsiteY4" fmla="*/ 4244100 h 4929036"/>
                  <a:gd name="connsiteX5" fmla="*/ 265487 w 2583184"/>
                  <a:gd name="connsiteY5" fmla="*/ 4296014 h 4929036"/>
                  <a:gd name="connsiteX6" fmla="*/ 552659 w 2583184"/>
                  <a:gd name="connsiteY6" fmla="*/ 4213156 h 4929036"/>
                  <a:gd name="connsiteX7" fmla="*/ 605844 w 2583184"/>
                  <a:gd name="connsiteY7" fmla="*/ 4536944 h 4929036"/>
                  <a:gd name="connsiteX8" fmla="*/ 882363 w 2583184"/>
                  <a:gd name="connsiteY8" fmla="*/ 4776568 h 4929036"/>
                  <a:gd name="connsiteX9" fmla="*/ 1197675 w 2583184"/>
                  <a:gd name="connsiteY9" fmla="*/ 4434239 h 4929036"/>
                  <a:gd name="connsiteX10" fmla="*/ 1730359 w 2583184"/>
                  <a:gd name="connsiteY10" fmla="*/ 2522794 h 4929036"/>
                  <a:gd name="connsiteX11" fmla="*/ 2023910 w 2583184"/>
                  <a:gd name="connsiteY11" fmla="*/ 2691431 h 4929036"/>
                  <a:gd name="connsiteX12" fmla="*/ 1737468 w 2583184"/>
                  <a:gd name="connsiteY12" fmla="*/ 3793278 h 4929036"/>
                  <a:gd name="connsiteX13" fmla="*/ 1895160 w 2583184"/>
                  <a:gd name="connsiteY13" fmla="*/ 4629392 h 4929036"/>
                  <a:gd name="connsiteX14" fmla="*/ 2328357 w 2583184"/>
                  <a:gd name="connsiteY14" fmla="*/ 4929036 h 4929036"/>
                  <a:gd name="connsiteX15" fmla="*/ 2338935 w 2583184"/>
                  <a:gd name="connsiteY15" fmla="*/ 1135822 h 4929036"/>
                  <a:gd name="connsiteX16" fmla="*/ 1384927 w 2583184"/>
                  <a:gd name="connsiteY16" fmla="*/ 0 h 4929036"/>
                  <a:gd name="connsiteX0" fmla="*/ 1384927 w 2583184"/>
                  <a:gd name="connsiteY0" fmla="*/ 0 h 4929036"/>
                  <a:gd name="connsiteX1" fmla="*/ 239181 w 2583184"/>
                  <a:gd name="connsiteY1" fmla="*/ 1078531 h 4929036"/>
                  <a:gd name="connsiteX2" fmla="*/ 86217 w 2583184"/>
                  <a:gd name="connsiteY2" fmla="*/ 2224374 h 4929036"/>
                  <a:gd name="connsiteX3" fmla="*/ 256136 w 2583184"/>
                  <a:gd name="connsiteY3" fmla="*/ 3593557 h 4929036"/>
                  <a:gd name="connsiteX4" fmla="*/ 0 w 2583184"/>
                  <a:gd name="connsiteY4" fmla="*/ 4244100 h 4929036"/>
                  <a:gd name="connsiteX5" fmla="*/ 265487 w 2583184"/>
                  <a:gd name="connsiteY5" fmla="*/ 4296014 h 4929036"/>
                  <a:gd name="connsiteX6" fmla="*/ 552659 w 2583184"/>
                  <a:gd name="connsiteY6" fmla="*/ 4213156 h 4929036"/>
                  <a:gd name="connsiteX7" fmla="*/ 564471 w 2583184"/>
                  <a:gd name="connsiteY7" fmla="*/ 4904474 h 4929036"/>
                  <a:gd name="connsiteX8" fmla="*/ 882363 w 2583184"/>
                  <a:gd name="connsiteY8" fmla="*/ 4776568 h 4929036"/>
                  <a:gd name="connsiteX9" fmla="*/ 1197675 w 2583184"/>
                  <a:gd name="connsiteY9" fmla="*/ 4434239 h 4929036"/>
                  <a:gd name="connsiteX10" fmla="*/ 1730359 w 2583184"/>
                  <a:gd name="connsiteY10" fmla="*/ 2522794 h 4929036"/>
                  <a:gd name="connsiteX11" fmla="*/ 2023910 w 2583184"/>
                  <a:gd name="connsiteY11" fmla="*/ 2691431 h 4929036"/>
                  <a:gd name="connsiteX12" fmla="*/ 1737468 w 2583184"/>
                  <a:gd name="connsiteY12" fmla="*/ 3793278 h 4929036"/>
                  <a:gd name="connsiteX13" fmla="*/ 1895160 w 2583184"/>
                  <a:gd name="connsiteY13" fmla="*/ 4629392 h 4929036"/>
                  <a:gd name="connsiteX14" fmla="*/ 2328357 w 2583184"/>
                  <a:gd name="connsiteY14" fmla="*/ 4929036 h 4929036"/>
                  <a:gd name="connsiteX15" fmla="*/ 2338935 w 2583184"/>
                  <a:gd name="connsiteY15" fmla="*/ 1135822 h 4929036"/>
                  <a:gd name="connsiteX16" fmla="*/ 1384927 w 2583184"/>
                  <a:gd name="connsiteY16" fmla="*/ 0 h 4929036"/>
                  <a:gd name="connsiteX0" fmla="*/ 1384927 w 2583184"/>
                  <a:gd name="connsiteY0" fmla="*/ 0 h 4964389"/>
                  <a:gd name="connsiteX1" fmla="*/ 239181 w 2583184"/>
                  <a:gd name="connsiteY1" fmla="*/ 1078531 h 4964389"/>
                  <a:gd name="connsiteX2" fmla="*/ 86217 w 2583184"/>
                  <a:gd name="connsiteY2" fmla="*/ 2224374 h 4964389"/>
                  <a:gd name="connsiteX3" fmla="*/ 256136 w 2583184"/>
                  <a:gd name="connsiteY3" fmla="*/ 3593557 h 4964389"/>
                  <a:gd name="connsiteX4" fmla="*/ 0 w 2583184"/>
                  <a:gd name="connsiteY4" fmla="*/ 4244100 h 4964389"/>
                  <a:gd name="connsiteX5" fmla="*/ 265487 w 2583184"/>
                  <a:gd name="connsiteY5" fmla="*/ 4296014 h 4964389"/>
                  <a:gd name="connsiteX6" fmla="*/ 552659 w 2583184"/>
                  <a:gd name="connsiteY6" fmla="*/ 4213156 h 4964389"/>
                  <a:gd name="connsiteX7" fmla="*/ 564471 w 2583184"/>
                  <a:gd name="connsiteY7" fmla="*/ 4904474 h 4964389"/>
                  <a:gd name="connsiteX8" fmla="*/ 882363 w 2583184"/>
                  <a:gd name="connsiteY8" fmla="*/ 4776568 h 4964389"/>
                  <a:gd name="connsiteX9" fmla="*/ 1197675 w 2583184"/>
                  <a:gd name="connsiteY9" fmla="*/ 4434239 h 4964389"/>
                  <a:gd name="connsiteX10" fmla="*/ 1730359 w 2583184"/>
                  <a:gd name="connsiteY10" fmla="*/ 2522794 h 4964389"/>
                  <a:gd name="connsiteX11" fmla="*/ 2023910 w 2583184"/>
                  <a:gd name="connsiteY11" fmla="*/ 2691431 h 4964389"/>
                  <a:gd name="connsiteX12" fmla="*/ 1737468 w 2583184"/>
                  <a:gd name="connsiteY12" fmla="*/ 3793278 h 4964389"/>
                  <a:gd name="connsiteX13" fmla="*/ 1895160 w 2583184"/>
                  <a:gd name="connsiteY13" fmla="*/ 4629392 h 4964389"/>
                  <a:gd name="connsiteX14" fmla="*/ 2328357 w 2583184"/>
                  <a:gd name="connsiteY14" fmla="*/ 4929036 h 4964389"/>
                  <a:gd name="connsiteX15" fmla="*/ 2338935 w 2583184"/>
                  <a:gd name="connsiteY15" fmla="*/ 1135822 h 4964389"/>
                  <a:gd name="connsiteX16" fmla="*/ 1384927 w 2583184"/>
                  <a:gd name="connsiteY16" fmla="*/ 0 h 4964389"/>
                  <a:gd name="connsiteX0" fmla="*/ 1384927 w 2583184"/>
                  <a:gd name="connsiteY0" fmla="*/ 0 h 4964389"/>
                  <a:gd name="connsiteX1" fmla="*/ 239181 w 2583184"/>
                  <a:gd name="connsiteY1" fmla="*/ 1078531 h 4964389"/>
                  <a:gd name="connsiteX2" fmla="*/ 86217 w 2583184"/>
                  <a:gd name="connsiteY2" fmla="*/ 2224374 h 4964389"/>
                  <a:gd name="connsiteX3" fmla="*/ 256136 w 2583184"/>
                  <a:gd name="connsiteY3" fmla="*/ 3593557 h 4964389"/>
                  <a:gd name="connsiteX4" fmla="*/ 0 w 2583184"/>
                  <a:gd name="connsiteY4" fmla="*/ 4244100 h 4964389"/>
                  <a:gd name="connsiteX5" fmla="*/ 265487 w 2583184"/>
                  <a:gd name="connsiteY5" fmla="*/ 4296014 h 4964389"/>
                  <a:gd name="connsiteX6" fmla="*/ 527835 w 2583184"/>
                  <a:gd name="connsiteY6" fmla="*/ 4417339 h 4964389"/>
                  <a:gd name="connsiteX7" fmla="*/ 564471 w 2583184"/>
                  <a:gd name="connsiteY7" fmla="*/ 4904474 h 4964389"/>
                  <a:gd name="connsiteX8" fmla="*/ 882363 w 2583184"/>
                  <a:gd name="connsiteY8" fmla="*/ 4776568 h 4964389"/>
                  <a:gd name="connsiteX9" fmla="*/ 1197675 w 2583184"/>
                  <a:gd name="connsiteY9" fmla="*/ 4434239 h 4964389"/>
                  <a:gd name="connsiteX10" fmla="*/ 1730359 w 2583184"/>
                  <a:gd name="connsiteY10" fmla="*/ 2522794 h 4964389"/>
                  <a:gd name="connsiteX11" fmla="*/ 2023910 w 2583184"/>
                  <a:gd name="connsiteY11" fmla="*/ 2691431 h 4964389"/>
                  <a:gd name="connsiteX12" fmla="*/ 1737468 w 2583184"/>
                  <a:gd name="connsiteY12" fmla="*/ 3793278 h 4964389"/>
                  <a:gd name="connsiteX13" fmla="*/ 1895160 w 2583184"/>
                  <a:gd name="connsiteY13" fmla="*/ 4629392 h 4964389"/>
                  <a:gd name="connsiteX14" fmla="*/ 2328357 w 2583184"/>
                  <a:gd name="connsiteY14" fmla="*/ 4929036 h 4964389"/>
                  <a:gd name="connsiteX15" fmla="*/ 2338935 w 2583184"/>
                  <a:gd name="connsiteY15" fmla="*/ 1135822 h 4964389"/>
                  <a:gd name="connsiteX16" fmla="*/ 1384927 w 2583184"/>
                  <a:gd name="connsiteY16" fmla="*/ 0 h 4964389"/>
                  <a:gd name="connsiteX0" fmla="*/ 1384927 w 2583184"/>
                  <a:gd name="connsiteY0" fmla="*/ 0 h 4964389"/>
                  <a:gd name="connsiteX1" fmla="*/ 239181 w 2583184"/>
                  <a:gd name="connsiteY1" fmla="*/ 1078531 h 4964389"/>
                  <a:gd name="connsiteX2" fmla="*/ 86217 w 2583184"/>
                  <a:gd name="connsiteY2" fmla="*/ 2224374 h 4964389"/>
                  <a:gd name="connsiteX3" fmla="*/ 256136 w 2583184"/>
                  <a:gd name="connsiteY3" fmla="*/ 3593557 h 4964389"/>
                  <a:gd name="connsiteX4" fmla="*/ 0 w 2583184"/>
                  <a:gd name="connsiteY4" fmla="*/ 4244100 h 4964389"/>
                  <a:gd name="connsiteX5" fmla="*/ 381331 w 2583184"/>
                  <a:gd name="connsiteY5" fmla="*/ 4690769 h 4964389"/>
                  <a:gd name="connsiteX6" fmla="*/ 527835 w 2583184"/>
                  <a:gd name="connsiteY6" fmla="*/ 4417339 h 4964389"/>
                  <a:gd name="connsiteX7" fmla="*/ 564471 w 2583184"/>
                  <a:gd name="connsiteY7" fmla="*/ 4904474 h 4964389"/>
                  <a:gd name="connsiteX8" fmla="*/ 882363 w 2583184"/>
                  <a:gd name="connsiteY8" fmla="*/ 4776568 h 4964389"/>
                  <a:gd name="connsiteX9" fmla="*/ 1197675 w 2583184"/>
                  <a:gd name="connsiteY9" fmla="*/ 4434239 h 4964389"/>
                  <a:gd name="connsiteX10" fmla="*/ 1730359 w 2583184"/>
                  <a:gd name="connsiteY10" fmla="*/ 2522794 h 4964389"/>
                  <a:gd name="connsiteX11" fmla="*/ 2023910 w 2583184"/>
                  <a:gd name="connsiteY11" fmla="*/ 2691431 h 4964389"/>
                  <a:gd name="connsiteX12" fmla="*/ 1737468 w 2583184"/>
                  <a:gd name="connsiteY12" fmla="*/ 3793278 h 4964389"/>
                  <a:gd name="connsiteX13" fmla="*/ 1895160 w 2583184"/>
                  <a:gd name="connsiteY13" fmla="*/ 4629392 h 4964389"/>
                  <a:gd name="connsiteX14" fmla="*/ 2328357 w 2583184"/>
                  <a:gd name="connsiteY14" fmla="*/ 4929036 h 4964389"/>
                  <a:gd name="connsiteX15" fmla="*/ 2338935 w 2583184"/>
                  <a:gd name="connsiteY15" fmla="*/ 1135822 h 4964389"/>
                  <a:gd name="connsiteX16" fmla="*/ 1384927 w 2583184"/>
                  <a:gd name="connsiteY16" fmla="*/ 0 h 4964389"/>
                  <a:gd name="connsiteX0" fmla="*/ 1314623 w 2512880"/>
                  <a:gd name="connsiteY0" fmla="*/ 0 h 4964389"/>
                  <a:gd name="connsiteX1" fmla="*/ 168877 w 2512880"/>
                  <a:gd name="connsiteY1" fmla="*/ 1078531 h 4964389"/>
                  <a:gd name="connsiteX2" fmla="*/ 15913 w 2512880"/>
                  <a:gd name="connsiteY2" fmla="*/ 2224374 h 4964389"/>
                  <a:gd name="connsiteX3" fmla="*/ 185832 w 2512880"/>
                  <a:gd name="connsiteY3" fmla="*/ 3593557 h 4964389"/>
                  <a:gd name="connsiteX4" fmla="*/ 37266 w 2512880"/>
                  <a:gd name="connsiteY4" fmla="*/ 4570793 h 4964389"/>
                  <a:gd name="connsiteX5" fmla="*/ 311027 w 2512880"/>
                  <a:gd name="connsiteY5" fmla="*/ 4690769 h 4964389"/>
                  <a:gd name="connsiteX6" fmla="*/ 457531 w 2512880"/>
                  <a:gd name="connsiteY6" fmla="*/ 4417339 h 4964389"/>
                  <a:gd name="connsiteX7" fmla="*/ 494167 w 2512880"/>
                  <a:gd name="connsiteY7" fmla="*/ 4904474 h 4964389"/>
                  <a:gd name="connsiteX8" fmla="*/ 812059 w 2512880"/>
                  <a:gd name="connsiteY8" fmla="*/ 4776568 h 4964389"/>
                  <a:gd name="connsiteX9" fmla="*/ 1127371 w 2512880"/>
                  <a:gd name="connsiteY9" fmla="*/ 4434239 h 4964389"/>
                  <a:gd name="connsiteX10" fmla="*/ 1660055 w 2512880"/>
                  <a:gd name="connsiteY10" fmla="*/ 2522794 h 4964389"/>
                  <a:gd name="connsiteX11" fmla="*/ 1953606 w 2512880"/>
                  <a:gd name="connsiteY11" fmla="*/ 2691431 h 4964389"/>
                  <a:gd name="connsiteX12" fmla="*/ 1667164 w 2512880"/>
                  <a:gd name="connsiteY12" fmla="*/ 3793278 h 4964389"/>
                  <a:gd name="connsiteX13" fmla="*/ 1824856 w 2512880"/>
                  <a:gd name="connsiteY13" fmla="*/ 4629392 h 4964389"/>
                  <a:gd name="connsiteX14" fmla="*/ 2258053 w 2512880"/>
                  <a:gd name="connsiteY14" fmla="*/ 4929036 h 4964389"/>
                  <a:gd name="connsiteX15" fmla="*/ 2268631 w 2512880"/>
                  <a:gd name="connsiteY15" fmla="*/ 1135822 h 4964389"/>
                  <a:gd name="connsiteX16" fmla="*/ 1314623 w 2512880"/>
                  <a:gd name="connsiteY16" fmla="*/ 0 h 4964389"/>
                  <a:gd name="connsiteX0" fmla="*/ 1314623 w 2512880"/>
                  <a:gd name="connsiteY0" fmla="*/ 0 h 4964389"/>
                  <a:gd name="connsiteX1" fmla="*/ 168877 w 2512880"/>
                  <a:gd name="connsiteY1" fmla="*/ 1078531 h 4964389"/>
                  <a:gd name="connsiteX2" fmla="*/ 15913 w 2512880"/>
                  <a:gd name="connsiteY2" fmla="*/ 2224374 h 4964389"/>
                  <a:gd name="connsiteX3" fmla="*/ 185832 w 2512880"/>
                  <a:gd name="connsiteY3" fmla="*/ 3593557 h 4964389"/>
                  <a:gd name="connsiteX4" fmla="*/ 37266 w 2512880"/>
                  <a:gd name="connsiteY4" fmla="*/ 4570793 h 4964389"/>
                  <a:gd name="connsiteX5" fmla="*/ 311027 w 2512880"/>
                  <a:gd name="connsiteY5" fmla="*/ 4690769 h 4964389"/>
                  <a:gd name="connsiteX6" fmla="*/ 457531 w 2512880"/>
                  <a:gd name="connsiteY6" fmla="*/ 4417339 h 4964389"/>
                  <a:gd name="connsiteX7" fmla="*/ 494167 w 2512880"/>
                  <a:gd name="connsiteY7" fmla="*/ 4904474 h 4964389"/>
                  <a:gd name="connsiteX8" fmla="*/ 812059 w 2512880"/>
                  <a:gd name="connsiteY8" fmla="*/ 4776568 h 4964389"/>
                  <a:gd name="connsiteX9" fmla="*/ 1127371 w 2512880"/>
                  <a:gd name="connsiteY9" fmla="*/ 4434239 h 4964389"/>
                  <a:gd name="connsiteX10" fmla="*/ 1660055 w 2512880"/>
                  <a:gd name="connsiteY10" fmla="*/ 2522794 h 4964389"/>
                  <a:gd name="connsiteX11" fmla="*/ 1953606 w 2512880"/>
                  <a:gd name="connsiteY11" fmla="*/ 2691431 h 4964389"/>
                  <a:gd name="connsiteX12" fmla="*/ 1667164 w 2512880"/>
                  <a:gd name="connsiteY12" fmla="*/ 3793278 h 4964389"/>
                  <a:gd name="connsiteX13" fmla="*/ 1824856 w 2512880"/>
                  <a:gd name="connsiteY13" fmla="*/ 4629392 h 4964389"/>
                  <a:gd name="connsiteX14" fmla="*/ 2258053 w 2512880"/>
                  <a:gd name="connsiteY14" fmla="*/ 4929036 h 4964389"/>
                  <a:gd name="connsiteX15" fmla="*/ 2268631 w 2512880"/>
                  <a:gd name="connsiteY15" fmla="*/ 1135822 h 4964389"/>
                  <a:gd name="connsiteX16" fmla="*/ 1314623 w 2512880"/>
                  <a:gd name="connsiteY16" fmla="*/ 0 h 4964389"/>
                  <a:gd name="connsiteX0" fmla="*/ 1309635 w 2507892"/>
                  <a:gd name="connsiteY0" fmla="*/ 0 h 4964389"/>
                  <a:gd name="connsiteX1" fmla="*/ 163889 w 2507892"/>
                  <a:gd name="connsiteY1" fmla="*/ 1078531 h 4964389"/>
                  <a:gd name="connsiteX2" fmla="*/ 10925 w 2507892"/>
                  <a:gd name="connsiteY2" fmla="*/ 2224374 h 4964389"/>
                  <a:gd name="connsiteX3" fmla="*/ 296689 w 2507892"/>
                  <a:gd name="connsiteY3" fmla="*/ 3933862 h 4964389"/>
                  <a:gd name="connsiteX4" fmla="*/ 32278 w 2507892"/>
                  <a:gd name="connsiteY4" fmla="*/ 4570793 h 4964389"/>
                  <a:gd name="connsiteX5" fmla="*/ 306039 w 2507892"/>
                  <a:gd name="connsiteY5" fmla="*/ 4690769 h 4964389"/>
                  <a:gd name="connsiteX6" fmla="*/ 452543 w 2507892"/>
                  <a:gd name="connsiteY6" fmla="*/ 4417339 h 4964389"/>
                  <a:gd name="connsiteX7" fmla="*/ 489179 w 2507892"/>
                  <a:gd name="connsiteY7" fmla="*/ 4904474 h 4964389"/>
                  <a:gd name="connsiteX8" fmla="*/ 807071 w 2507892"/>
                  <a:gd name="connsiteY8" fmla="*/ 4776568 h 4964389"/>
                  <a:gd name="connsiteX9" fmla="*/ 1122383 w 2507892"/>
                  <a:gd name="connsiteY9" fmla="*/ 4434239 h 4964389"/>
                  <a:gd name="connsiteX10" fmla="*/ 1655067 w 2507892"/>
                  <a:gd name="connsiteY10" fmla="*/ 2522794 h 4964389"/>
                  <a:gd name="connsiteX11" fmla="*/ 1948618 w 2507892"/>
                  <a:gd name="connsiteY11" fmla="*/ 2691431 h 4964389"/>
                  <a:gd name="connsiteX12" fmla="*/ 1662176 w 2507892"/>
                  <a:gd name="connsiteY12" fmla="*/ 3793278 h 4964389"/>
                  <a:gd name="connsiteX13" fmla="*/ 1819868 w 2507892"/>
                  <a:gd name="connsiteY13" fmla="*/ 4629392 h 4964389"/>
                  <a:gd name="connsiteX14" fmla="*/ 2253065 w 2507892"/>
                  <a:gd name="connsiteY14" fmla="*/ 4929036 h 4964389"/>
                  <a:gd name="connsiteX15" fmla="*/ 2263643 w 2507892"/>
                  <a:gd name="connsiteY15" fmla="*/ 1135822 h 4964389"/>
                  <a:gd name="connsiteX16" fmla="*/ 1309635 w 2507892"/>
                  <a:gd name="connsiteY16" fmla="*/ 0 h 4964389"/>
                  <a:gd name="connsiteX0" fmla="*/ 1277357 w 2475614"/>
                  <a:gd name="connsiteY0" fmla="*/ 0 h 4964389"/>
                  <a:gd name="connsiteX1" fmla="*/ 131611 w 2475614"/>
                  <a:gd name="connsiteY1" fmla="*/ 1078531 h 4964389"/>
                  <a:gd name="connsiteX2" fmla="*/ 61393 w 2475614"/>
                  <a:gd name="connsiteY2" fmla="*/ 2428558 h 4964389"/>
                  <a:gd name="connsiteX3" fmla="*/ 264411 w 2475614"/>
                  <a:gd name="connsiteY3" fmla="*/ 3933862 h 4964389"/>
                  <a:gd name="connsiteX4" fmla="*/ 0 w 2475614"/>
                  <a:gd name="connsiteY4" fmla="*/ 4570793 h 4964389"/>
                  <a:gd name="connsiteX5" fmla="*/ 273761 w 2475614"/>
                  <a:gd name="connsiteY5" fmla="*/ 4690769 h 4964389"/>
                  <a:gd name="connsiteX6" fmla="*/ 420265 w 2475614"/>
                  <a:gd name="connsiteY6" fmla="*/ 4417339 h 4964389"/>
                  <a:gd name="connsiteX7" fmla="*/ 456901 w 2475614"/>
                  <a:gd name="connsiteY7" fmla="*/ 4904474 h 4964389"/>
                  <a:gd name="connsiteX8" fmla="*/ 774793 w 2475614"/>
                  <a:gd name="connsiteY8" fmla="*/ 4776568 h 4964389"/>
                  <a:gd name="connsiteX9" fmla="*/ 1090105 w 2475614"/>
                  <a:gd name="connsiteY9" fmla="*/ 4434239 h 4964389"/>
                  <a:gd name="connsiteX10" fmla="*/ 1622789 w 2475614"/>
                  <a:gd name="connsiteY10" fmla="*/ 2522794 h 4964389"/>
                  <a:gd name="connsiteX11" fmla="*/ 1916340 w 2475614"/>
                  <a:gd name="connsiteY11" fmla="*/ 2691431 h 4964389"/>
                  <a:gd name="connsiteX12" fmla="*/ 1629898 w 2475614"/>
                  <a:gd name="connsiteY12" fmla="*/ 3793278 h 4964389"/>
                  <a:gd name="connsiteX13" fmla="*/ 1787590 w 2475614"/>
                  <a:gd name="connsiteY13" fmla="*/ 4629392 h 4964389"/>
                  <a:gd name="connsiteX14" fmla="*/ 2220787 w 2475614"/>
                  <a:gd name="connsiteY14" fmla="*/ 4929036 h 4964389"/>
                  <a:gd name="connsiteX15" fmla="*/ 2231365 w 2475614"/>
                  <a:gd name="connsiteY15" fmla="*/ 1135822 h 4964389"/>
                  <a:gd name="connsiteX16" fmla="*/ 1277357 w 2475614"/>
                  <a:gd name="connsiteY16" fmla="*/ 0 h 4964389"/>
                  <a:gd name="connsiteX0" fmla="*/ 1277357 w 2475614"/>
                  <a:gd name="connsiteY0" fmla="*/ 0 h 4964389"/>
                  <a:gd name="connsiteX1" fmla="*/ 181259 w 2475614"/>
                  <a:gd name="connsiteY1" fmla="*/ 1092143 h 4964389"/>
                  <a:gd name="connsiteX2" fmla="*/ 61393 w 2475614"/>
                  <a:gd name="connsiteY2" fmla="*/ 2428558 h 4964389"/>
                  <a:gd name="connsiteX3" fmla="*/ 264411 w 2475614"/>
                  <a:gd name="connsiteY3" fmla="*/ 3933862 h 4964389"/>
                  <a:gd name="connsiteX4" fmla="*/ 0 w 2475614"/>
                  <a:gd name="connsiteY4" fmla="*/ 4570793 h 4964389"/>
                  <a:gd name="connsiteX5" fmla="*/ 273761 w 2475614"/>
                  <a:gd name="connsiteY5" fmla="*/ 4690769 h 4964389"/>
                  <a:gd name="connsiteX6" fmla="*/ 420265 w 2475614"/>
                  <a:gd name="connsiteY6" fmla="*/ 4417339 h 4964389"/>
                  <a:gd name="connsiteX7" fmla="*/ 456901 w 2475614"/>
                  <a:gd name="connsiteY7" fmla="*/ 4904474 h 4964389"/>
                  <a:gd name="connsiteX8" fmla="*/ 774793 w 2475614"/>
                  <a:gd name="connsiteY8" fmla="*/ 4776568 h 4964389"/>
                  <a:gd name="connsiteX9" fmla="*/ 1090105 w 2475614"/>
                  <a:gd name="connsiteY9" fmla="*/ 4434239 h 4964389"/>
                  <a:gd name="connsiteX10" fmla="*/ 1622789 w 2475614"/>
                  <a:gd name="connsiteY10" fmla="*/ 2522794 h 4964389"/>
                  <a:gd name="connsiteX11" fmla="*/ 1916340 w 2475614"/>
                  <a:gd name="connsiteY11" fmla="*/ 2691431 h 4964389"/>
                  <a:gd name="connsiteX12" fmla="*/ 1629898 w 2475614"/>
                  <a:gd name="connsiteY12" fmla="*/ 3793278 h 4964389"/>
                  <a:gd name="connsiteX13" fmla="*/ 1787590 w 2475614"/>
                  <a:gd name="connsiteY13" fmla="*/ 4629392 h 4964389"/>
                  <a:gd name="connsiteX14" fmla="*/ 2220787 w 2475614"/>
                  <a:gd name="connsiteY14" fmla="*/ 4929036 h 4964389"/>
                  <a:gd name="connsiteX15" fmla="*/ 2231365 w 2475614"/>
                  <a:gd name="connsiteY15" fmla="*/ 1135822 h 4964389"/>
                  <a:gd name="connsiteX16" fmla="*/ 1277357 w 2475614"/>
                  <a:gd name="connsiteY16" fmla="*/ 0 h 4964389"/>
                  <a:gd name="connsiteX0" fmla="*/ 1277357 w 2475614"/>
                  <a:gd name="connsiteY0" fmla="*/ 0 h 4964389"/>
                  <a:gd name="connsiteX1" fmla="*/ 181259 w 2475614"/>
                  <a:gd name="connsiteY1" fmla="*/ 1092143 h 4964389"/>
                  <a:gd name="connsiteX2" fmla="*/ 61393 w 2475614"/>
                  <a:gd name="connsiteY2" fmla="*/ 2428558 h 4964389"/>
                  <a:gd name="connsiteX3" fmla="*/ 264411 w 2475614"/>
                  <a:gd name="connsiteY3" fmla="*/ 3933862 h 4964389"/>
                  <a:gd name="connsiteX4" fmla="*/ 0 w 2475614"/>
                  <a:gd name="connsiteY4" fmla="*/ 4570793 h 4964389"/>
                  <a:gd name="connsiteX5" fmla="*/ 273761 w 2475614"/>
                  <a:gd name="connsiteY5" fmla="*/ 4690769 h 4964389"/>
                  <a:gd name="connsiteX6" fmla="*/ 420265 w 2475614"/>
                  <a:gd name="connsiteY6" fmla="*/ 4417339 h 4964389"/>
                  <a:gd name="connsiteX7" fmla="*/ 456901 w 2475614"/>
                  <a:gd name="connsiteY7" fmla="*/ 4904474 h 4964389"/>
                  <a:gd name="connsiteX8" fmla="*/ 774793 w 2475614"/>
                  <a:gd name="connsiteY8" fmla="*/ 4776568 h 4964389"/>
                  <a:gd name="connsiteX9" fmla="*/ 1090105 w 2475614"/>
                  <a:gd name="connsiteY9" fmla="*/ 4434239 h 4964389"/>
                  <a:gd name="connsiteX10" fmla="*/ 1622789 w 2475614"/>
                  <a:gd name="connsiteY10" fmla="*/ 2522794 h 4964389"/>
                  <a:gd name="connsiteX11" fmla="*/ 1916340 w 2475614"/>
                  <a:gd name="connsiteY11" fmla="*/ 2691431 h 4964389"/>
                  <a:gd name="connsiteX12" fmla="*/ 1629898 w 2475614"/>
                  <a:gd name="connsiteY12" fmla="*/ 3793278 h 4964389"/>
                  <a:gd name="connsiteX13" fmla="*/ 1787590 w 2475614"/>
                  <a:gd name="connsiteY13" fmla="*/ 4629392 h 4964389"/>
                  <a:gd name="connsiteX14" fmla="*/ 2220787 w 2475614"/>
                  <a:gd name="connsiteY14" fmla="*/ 4929036 h 4964389"/>
                  <a:gd name="connsiteX15" fmla="*/ 2231365 w 2475614"/>
                  <a:gd name="connsiteY15" fmla="*/ 1135822 h 4964389"/>
                  <a:gd name="connsiteX16" fmla="*/ 1277357 w 2475614"/>
                  <a:gd name="connsiteY16" fmla="*/ 0 h 4964389"/>
                  <a:gd name="connsiteX0" fmla="*/ 1277357 w 2475614"/>
                  <a:gd name="connsiteY0" fmla="*/ 0 h 4964389"/>
                  <a:gd name="connsiteX1" fmla="*/ 181259 w 2475614"/>
                  <a:gd name="connsiteY1" fmla="*/ 1092143 h 4964389"/>
                  <a:gd name="connsiteX2" fmla="*/ 61393 w 2475614"/>
                  <a:gd name="connsiteY2" fmla="*/ 2428558 h 4964389"/>
                  <a:gd name="connsiteX3" fmla="*/ 264411 w 2475614"/>
                  <a:gd name="connsiteY3" fmla="*/ 3933862 h 4964389"/>
                  <a:gd name="connsiteX4" fmla="*/ 0 w 2475614"/>
                  <a:gd name="connsiteY4" fmla="*/ 4570793 h 4964389"/>
                  <a:gd name="connsiteX5" fmla="*/ 273761 w 2475614"/>
                  <a:gd name="connsiteY5" fmla="*/ 4690769 h 4964389"/>
                  <a:gd name="connsiteX6" fmla="*/ 420265 w 2475614"/>
                  <a:gd name="connsiteY6" fmla="*/ 4417339 h 4964389"/>
                  <a:gd name="connsiteX7" fmla="*/ 456901 w 2475614"/>
                  <a:gd name="connsiteY7" fmla="*/ 4904474 h 4964389"/>
                  <a:gd name="connsiteX8" fmla="*/ 774793 w 2475614"/>
                  <a:gd name="connsiteY8" fmla="*/ 4776568 h 4964389"/>
                  <a:gd name="connsiteX9" fmla="*/ 1090105 w 2475614"/>
                  <a:gd name="connsiteY9" fmla="*/ 4434239 h 4964389"/>
                  <a:gd name="connsiteX10" fmla="*/ 1622789 w 2475614"/>
                  <a:gd name="connsiteY10" fmla="*/ 2522794 h 4964389"/>
                  <a:gd name="connsiteX11" fmla="*/ 1916340 w 2475614"/>
                  <a:gd name="connsiteY11" fmla="*/ 2691431 h 4964389"/>
                  <a:gd name="connsiteX12" fmla="*/ 1629898 w 2475614"/>
                  <a:gd name="connsiteY12" fmla="*/ 3793278 h 4964389"/>
                  <a:gd name="connsiteX13" fmla="*/ 1787590 w 2475614"/>
                  <a:gd name="connsiteY13" fmla="*/ 4629392 h 4964389"/>
                  <a:gd name="connsiteX14" fmla="*/ 2220787 w 2475614"/>
                  <a:gd name="connsiteY14" fmla="*/ 4929036 h 4964389"/>
                  <a:gd name="connsiteX15" fmla="*/ 2231365 w 2475614"/>
                  <a:gd name="connsiteY15" fmla="*/ 1135822 h 4964389"/>
                  <a:gd name="connsiteX16" fmla="*/ 1277357 w 2475614"/>
                  <a:gd name="connsiteY16" fmla="*/ 0 h 4964389"/>
                  <a:gd name="connsiteX0" fmla="*/ 1277357 w 2475614"/>
                  <a:gd name="connsiteY0" fmla="*/ 0 h 4964389"/>
                  <a:gd name="connsiteX1" fmla="*/ 181259 w 2475614"/>
                  <a:gd name="connsiteY1" fmla="*/ 1092143 h 4964389"/>
                  <a:gd name="connsiteX2" fmla="*/ 61393 w 2475614"/>
                  <a:gd name="connsiteY2" fmla="*/ 2428558 h 4964389"/>
                  <a:gd name="connsiteX3" fmla="*/ 223038 w 2475614"/>
                  <a:gd name="connsiteY3" fmla="*/ 3661618 h 4964389"/>
                  <a:gd name="connsiteX4" fmla="*/ 0 w 2475614"/>
                  <a:gd name="connsiteY4" fmla="*/ 4570793 h 4964389"/>
                  <a:gd name="connsiteX5" fmla="*/ 273761 w 2475614"/>
                  <a:gd name="connsiteY5" fmla="*/ 4690769 h 4964389"/>
                  <a:gd name="connsiteX6" fmla="*/ 420265 w 2475614"/>
                  <a:gd name="connsiteY6" fmla="*/ 4417339 h 4964389"/>
                  <a:gd name="connsiteX7" fmla="*/ 456901 w 2475614"/>
                  <a:gd name="connsiteY7" fmla="*/ 4904474 h 4964389"/>
                  <a:gd name="connsiteX8" fmla="*/ 774793 w 2475614"/>
                  <a:gd name="connsiteY8" fmla="*/ 4776568 h 4964389"/>
                  <a:gd name="connsiteX9" fmla="*/ 1090105 w 2475614"/>
                  <a:gd name="connsiteY9" fmla="*/ 4434239 h 4964389"/>
                  <a:gd name="connsiteX10" fmla="*/ 1622789 w 2475614"/>
                  <a:gd name="connsiteY10" fmla="*/ 2522794 h 4964389"/>
                  <a:gd name="connsiteX11" fmla="*/ 1916340 w 2475614"/>
                  <a:gd name="connsiteY11" fmla="*/ 2691431 h 4964389"/>
                  <a:gd name="connsiteX12" fmla="*/ 1629898 w 2475614"/>
                  <a:gd name="connsiteY12" fmla="*/ 3793278 h 4964389"/>
                  <a:gd name="connsiteX13" fmla="*/ 1787590 w 2475614"/>
                  <a:gd name="connsiteY13" fmla="*/ 4629392 h 4964389"/>
                  <a:gd name="connsiteX14" fmla="*/ 2220787 w 2475614"/>
                  <a:gd name="connsiteY14" fmla="*/ 4929036 h 4964389"/>
                  <a:gd name="connsiteX15" fmla="*/ 2231365 w 2475614"/>
                  <a:gd name="connsiteY15" fmla="*/ 1135822 h 4964389"/>
                  <a:gd name="connsiteX16" fmla="*/ 1277357 w 2475614"/>
                  <a:gd name="connsiteY16" fmla="*/ 0 h 4964389"/>
                  <a:gd name="connsiteX0" fmla="*/ 1277357 w 2475614"/>
                  <a:gd name="connsiteY0" fmla="*/ 0 h 4964389"/>
                  <a:gd name="connsiteX1" fmla="*/ 181259 w 2475614"/>
                  <a:gd name="connsiteY1" fmla="*/ 1092143 h 4964389"/>
                  <a:gd name="connsiteX2" fmla="*/ 61393 w 2475614"/>
                  <a:gd name="connsiteY2" fmla="*/ 2428558 h 4964389"/>
                  <a:gd name="connsiteX3" fmla="*/ 223038 w 2475614"/>
                  <a:gd name="connsiteY3" fmla="*/ 3661618 h 4964389"/>
                  <a:gd name="connsiteX4" fmla="*/ 0 w 2475614"/>
                  <a:gd name="connsiteY4" fmla="*/ 4570793 h 4964389"/>
                  <a:gd name="connsiteX5" fmla="*/ 273761 w 2475614"/>
                  <a:gd name="connsiteY5" fmla="*/ 4690769 h 4964389"/>
                  <a:gd name="connsiteX6" fmla="*/ 420265 w 2475614"/>
                  <a:gd name="connsiteY6" fmla="*/ 4417339 h 4964389"/>
                  <a:gd name="connsiteX7" fmla="*/ 456901 w 2475614"/>
                  <a:gd name="connsiteY7" fmla="*/ 4904474 h 4964389"/>
                  <a:gd name="connsiteX8" fmla="*/ 774793 w 2475614"/>
                  <a:gd name="connsiteY8" fmla="*/ 4776568 h 4964389"/>
                  <a:gd name="connsiteX9" fmla="*/ 1090105 w 2475614"/>
                  <a:gd name="connsiteY9" fmla="*/ 4434239 h 4964389"/>
                  <a:gd name="connsiteX10" fmla="*/ 1622789 w 2475614"/>
                  <a:gd name="connsiteY10" fmla="*/ 2522794 h 4964389"/>
                  <a:gd name="connsiteX11" fmla="*/ 1916340 w 2475614"/>
                  <a:gd name="connsiteY11" fmla="*/ 2691431 h 4964389"/>
                  <a:gd name="connsiteX12" fmla="*/ 1629898 w 2475614"/>
                  <a:gd name="connsiteY12" fmla="*/ 3793278 h 4964389"/>
                  <a:gd name="connsiteX13" fmla="*/ 1787590 w 2475614"/>
                  <a:gd name="connsiteY13" fmla="*/ 4629392 h 4964389"/>
                  <a:gd name="connsiteX14" fmla="*/ 2220787 w 2475614"/>
                  <a:gd name="connsiteY14" fmla="*/ 4929036 h 4964389"/>
                  <a:gd name="connsiteX15" fmla="*/ 2231365 w 2475614"/>
                  <a:gd name="connsiteY15" fmla="*/ 1135822 h 4964389"/>
                  <a:gd name="connsiteX16" fmla="*/ 1277357 w 2475614"/>
                  <a:gd name="connsiteY16" fmla="*/ 0 h 4964389"/>
                  <a:gd name="connsiteX0" fmla="*/ 1277357 w 2475614"/>
                  <a:gd name="connsiteY0" fmla="*/ 0 h 4964389"/>
                  <a:gd name="connsiteX1" fmla="*/ 181259 w 2475614"/>
                  <a:gd name="connsiteY1" fmla="*/ 1092143 h 4964389"/>
                  <a:gd name="connsiteX2" fmla="*/ 61393 w 2475614"/>
                  <a:gd name="connsiteY2" fmla="*/ 2428558 h 4964389"/>
                  <a:gd name="connsiteX3" fmla="*/ 223038 w 2475614"/>
                  <a:gd name="connsiteY3" fmla="*/ 3661618 h 4964389"/>
                  <a:gd name="connsiteX4" fmla="*/ 0 w 2475614"/>
                  <a:gd name="connsiteY4" fmla="*/ 4570793 h 4964389"/>
                  <a:gd name="connsiteX5" fmla="*/ 273761 w 2475614"/>
                  <a:gd name="connsiteY5" fmla="*/ 4690769 h 4964389"/>
                  <a:gd name="connsiteX6" fmla="*/ 420265 w 2475614"/>
                  <a:gd name="connsiteY6" fmla="*/ 4417339 h 4964389"/>
                  <a:gd name="connsiteX7" fmla="*/ 456901 w 2475614"/>
                  <a:gd name="connsiteY7" fmla="*/ 4904474 h 4964389"/>
                  <a:gd name="connsiteX8" fmla="*/ 774793 w 2475614"/>
                  <a:gd name="connsiteY8" fmla="*/ 4776568 h 4964389"/>
                  <a:gd name="connsiteX9" fmla="*/ 1090105 w 2475614"/>
                  <a:gd name="connsiteY9" fmla="*/ 4434239 h 4964389"/>
                  <a:gd name="connsiteX10" fmla="*/ 1622789 w 2475614"/>
                  <a:gd name="connsiteY10" fmla="*/ 2522794 h 4964389"/>
                  <a:gd name="connsiteX11" fmla="*/ 1916340 w 2475614"/>
                  <a:gd name="connsiteY11" fmla="*/ 2691431 h 4964389"/>
                  <a:gd name="connsiteX12" fmla="*/ 1629898 w 2475614"/>
                  <a:gd name="connsiteY12" fmla="*/ 3793278 h 4964389"/>
                  <a:gd name="connsiteX13" fmla="*/ 1787590 w 2475614"/>
                  <a:gd name="connsiteY13" fmla="*/ 4629392 h 4964389"/>
                  <a:gd name="connsiteX14" fmla="*/ 2220787 w 2475614"/>
                  <a:gd name="connsiteY14" fmla="*/ 4929036 h 4964389"/>
                  <a:gd name="connsiteX15" fmla="*/ 2231365 w 2475614"/>
                  <a:gd name="connsiteY15" fmla="*/ 1135822 h 4964389"/>
                  <a:gd name="connsiteX16" fmla="*/ 1277357 w 2475614"/>
                  <a:gd name="connsiteY16" fmla="*/ 0 h 4964389"/>
                  <a:gd name="connsiteX0" fmla="*/ 1277357 w 2475614"/>
                  <a:gd name="connsiteY0" fmla="*/ 0 h 5044389"/>
                  <a:gd name="connsiteX1" fmla="*/ 181259 w 2475614"/>
                  <a:gd name="connsiteY1" fmla="*/ 1092143 h 5044389"/>
                  <a:gd name="connsiteX2" fmla="*/ 61393 w 2475614"/>
                  <a:gd name="connsiteY2" fmla="*/ 2428558 h 5044389"/>
                  <a:gd name="connsiteX3" fmla="*/ 223038 w 2475614"/>
                  <a:gd name="connsiteY3" fmla="*/ 3661618 h 5044389"/>
                  <a:gd name="connsiteX4" fmla="*/ 0 w 2475614"/>
                  <a:gd name="connsiteY4" fmla="*/ 4570793 h 5044389"/>
                  <a:gd name="connsiteX5" fmla="*/ 265486 w 2475614"/>
                  <a:gd name="connsiteY5" fmla="*/ 5003850 h 5044389"/>
                  <a:gd name="connsiteX6" fmla="*/ 420265 w 2475614"/>
                  <a:gd name="connsiteY6" fmla="*/ 4417339 h 5044389"/>
                  <a:gd name="connsiteX7" fmla="*/ 456901 w 2475614"/>
                  <a:gd name="connsiteY7" fmla="*/ 4904474 h 5044389"/>
                  <a:gd name="connsiteX8" fmla="*/ 774793 w 2475614"/>
                  <a:gd name="connsiteY8" fmla="*/ 4776568 h 5044389"/>
                  <a:gd name="connsiteX9" fmla="*/ 1090105 w 2475614"/>
                  <a:gd name="connsiteY9" fmla="*/ 4434239 h 5044389"/>
                  <a:gd name="connsiteX10" fmla="*/ 1622789 w 2475614"/>
                  <a:gd name="connsiteY10" fmla="*/ 2522794 h 5044389"/>
                  <a:gd name="connsiteX11" fmla="*/ 1916340 w 2475614"/>
                  <a:gd name="connsiteY11" fmla="*/ 2691431 h 5044389"/>
                  <a:gd name="connsiteX12" fmla="*/ 1629898 w 2475614"/>
                  <a:gd name="connsiteY12" fmla="*/ 3793278 h 5044389"/>
                  <a:gd name="connsiteX13" fmla="*/ 1787590 w 2475614"/>
                  <a:gd name="connsiteY13" fmla="*/ 4629392 h 5044389"/>
                  <a:gd name="connsiteX14" fmla="*/ 2220787 w 2475614"/>
                  <a:gd name="connsiteY14" fmla="*/ 4929036 h 5044389"/>
                  <a:gd name="connsiteX15" fmla="*/ 2231365 w 2475614"/>
                  <a:gd name="connsiteY15" fmla="*/ 1135822 h 5044389"/>
                  <a:gd name="connsiteX16" fmla="*/ 1277357 w 2475614"/>
                  <a:gd name="connsiteY16" fmla="*/ 0 h 5044389"/>
                  <a:gd name="connsiteX0" fmla="*/ 1277357 w 2475614"/>
                  <a:gd name="connsiteY0" fmla="*/ 0 h 5033856"/>
                  <a:gd name="connsiteX1" fmla="*/ 181259 w 2475614"/>
                  <a:gd name="connsiteY1" fmla="*/ 1092143 h 5033856"/>
                  <a:gd name="connsiteX2" fmla="*/ 61393 w 2475614"/>
                  <a:gd name="connsiteY2" fmla="*/ 2428558 h 5033856"/>
                  <a:gd name="connsiteX3" fmla="*/ 223038 w 2475614"/>
                  <a:gd name="connsiteY3" fmla="*/ 3661618 h 5033856"/>
                  <a:gd name="connsiteX4" fmla="*/ 0 w 2475614"/>
                  <a:gd name="connsiteY4" fmla="*/ 4570793 h 5033856"/>
                  <a:gd name="connsiteX5" fmla="*/ 265486 w 2475614"/>
                  <a:gd name="connsiteY5" fmla="*/ 5003850 h 5033856"/>
                  <a:gd name="connsiteX6" fmla="*/ 420265 w 2475614"/>
                  <a:gd name="connsiteY6" fmla="*/ 4417339 h 5033856"/>
                  <a:gd name="connsiteX7" fmla="*/ 456901 w 2475614"/>
                  <a:gd name="connsiteY7" fmla="*/ 4904474 h 5033856"/>
                  <a:gd name="connsiteX8" fmla="*/ 774793 w 2475614"/>
                  <a:gd name="connsiteY8" fmla="*/ 4776568 h 5033856"/>
                  <a:gd name="connsiteX9" fmla="*/ 1090105 w 2475614"/>
                  <a:gd name="connsiteY9" fmla="*/ 4434239 h 5033856"/>
                  <a:gd name="connsiteX10" fmla="*/ 1622789 w 2475614"/>
                  <a:gd name="connsiteY10" fmla="*/ 2522794 h 5033856"/>
                  <a:gd name="connsiteX11" fmla="*/ 1916340 w 2475614"/>
                  <a:gd name="connsiteY11" fmla="*/ 2691431 h 5033856"/>
                  <a:gd name="connsiteX12" fmla="*/ 1629898 w 2475614"/>
                  <a:gd name="connsiteY12" fmla="*/ 3793278 h 5033856"/>
                  <a:gd name="connsiteX13" fmla="*/ 1787590 w 2475614"/>
                  <a:gd name="connsiteY13" fmla="*/ 4629392 h 5033856"/>
                  <a:gd name="connsiteX14" fmla="*/ 2220787 w 2475614"/>
                  <a:gd name="connsiteY14" fmla="*/ 4929036 h 5033856"/>
                  <a:gd name="connsiteX15" fmla="*/ 2231365 w 2475614"/>
                  <a:gd name="connsiteY15" fmla="*/ 1135822 h 5033856"/>
                  <a:gd name="connsiteX16" fmla="*/ 1277357 w 2475614"/>
                  <a:gd name="connsiteY16" fmla="*/ 0 h 5033856"/>
                  <a:gd name="connsiteX0" fmla="*/ 1277357 w 2475614"/>
                  <a:gd name="connsiteY0" fmla="*/ 0 h 5160684"/>
                  <a:gd name="connsiteX1" fmla="*/ 181259 w 2475614"/>
                  <a:gd name="connsiteY1" fmla="*/ 1092143 h 5160684"/>
                  <a:gd name="connsiteX2" fmla="*/ 61393 w 2475614"/>
                  <a:gd name="connsiteY2" fmla="*/ 2428558 h 5160684"/>
                  <a:gd name="connsiteX3" fmla="*/ 223038 w 2475614"/>
                  <a:gd name="connsiteY3" fmla="*/ 3661618 h 5160684"/>
                  <a:gd name="connsiteX4" fmla="*/ 0 w 2475614"/>
                  <a:gd name="connsiteY4" fmla="*/ 4570793 h 5160684"/>
                  <a:gd name="connsiteX5" fmla="*/ 265486 w 2475614"/>
                  <a:gd name="connsiteY5" fmla="*/ 5003850 h 5160684"/>
                  <a:gd name="connsiteX6" fmla="*/ 420265 w 2475614"/>
                  <a:gd name="connsiteY6" fmla="*/ 4417339 h 5160684"/>
                  <a:gd name="connsiteX7" fmla="*/ 423802 w 2475614"/>
                  <a:gd name="connsiteY7" fmla="*/ 5122270 h 5160684"/>
                  <a:gd name="connsiteX8" fmla="*/ 774793 w 2475614"/>
                  <a:gd name="connsiteY8" fmla="*/ 4776568 h 5160684"/>
                  <a:gd name="connsiteX9" fmla="*/ 1090105 w 2475614"/>
                  <a:gd name="connsiteY9" fmla="*/ 4434239 h 5160684"/>
                  <a:gd name="connsiteX10" fmla="*/ 1622789 w 2475614"/>
                  <a:gd name="connsiteY10" fmla="*/ 2522794 h 5160684"/>
                  <a:gd name="connsiteX11" fmla="*/ 1916340 w 2475614"/>
                  <a:gd name="connsiteY11" fmla="*/ 2691431 h 5160684"/>
                  <a:gd name="connsiteX12" fmla="*/ 1629898 w 2475614"/>
                  <a:gd name="connsiteY12" fmla="*/ 3793278 h 5160684"/>
                  <a:gd name="connsiteX13" fmla="*/ 1787590 w 2475614"/>
                  <a:gd name="connsiteY13" fmla="*/ 4629392 h 5160684"/>
                  <a:gd name="connsiteX14" fmla="*/ 2220787 w 2475614"/>
                  <a:gd name="connsiteY14" fmla="*/ 4929036 h 5160684"/>
                  <a:gd name="connsiteX15" fmla="*/ 2231365 w 2475614"/>
                  <a:gd name="connsiteY15" fmla="*/ 1135822 h 5160684"/>
                  <a:gd name="connsiteX16" fmla="*/ 1277357 w 2475614"/>
                  <a:gd name="connsiteY16" fmla="*/ 0 h 5160684"/>
                  <a:gd name="connsiteX0" fmla="*/ 1277357 w 2475614"/>
                  <a:gd name="connsiteY0" fmla="*/ 0 h 5160684"/>
                  <a:gd name="connsiteX1" fmla="*/ 181259 w 2475614"/>
                  <a:gd name="connsiteY1" fmla="*/ 1092143 h 5160684"/>
                  <a:gd name="connsiteX2" fmla="*/ 61393 w 2475614"/>
                  <a:gd name="connsiteY2" fmla="*/ 2428558 h 5160684"/>
                  <a:gd name="connsiteX3" fmla="*/ 223038 w 2475614"/>
                  <a:gd name="connsiteY3" fmla="*/ 3661618 h 5160684"/>
                  <a:gd name="connsiteX4" fmla="*/ 0 w 2475614"/>
                  <a:gd name="connsiteY4" fmla="*/ 4570793 h 5160684"/>
                  <a:gd name="connsiteX5" fmla="*/ 265486 w 2475614"/>
                  <a:gd name="connsiteY5" fmla="*/ 5003850 h 5160684"/>
                  <a:gd name="connsiteX6" fmla="*/ 453363 w 2475614"/>
                  <a:gd name="connsiteY6" fmla="*/ 4689584 h 5160684"/>
                  <a:gd name="connsiteX7" fmla="*/ 423802 w 2475614"/>
                  <a:gd name="connsiteY7" fmla="*/ 5122270 h 5160684"/>
                  <a:gd name="connsiteX8" fmla="*/ 774793 w 2475614"/>
                  <a:gd name="connsiteY8" fmla="*/ 4776568 h 5160684"/>
                  <a:gd name="connsiteX9" fmla="*/ 1090105 w 2475614"/>
                  <a:gd name="connsiteY9" fmla="*/ 4434239 h 5160684"/>
                  <a:gd name="connsiteX10" fmla="*/ 1622789 w 2475614"/>
                  <a:gd name="connsiteY10" fmla="*/ 2522794 h 5160684"/>
                  <a:gd name="connsiteX11" fmla="*/ 1916340 w 2475614"/>
                  <a:gd name="connsiteY11" fmla="*/ 2691431 h 5160684"/>
                  <a:gd name="connsiteX12" fmla="*/ 1629898 w 2475614"/>
                  <a:gd name="connsiteY12" fmla="*/ 3793278 h 5160684"/>
                  <a:gd name="connsiteX13" fmla="*/ 1787590 w 2475614"/>
                  <a:gd name="connsiteY13" fmla="*/ 4629392 h 5160684"/>
                  <a:gd name="connsiteX14" fmla="*/ 2220787 w 2475614"/>
                  <a:gd name="connsiteY14" fmla="*/ 4929036 h 5160684"/>
                  <a:gd name="connsiteX15" fmla="*/ 2231365 w 2475614"/>
                  <a:gd name="connsiteY15" fmla="*/ 1135822 h 5160684"/>
                  <a:gd name="connsiteX16" fmla="*/ 1277357 w 2475614"/>
                  <a:gd name="connsiteY16" fmla="*/ 0 h 5160684"/>
                  <a:gd name="connsiteX0" fmla="*/ 1277357 w 2475614"/>
                  <a:gd name="connsiteY0" fmla="*/ 0 h 5033856"/>
                  <a:gd name="connsiteX1" fmla="*/ 181259 w 2475614"/>
                  <a:gd name="connsiteY1" fmla="*/ 1092143 h 5033856"/>
                  <a:gd name="connsiteX2" fmla="*/ 61393 w 2475614"/>
                  <a:gd name="connsiteY2" fmla="*/ 2428558 h 5033856"/>
                  <a:gd name="connsiteX3" fmla="*/ 223038 w 2475614"/>
                  <a:gd name="connsiteY3" fmla="*/ 3661618 h 5033856"/>
                  <a:gd name="connsiteX4" fmla="*/ 0 w 2475614"/>
                  <a:gd name="connsiteY4" fmla="*/ 4570793 h 5033856"/>
                  <a:gd name="connsiteX5" fmla="*/ 265486 w 2475614"/>
                  <a:gd name="connsiteY5" fmla="*/ 5003850 h 5033856"/>
                  <a:gd name="connsiteX6" fmla="*/ 453363 w 2475614"/>
                  <a:gd name="connsiteY6" fmla="*/ 4689584 h 5033856"/>
                  <a:gd name="connsiteX7" fmla="*/ 514823 w 2475614"/>
                  <a:gd name="connsiteY7" fmla="*/ 4890862 h 5033856"/>
                  <a:gd name="connsiteX8" fmla="*/ 774793 w 2475614"/>
                  <a:gd name="connsiteY8" fmla="*/ 4776568 h 5033856"/>
                  <a:gd name="connsiteX9" fmla="*/ 1090105 w 2475614"/>
                  <a:gd name="connsiteY9" fmla="*/ 4434239 h 5033856"/>
                  <a:gd name="connsiteX10" fmla="*/ 1622789 w 2475614"/>
                  <a:gd name="connsiteY10" fmla="*/ 2522794 h 5033856"/>
                  <a:gd name="connsiteX11" fmla="*/ 1916340 w 2475614"/>
                  <a:gd name="connsiteY11" fmla="*/ 2691431 h 5033856"/>
                  <a:gd name="connsiteX12" fmla="*/ 1629898 w 2475614"/>
                  <a:gd name="connsiteY12" fmla="*/ 3793278 h 5033856"/>
                  <a:gd name="connsiteX13" fmla="*/ 1787590 w 2475614"/>
                  <a:gd name="connsiteY13" fmla="*/ 4629392 h 5033856"/>
                  <a:gd name="connsiteX14" fmla="*/ 2220787 w 2475614"/>
                  <a:gd name="connsiteY14" fmla="*/ 4929036 h 5033856"/>
                  <a:gd name="connsiteX15" fmla="*/ 2231365 w 2475614"/>
                  <a:gd name="connsiteY15" fmla="*/ 1135822 h 5033856"/>
                  <a:gd name="connsiteX16" fmla="*/ 1277357 w 2475614"/>
                  <a:gd name="connsiteY16" fmla="*/ 0 h 5033856"/>
                  <a:gd name="connsiteX0" fmla="*/ 1277357 w 2475614"/>
                  <a:gd name="connsiteY0" fmla="*/ 0 h 5033856"/>
                  <a:gd name="connsiteX1" fmla="*/ 181259 w 2475614"/>
                  <a:gd name="connsiteY1" fmla="*/ 1092143 h 5033856"/>
                  <a:gd name="connsiteX2" fmla="*/ 61393 w 2475614"/>
                  <a:gd name="connsiteY2" fmla="*/ 2428558 h 5033856"/>
                  <a:gd name="connsiteX3" fmla="*/ 223038 w 2475614"/>
                  <a:gd name="connsiteY3" fmla="*/ 3661618 h 5033856"/>
                  <a:gd name="connsiteX4" fmla="*/ 0 w 2475614"/>
                  <a:gd name="connsiteY4" fmla="*/ 4570793 h 5033856"/>
                  <a:gd name="connsiteX5" fmla="*/ 265486 w 2475614"/>
                  <a:gd name="connsiteY5" fmla="*/ 5003850 h 5033856"/>
                  <a:gd name="connsiteX6" fmla="*/ 453363 w 2475614"/>
                  <a:gd name="connsiteY6" fmla="*/ 4689584 h 5033856"/>
                  <a:gd name="connsiteX7" fmla="*/ 514823 w 2475614"/>
                  <a:gd name="connsiteY7" fmla="*/ 4890862 h 5033856"/>
                  <a:gd name="connsiteX8" fmla="*/ 898913 w 2475614"/>
                  <a:gd name="connsiteY8" fmla="*/ 4790180 h 5033856"/>
                  <a:gd name="connsiteX9" fmla="*/ 1090105 w 2475614"/>
                  <a:gd name="connsiteY9" fmla="*/ 4434239 h 5033856"/>
                  <a:gd name="connsiteX10" fmla="*/ 1622789 w 2475614"/>
                  <a:gd name="connsiteY10" fmla="*/ 2522794 h 5033856"/>
                  <a:gd name="connsiteX11" fmla="*/ 1916340 w 2475614"/>
                  <a:gd name="connsiteY11" fmla="*/ 2691431 h 5033856"/>
                  <a:gd name="connsiteX12" fmla="*/ 1629898 w 2475614"/>
                  <a:gd name="connsiteY12" fmla="*/ 3793278 h 5033856"/>
                  <a:gd name="connsiteX13" fmla="*/ 1787590 w 2475614"/>
                  <a:gd name="connsiteY13" fmla="*/ 4629392 h 5033856"/>
                  <a:gd name="connsiteX14" fmla="*/ 2220787 w 2475614"/>
                  <a:gd name="connsiteY14" fmla="*/ 4929036 h 5033856"/>
                  <a:gd name="connsiteX15" fmla="*/ 2231365 w 2475614"/>
                  <a:gd name="connsiteY15" fmla="*/ 1135822 h 5033856"/>
                  <a:gd name="connsiteX16" fmla="*/ 1277357 w 2475614"/>
                  <a:gd name="connsiteY16" fmla="*/ 0 h 5033856"/>
                  <a:gd name="connsiteX0" fmla="*/ 1220557 w 2418814"/>
                  <a:gd name="connsiteY0" fmla="*/ 0 h 5022139"/>
                  <a:gd name="connsiteX1" fmla="*/ 124459 w 2418814"/>
                  <a:gd name="connsiteY1" fmla="*/ 1092143 h 5022139"/>
                  <a:gd name="connsiteX2" fmla="*/ 4593 w 2418814"/>
                  <a:gd name="connsiteY2" fmla="*/ 2428558 h 5022139"/>
                  <a:gd name="connsiteX3" fmla="*/ 166238 w 2418814"/>
                  <a:gd name="connsiteY3" fmla="*/ 3661618 h 5022139"/>
                  <a:gd name="connsiteX4" fmla="*/ 9397 w 2418814"/>
                  <a:gd name="connsiteY4" fmla="*/ 4244100 h 5022139"/>
                  <a:gd name="connsiteX5" fmla="*/ 208686 w 2418814"/>
                  <a:gd name="connsiteY5" fmla="*/ 5003850 h 5022139"/>
                  <a:gd name="connsiteX6" fmla="*/ 396563 w 2418814"/>
                  <a:gd name="connsiteY6" fmla="*/ 4689584 h 5022139"/>
                  <a:gd name="connsiteX7" fmla="*/ 458023 w 2418814"/>
                  <a:gd name="connsiteY7" fmla="*/ 4890862 h 5022139"/>
                  <a:gd name="connsiteX8" fmla="*/ 842113 w 2418814"/>
                  <a:gd name="connsiteY8" fmla="*/ 4790180 h 5022139"/>
                  <a:gd name="connsiteX9" fmla="*/ 1033305 w 2418814"/>
                  <a:gd name="connsiteY9" fmla="*/ 4434239 h 5022139"/>
                  <a:gd name="connsiteX10" fmla="*/ 1565989 w 2418814"/>
                  <a:gd name="connsiteY10" fmla="*/ 2522794 h 5022139"/>
                  <a:gd name="connsiteX11" fmla="*/ 1859540 w 2418814"/>
                  <a:gd name="connsiteY11" fmla="*/ 2691431 h 5022139"/>
                  <a:gd name="connsiteX12" fmla="*/ 1573098 w 2418814"/>
                  <a:gd name="connsiteY12" fmla="*/ 3793278 h 5022139"/>
                  <a:gd name="connsiteX13" fmla="*/ 1730790 w 2418814"/>
                  <a:gd name="connsiteY13" fmla="*/ 4629392 h 5022139"/>
                  <a:gd name="connsiteX14" fmla="*/ 2163987 w 2418814"/>
                  <a:gd name="connsiteY14" fmla="*/ 4929036 h 5022139"/>
                  <a:gd name="connsiteX15" fmla="*/ 2174565 w 2418814"/>
                  <a:gd name="connsiteY15" fmla="*/ 1135822 h 5022139"/>
                  <a:gd name="connsiteX16" fmla="*/ 1220557 w 2418814"/>
                  <a:gd name="connsiteY16" fmla="*/ 0 h 5022139"/>
                  <a:gd name="connsiteX0" fmla="*/ 1220557 w 2418814"/>
                  <a:gd name="connsiteY0" fmla="*/ 0 h 4955229"/>
                  <a:gd name="connsiteX1" fmla="*/ 124459 w 2418814"/>
                  <a:gd name="connsiteY1" fmla="*/ 1092143 h 4955229"/>
                  <a:gd name="connsiteX2" fmla="*/ 4593 w 2418814"/>
                  <a:gd name="connsiteY2" fmla="*/ 2428558 h 4955229"/>
                  <a:gd name="connsiteX3" fmla="*/ 166238 w 2418814"/>
                  <a:gd name="connsiteY3" fmla="*/ 3661618 h 4955229"/>
                  <a:gd name="connsiteX4" fmla="*/ 9397 w 2418814"/>
                  <a:gd name="connsiteY4" fmla="*/ 4244100 h 4955229"/>
                  <a:gd name="connsiteX5" fmla="*/ 241784 w 2418814"/>
                  <a:gd name="connsiteY5" fmla="*/ 4799667 h 4955229"/>
                  <a:gd name="connsiteX6" fmla="*/ 396563 w 2418814"/>
                  <a:gd name="connsiteY6" fmla="*/ 4689584 h 4955229"/>
                  <a:gd name="connsiteX7" fmla="*/ 458023 w 2418814"/>
                  <a:gd name="connsiteY7" fmla="*/ 4890862 h 4955229"/>
                  <a:gd name="connsiteX8" fmla="*/ 842113 w 2418814"/>
                  <a:gd name="connsiteY8" fmla="*/ 4790180 h 4955229"/>
                  <a:gd name="connsiteX9" fmla="*/ 1033305 w 2418814"/>
                  <a:gd name="connsiteY9" fmla="*/ 4434239 h 4955229"/>
                  <a:gd name="connsiteX10" fmla="*/ 1565989 w 2418814"/>
                  <a:gd name="connsiteY10" fmla="*/ 2522794 h 4955229"/>
                  <a:gd name="connsiteX11" fmla="*/ 1859540 w 2418814"/>
                  <a:gd name="connsiteY11" fmla="*/ 2691431 h 4955229"/>
                  <a:gd name="connsiteX12" fmla="*/ 1573098 w 2418814"/>
                  <a:gd name="connsiteY12" fmla="*/ 3793278 h 4955229"/>
                  <a:gd name="connsiteX13" fmla="*/ 1730790 w 2418814"/>
                  <a:gd name="connsiteY13" fmla="*/ 4629392 h 4955229"/>
                  <a:gd name="connsiteX14" fmla="*/ 2163987 w 2418814"/>
                  <a:gd name="connsiteY14" fmla="*/ 4929036 h 4955229"/>
                  <a:gd name="connsiteX15" fmla="*/ 2174565 w 2418814"/>
                  <a:gd name="connsiteY15" fmla="*/ 1135822 h 4955229"/>
                  <a:gd name="connsiteX16" fmla="*/ 1220557 w 2418814"/>
                  <a:gd name="connsiteY16" fmla="*/ 0 h 4955229"/>
                  <a:gd name="connsiteX0" fmla="*/ 1227709 w 2425966"/>
                  <a:gd name="connsiteY0" fmla="*/ 0 h 4955229"/>
                  <a:gd name="connsiteX1" fmla="*/ 131611 w 2425966"/>
                  <a:gd name="connsiteY1" fmla="*/ 1092143 h 4955229"/>
                  <a:gd name="connsiteX2" fmla="*/ 11745 w 2425966"/>
                  <a:gd name="connsiteY2" fmla="*/ 2428558 h 4955229"/>
                  <a:gd name="connsiteX3" fmla="*/ 173390 w 2425966"/>
                  <a:gd name="connsiteY3" fmla="*/ 3661618 h 4955229"/>
                  <a:gd name="connsiteX4" fmla="*/ 0 w 2425966"/>
                  <a:gd name="connsiteY4" fmla="*/ 4461896 h 4955229"/>
                  <a:gd name="connsiteX5" fmla="*/ 248936 w 2425966"/>
                  <a:gd name="connsiteY5" fmla="*/ 4799667 h 4955229"/>
                  <a:gd name="connsiteX6" fmla="*/ 403715 w 2425966"/>
                  <a:gd name="connsiteY6" fmla="*/ 4689584 h 4955229"/>
                  <a:gd name="connsiteX7" fmla="*/ 465175 w 2425966"/>
                  <a:gd name="connsiteY7" fmla="*/ 4890862 h 4955229"/>
                  <a:gd name="connsiteX8" fmla="*/ 849265 w 2425966"/>
                  <a:gd name="connsiteY8" fmla="*/ 4790180 h 4955229"/>
                  <a:gd name="connsiteX9" fmla="*/ 1040457 w 2425966"/>
                  <a:gd name="connsiteY9" fmla="*/ 4434239 h 4955229"/>
                  <a:gd name="connsiteX10" fmla="*/ 1573141 w 2425966"/>
                  <a:gd name="connsiteY10" fmla="*/ 2522794 h 4955229"/>
                  <a:gd name="connsiteX11" fmla="*/ 1866692 w 2425966"/>
                  <a:gd name="connsiteY11" fmla="*/ 2691431 h 4955229"/>
                  <a:gd name="connsiteX12" fmla="*/ 1580250 w 2425966"/>
                  <a:gd name="connsiteY12" fmla="*/ 3793278 h 4955229"/>
                  <a:gd name="connsiteX13" fmla="*/ 1737942 w 2425966"/>
                  <a:gd name="connsiteY13" fmla="*/ 4629392 h 4955229"/>
                  <a:gd name="connsiteX14" fmla="*/ 2171139 w 2425966"/>
                  <a:gd name="connsiteY14" fmla="*/ 4929036 h 4955229"/>
                  <a:gd name="connsiteX15" fmla="*/ 2181717 w 2425966"/>
                  <a:gd name="connsiteY15" fmla="*/ 1135822 h 4955229"/>
                  <a:gd name="connsiteX16" fmla="*/ 1227709 w 2425966"/>
                  <a:gd name="connsiteY16" fmla="*/ 0 h 4955229"/>
                  <a:gd name="connsiteX0" fmla="*/ 1227709 w 2425966"/>
                  <a:gd name="connsiteY0" fmla="*/ 0 h 4955229"/>
                  <a:gd name="connsiteX1" fmla="*/ 131611 w 2425966"/>
                  <a:gd name="connsiteY1" fmla="*/ 1092143 h 4955229"/>
                  <a:gd name="connsiteX2" fmla="*/ 11745 w 2425966"/>
                  <a:gd name="connsiteY2" fmla="*/ 2428558 h 4955229"/>
                  <a:gd name="connsiteX3" fmla="*/ 173390 w 2425966"/>
                  <a:gd name="connsiteY3" fmla="*/ 3661618 h 4955229"/>
                  <a:gd name="connsiteX4" fmla="*/ 0 w 2425966"/>
                  <a:gd name="connsiteY4" fmla="*/ 4461896 h 4955229"/>
                  <a:gd name="connsiteX5" fmla="*/ 248936 w 2425966"/>
                  <a:gd name="connsiteY5" fmla="*/ 4799667 h 4955229"/>
                  <a:gd name="connsiteX6" fmla="*/ 403715 w 2425966"/>
                  <a:gd name="connsiteY6" fmla="*/ 4526237 h 4955229"/>
                  <a:gd name="connsiteX7" fmla="*/ 465175 w 2425966"/>
                  <a:gd name="connsiteY7" fmla="*/ 4890862 h 4955229"/>
                  <a:gd name="connsiteX8" fmla="*/ 849265 w 2425966"/>
                  <a:gd name="connsiteY8" fmla="*/ 4790180 h 4955229"/>
                  <a:gd name="connsiteX9" fmla="*/ 1040457 w 2425966"/>
                  <a:gd name="connsiteY9" fmla="*/ 4434239 h 4955229"/>
                  <a:gd name="connsiteX10" fmla="*/ 1573141 w 2425966"/>
                  <a:gd name="connsiteY10" fmla="*/ 2522794 h 4955229"/>
                  <a:gd name="connsiteX11" fmla="*/ 1866692 w 2425966"/>
                  <a:gd name="connsiteY11" fmla="*/ 2691431 h 4955229"/>
                  <a:gd name="connsiteX12" fmla="*/ 1580250 w 2425966"/>
                  <a:gd name="connsiteY12" fmla="*/ 3793278 h 4955229"/>
                  <a:gd name="connsiteX13" fmla="*/ 1737942 w 2425966"/>
                  <a:gd name="connsiteY13" fmla="*/ 4629392 h 4955229"/>
                  <a:gd name="connsiteX14" fmla="*/ 2171139 w 2425966"/>
                  <a:gd name="connsiteY14" fmla="*/ 4929036 h 4955229"/>
                  <a:gd name="connsiteX15" fmla="*/ 2181717 w 2425966"/>
                  <a:gd name="connsiteY15" fmla="*/ 1135822 h 4955229"/>
                  <a:gd name="connsiteX16" fmla="*/ 1227709 w 2425966"/>
                  <a:gd name="connsiteY16" fmla="*/ 0 h 4955229"/>
                  <a:gd name="connsiteX0" fmla="*/ 1227709 w 2425966"/>
                  <a:gd name="connsiteY0" fmla="*/ 0 h 4955229"/>
                  <a:gd name="connsiteX1" fmla="*/ 131611 w 2425966"/>
                  <a:gd name="connsiteY1" fmla="*/ 1092143 h 4955229"/>
                  <a:gd name="connsiteX2" fmla="*/ 11745 w 2425966"/>
                  <a:gd name="connsiteY2" fmla="*/ 2428558 h 4955229"/>
                  <a:gd name="connsiteX3" fmla="*/ 173390 w 2425966"/>
                  <a:gd name="connsiteY3" fmla="*/ 3661618 h 4955229"/>
                  <a:gd name="connsiteX4" fmla="*/ 0 w 2425966"/>
                  <a:gd name="connsiteY4" fmla="*/ 4461896 h 4955229"/>
                  <a:gd name="connsiteX5" fmla="*/ 248936 w 2425966"/>
                  <a:gd name="connsiteY5" fmla="*/ 4799667 h 4955229"/>
                  <a:gd name="connsiteX6" fmla="*/ 403715 w 2425966"/>
                  <a:gd name="connsiteY6" fmla="*/ 4526237 h 4955229"/>
                  <a:gd name="connsiteX7" fmla="*/ 465175 w 2425966"/>
                  <a:gd name="connsiteY7" fmla="*/ 4890862 h 4955229"/>
                  <a:gd name="connsiteX8" fmla="*/ 849265 w 2425966"/>
                  <a:gd name="connsiteY8" fmla="*/ 4790180 h 4955229"/>
                  <a:gd name="connsiteX9" fmla="*/ 1040457 w 2425966"/>
                  <a:gd name="connsiteY9" fmla="*/ 4434239 h 4955229"/>
                  <a:gd name="connsiteX10" fmla="*/ 1573141 w 2425966"/>
                  <a:gd name="connsiteY10" fmla="*/ 2522794 h 4955229"/>
                  <a:gd name="connsiteX11" fmla="*/ 1866692 w 2425966"/>
                  <a:gd name="connsiteY11" fmla="*/ 2691431 h 4955229"/>
                  <a:gd name="connsiteX12" fmla="*/ 1580250 w 2425966"/>
                  <a:gd name="connsiteY12" fmla="*/ 3793278 h 4955229"/>
                  <a:gd name="connsiteX13" fmla="*/ 1737942 w 2425966"/>
                  <a:gd name="connsiteY13" fmla="*/ 4629392 h 4955229"/>
                  <a:gd name="connsiteX14" fmla="*/ 2171139 w 2425966"/>
                  <a:gd name="connsiteY14" fmla="*/ 4929036 h 4955229"/>
                  <a:gd name="connsiteX15" fmla="*/ 2181717 w 2425966"/>
                  <a:gd name="connsiteY15" fmla="*/ 1135822 h 4955229"/>
                  <a:gd name="connsiteX16" fmla="*/ 1227709 w 2425966"/>
                  <a:gd name="connsiteY16" fmla="*/ 0 h 4955229"/>
                  <a:gd name="connsiteX0" fmla="*/ 1227709 w 2425966"/>
                  <a:gd name="connsiteY0" fmla="*/ 0 h 4955229"/>
                  <a:gd name="connsiteX1" fmla="*/ 131611 w 2425966"/>
                  <a:gd name="connsiteY1" fmla="*/ 1092143 h 4955229"/>
                  <a:gd name="connsiteX2" fmla="*/ 11745 w 2425966"/>
                  <a:gd name="connsiteY2" fmla="*/ 2428558 h 4955229"/>
                  <a:gd name="connsiteX3" fmla="*/ 173390 w 2425966"/>
                  <a:gd name="connsiteY3" fmla="*/ 3661618 h 4955229"/>
                  <a:gd name="connsiteX4" fmla="*/ 0 w 2425966"/>
                  <a:gd name="connsiteY4" fmla="*/ 4461896 h 4955229"/>
                  <a:gd name="connsiteX5" fmla="*/ 248936 w 2425966"/>
                  <a:gd name="connsiteY5" fmla="*/ 4799667 h 4955229"/>
                  <a:gd name="connsiteX6" fmla="*/ 403715 w 2425966"/>
                  <a:gd name="connsiteY6" fmla="*/ 4526237 h 4955229"/>
                  <a:gd name="connsiteX7" fmla="*/ 465175 w 2425966"/>
                  <a:gd name="connsiteY7" fmla="*/ 4890862 h 4955229"/>
                  <a:gd name="connsiteX8" fmla="*/ 849265 w 2425966"/>
                  <a:gd name="connsiteY8" fmla="*/ 4790180 h 4955229"/>
                  <a:gd name="connsiteX9" fmla="*/ 1040457 w 2425966"/>
                  <a:gd name="connsiteY9" fmla="*/ 4434239 h 4955229"/>
                  <a:gd name="connsiteX10" fmla="*/ 1573141 w 2425966"/>
                  <a:gd name="connsiteY10" fmla="*/ 2522794 h 4955229"/>
                  <a:gd name="connsiteX11" fmla="*/ 1866692 w 2425966"/>
                  <a:gd name="connsiteY11" fmla="*/ 2691431 h 4955229"/>
                  <a:gd name="connsiteX12" fmla="*/ 1580250 w 2425966"/>
                  <a:gd name="connsiteY12" fmla="*/ 3793278 h 4955229"/>
                  <a:gd name="connsiteX13" fmla="*/ 1737942 w 2425966"/>
                  <a:gd name="connsiteY13" fmla="*/ 4629392 h 4955229"/>
                  <a:gd name="connsiteX14" fmla="*/ 2171139 w 2425966"/>
                  <a:gd name="connsiteY14" fmla="*/ 4929036 h 4955229"/>
                  <a:gd name="connsiteX15" fmla="*/ 2181717 w 2425966"/>
                  <a:gd name="connsiteY15" fmla="*/ 1135822 h 4955229"/>
                  <a:gd name="connsiteX16" fmla="*/ 1227709 w 2425966"/>
                  <a:gd name="connsiteY16" fmla="*/ 0 h 4955229"/>
                  <a:gd name="connsiteX0" fmla="*/ 1227709 w 2425966"/>
                  <a:gd name="connsiteY0" fmla="*/ 0 h 4955229"/>
                  <a:gd name="connsiteX1" fmla="*/ 131611 w 2425966"/>
                  <a:gd name="connsiteY1" fmla="*/ 1092143 h 4955229"/>
                  <a:gd name="connsiteX2" fmla="*/ 11745 w 2425966"/>
                  <a:gd name="connsiteY2" fmla="*/ 2428558 h 4955229"/>
                  <a:gd name="connsiteX3" fmla="*/ 173390 w 2425966"/>
                  <a:gd name="connsiteY3" fmla="*/ 3661618 h 4955229"/>
                  <a:gd name="connsiteX4" fmla="*/ 0 w 2425966"/>
                  <a:gd name="connsiteY4" fmla="*/ 4461896 h 4955229"/>
                  <a:gd name="connsiteX5" fmla="*/ 248936 w 2425966"/>
                  <a:gd name="connsiteY5" fmla="*/ 4799667 h 4955229"/>
                  <a:gd name="connsiteX6" fmla="*/ 403715 w 2425966"/>
                  <a:gd name="connsiteY6" fmla="*/ 4526237 h 4955229"/>
                  <a:gd name="connsiteX7" fmla="*/ 465175 w 2425966"/>
                  <a:gd name="connsiteY7" fmla="*/ 4890862 h 4955229"/>
                  <a:gd name="connsiteX8" fmla="*/ 849265 w 2425966"/>
                  <a:gd name="connsiteY8" fmla="*/ 4790180 h 4955229"/>
                  <a:gd name="connsiteX9" fmla="*/ 1040457 w 2425966"/>
                  <a:gd name="connsiteY9" fmla="*/ 4434239 h 4955229"/>
                  <a:gd name="connsiteX10" fmla="*/ 1573141 w 2425966"/>
                  <a:gd name="connsiteY10" fmla="*/ 2522794 h 4955229"/>
                  <a:gd name="connsiteX11" fmla="*/ 1866692 w 2425966"/>
                  <a:gd name="connsiteY11" fmla="*/ 2691431 h 4955229"/>
                  <a:gd name="connsiteX12" fmla="*/ 1580250 w 2425966"/>
                  <a:gd name="connsiteY12" fmla="*/ 3793278 h 4955229"/>
                  <a:gd name="connsiteX13" fmla="*/ 1737942 w 2425966"/>
                  <a:gd name="connsiteY13" fmla="*/ 4629392 h 4955229"/>
                  <a:gd name="connsiteX14" fmla="*/ 2171139 w 2425966"/>
                  <a:gd name="connsiteY14" fmla="*/ 4929036 h 4955229"/>
                  <a:gd name="connsiteX15" fmla="*/ 2181717 w 2425966"/>
                  <a:gd name="connsiteY15" fmla="*/ 1135822 h 4955229"/>
                  <a:gd name="connsiteX16" fmla="*/ 1227709 w 2425966"/>
                  <a:gd name="connsiteY16" fmla="*/ 0 h 4955229"/>
                  <a:gd name="connsiteX0" fmla="*/ 1227709 w 2425966"/>
                  <a:gd name="connsiteY0" fmla="*/ 0 h 4966538"/>
                  <a:gd name="connsiteX1" fmla="*/ 131611 w 2425966"/>
                  <a:gd name="connsiteY1" fmla="*/ 1092143 h 4966538"/>
                  <a:gd name="connsiteX2" fmla="*/ 11745 w 2425966"/>
                  <a:gd name="connsiteY2" fmla="*/ 2428558 h 4966538"/>
                  <a:gd name="connsiteX3" fmla="*/ 173390 w 2425966"/>
                  <a:gd name="connsiteY3" fmla="*/ 3661618 h 4966538"/>
                  <a:gd name="connsiteX4" fmla="*/ 0 w 2425966"/>
                  <a:gd name="connsiteY4" fmla="*/ 4461896 h 4966538"/>
                  <a:gd name="connsiteX5" fmla="*/ 248936 w 2425966"/>
                  <a:gd name="connsiteY5" fmla="*/ 4799667 h 4966538"/>
                  <a:gd name="connsiteX6" fmla="*/ 403715 w 2425966"/>
                  <a:gd name="connsiteY6" fmla="*/ 4526237 h 4966538"/>
                  <a:gd name="connsiteX7" fmla="*/ 498274 w 2425966"/>
                  <a:gd name="connsiteY7" fmla="*/ 4904474 h 4966538"/>
                  <a:gd name="connsiteX8" fmla="*/ 849265 w 2425966"/>
                  <a:gd name="connsiteY8" fmla="*/ 4790180 h 4966538"/>
                  <a:gd name="connsiteX9" fmla="*/ 1040457 w 2425966"/>
                  <a:gd name="connsiteY9" fmla="*/ 4434239 h 4966538"/>
                  <a:gd name="connsiteX10" fmla="*/ 1573141 w 2425966"/>
                  <a:gd name="connsiteY10" fmla="*/ 2522794 h 4966538"/>
                  <a:gd name="connsiteX11" fmla="*/ 1866692 w 2425966"/>
                  <a:gd name="connsiteY11" fmla="*/ 2691431 h 4966538"/>
                  <a:gd name="connsiteX12" fmla="*/ 1580250 w 2425966"/>
                  <a:gd name="connsiteY12" fmla="*/ 3793278 h 4966538"/>
                  <a:gd name="connsiteX13" fmla="*/ 1737942 w 2425966"/>
                  <a:gd name="connsiteY13" fmla="*/ 4629392 h 4966538"/>
                  <a:gd name="connsiteX14" fmla="*/ 2171139 w 2425966"/>
                  <a:gd name="connsiteY14" fmla="*/ 4929036 h 4966538"/>
                  <a:gd name="connsiteX15" fmla="*/ 2181717 w 2425966"/>
                  <a:gd name="connsiteY15" fmla="*/ 1135822 h 4966538"/>
                  <a:gd name="connsiteX16" fmla="*/ 1227709 w 2425966"/>
                  <a:gd name="connsiteY16" fmla="*/ 0 h 4966538"/>
                  <a:gd name="connsiteX0" fmla="*/ 1227709 w 2425966"/>
                  <a:gd name="connsiteY0" fmla="*/ 0 h 4966538"/>
                  <a:gd name="connsiteX1" fmla="*/ 131611 w 2425966"/>
                  <a:gd name="connsiteY1" fmla="*/ 1092143 h 4966538"/>
                  <a:gd name="connsiteX2" fmla="*/ 11745 w 2425966"/>
                  <a:gd name="connsiteY2" fmla="*/ 2428558 h 4966538"/>
                  <a:gd name="connsiteX3" fmla="*/ 173390 w 2425966"/>
                  <a:gd name="connsiteY3" fmla="*/ 3661618 h 4966538"/>
                  <a:gd name="connsiteX4" fmla="*/ 0 w 2425966"/>
                  <a:gd name="connsiteY4" fmla="*/ 4461896 h 4966538"/>
                  <a:gd name="connsiteX5" fmla="*/ 248936 w 2425966"/>
                  <a:gd name="connsiteY5" fmla="*/ 4799667 h 4966538"/>
                  <a:gd name="connsiteX6" fmla="*/ 403715 w 2425966"/>
                  <a:gd name="connsiteY6" fmla="*/ 4526237 h 4966538"/>
                  <a:gd name="connsiteX7" fmla="*/ 498274 w 2425966"/>
                  <a:gd name="connsiteY7" fmla="*/ 4904474 h 4966538"/>
                  <a:gd name="connsiteX8" fmla="*/ 849265 w 2425966"/>
                  <a:gd name="connsiteY8" fmla="*/ 4790180 h 4966538"/>
                  <a:gd name="connsiteX9" fmla="*/ 1040457 w 2425966"/>
                  <a:gd name="connsiteY9" fmla="*/ 4434239 h 4966538"/>
                  <a:gd name="connsiteX10" fmla="*/ 1573141 w 2425966"/>
                  <a:gd name="connsiteY10" fmla="*/ 2522794 h 4966538"/>
                  <a:gd name="connsiteX11" fmla="*/ 1461236 w 2425966"/>
                  <a:gd name="connsiteY11" fmla="*/ 4746876 h 4966538"/>
                  <a:gd name="connsiteX12" fmla="*/ 1580250 w 2425966"/>
                  <a:gd name="connsiteY12" fmla="*/ 3793278 h 4966538"/>
                  <a:gd name="connsiteX13" fmla="*/ 1737942 w 2425966"/>
                  <a:gd name="connsiteY13" fmla="*/ 4629392 h 4966538"/>
                  <a:gd name="connsiteX14" fmla="*/ 2171139 w 2425966"/>
                  <a:gd name="connsiteY14" fmla="*/ 4929036 h 4966538"/>
                  <a:gd name="connsiteX15" fmla="*/ 2181717 w 2425966"/>
                  <a:gd name="connsiteY15" fmla="*/ 1135822 h 4966538"/>
                  <a:gd name="connsiteX16" fmla="*/ 1227709 w 2425966"/>
                  <a:gd name="connsiteY16" fmla="*/ 0 h 4966538"/>
                  <a:gd name="connsiteX0" fmla="*/ 1227709 w 2425966"/>
                  <a:gd name="connsiteY0" fmla="*/ 0 h 5068195"/>
                  <a:gd name="connsiteX1" fmla="*/ 131611 w 2425966"/>
                  <a:gd name="connsiteY1" fmla="*/ 1092143 h 5068195"/>
                  <a:gd name="connsiteX2" fmla="*/ 11745 w 2425966"/>
                  <a:gd name="connsiteY2" fmla="*/ 2428558 h 5068195"/>
                  <a:gd name="connsiteX3" fmla="*/ 173390 w 2425966"/>
                  <a:gd name="connsiteY3" fmla="*/ 3661618 h 5068195"/>
                  <a:gd name="connsiteX4" fmla="*/ 0 w 2425966"/>
                  <a:gd name="connsiteY4" fmla="*/ 4461896 h 5068195"/>
                  <a:gd name="connsiteX5" fmla="*/ 248936 w 2425966"/>
                  <a:gd name="connsiteY5" fmla="*/ 4799667 h 5068195"/>
                  <a:gd name="connsiteX6" fmla="*/ 403715 w 2425966"/>
                  <a:gd name="connsiteY6" fmla="*/ 4526237 h 5068195"/>
                  <a:gd name="connsiteX7" fmla="*/ 498274 w 2425966"/>
                  <a:gd name="connsiteY7" fmla="*/ 4904474 h 5068195"/>
                  <a:gd name="connsiteX8" fmla="*/ 849265 w 2425966"/>
                  <a:gd name="connsiteY8" fmla="*/ 4790180 h 5068195"/>
                  <a:gd name="connsiteX9" fmla="*/ 1040457 w 2425966"/>
                  <a:gd name="connsiteY9" fmla="*/ 4434239 h 5068195"/>
                  <a:gd name="connsiteX10" fmla="*/ 1540043 w 2425966"/>
                  <a:gd name="connsiteY10" fmla="*/ 5041055 h 5068195"/>
                  <a:gd name="connsiteX11" fmla="*/ 1461236 w 2425966"/>
                  <a:gd name="connsiteY11" fmla="*/ 4746876 h 5068195"/>
                  <a:gd name="connsiteX12" fmla="*/ 1580250 w 2425966"/>
                  <a:gd name="connsiteY12" fmla="*/ 3793278 h 5068195"/>
                  <a:gd name="connsiteX13" fmla="*/ 1737942 w 2425966"/>
                  <a:gd name="connsiteY13" fmla="*/ 4629392 h 5068195"/>
                  <a:gd name="connsiteX14" fmla="*/ 2171139 w 2425966"/>
                  <a:gd name="connsiteY14" fmla="*/ 4929036 h 5068195"/>
                  <a:gd name="connsiteX15" fmla="*/ 2181717 w 2425966"/>
                  <a:gd name="connsiteY15" fmla="*/ 1135822 h 5068195"/>
                  <a:gd name="connsiteX16" fmla="*/ 1227709 w 2425966"/>
                  <a:gd name="connsiteY16" fmla="*/ 0 h 5068195"/>
                  <a:gd name="connsiteX0" fmla="*/ 1227709 w 2425966"/>
                  <a:gd name="connsiteY0" fmla="*/ 0 h 5068195"/>
                  <a:gd name="connsiteX1" fmla="*/ 131611 w 2425966"/>
                  <a:gd name="connsiteY1" fmla="*/ 1092143 h 5068195"/>
                  <a:gd name="connsiteX2" fmla="*/ 11745 w 2425966"/>
                  <a:gd name="connsiteY2" fmla="*/ 2428558 h 5068195"/>
                  <a:gd name="connsiteX3" fmla="*/ 173390 w 2425966"/>
                  <a:gd name="connsiteY3" fmla="*/ 3661618 h 5068195"/>
                  <a:gd name="connsiteX4" fmla="*/ 0 w 2425966"/>
                  <a:gd name="connsiteY4" fmla="*/ 4461896 h 5068195"/>
                  <a:gd name="connsiteX5" fmla="*/ 248936 w 2425966"/>
                  <a:gd name="connsiteY5" fmla="*/ 4799667 h 5068195"/>
                  <a:gd name="connsiteX6" fmla="*/ 403715 w 2425966"/>
                  <a:gd name="connsiteY6" fmla="*/ 4526237 h 5068195"/>
                  <a:gd name="connsiteX7" fmla="*/ 498274 w 2425966"/>
                  <a:gd name="connsiteY7" fmla="*/ 4904474 h 5068195"/>
                  <a:gd name="connsiteX8" fmla="*/ 849265 w 2425966"/>
                  <a:gd name="connsiteY8" fmla="*/ 4790180 h 5068195"/>
                  <a:gd name="connsiteX9" fmla="*/ 1040457 w 2425966"/>
                  <a:gd name="connsiteY9" fmla="*/ 4434239 h 5068195"/>
                  <a:gd name="connsiteX10" fmla="*/ 1540043 w 2425966"/>
                  <a:gd name="connsiteY10" fmla="*/ 5041055 h 5068195"/>
                  <a:gd name="connsiteX11" fmla="*/ 1461236 w 2425966"/>
                  <a:gd name="connsiteY11" fmla="*/ 4746876 h 5068195"/>
                  <a:gd name="connsiteX12" fmla="*/ 1580250 w 2425966"/>
                  <a:gd name="connsiteY12" fmla="*/ 3793278 h 5068195"/>
                  <a:gd name="connsiteX13" fmla="*/ 1828963 w 2425966"/>
                  <a:gd name="connsiteY13" fmla="*/ 4547719 h 5068195"/>
                  <a:gd name="connsiteX14" fmla="*/ 2171139 w 2425966"/>
                  <a:gd name="connsiteY14" fmla="*/ 4929036 h 5068195"/>
                  <a:gd name="connsiteX15" fmla="*/ 2181717 w 2425966"/>
                  <a:gd name="connsiteY15" fmla="*/ 1135822 h 5068195"/>
                  <a:gd name="connsiteX16" fmla="*/ 1227709 w 2425966"/>
                  <a:gd name="connsiteY16" fmla="*/ 0 h 5068195"/>
                  <a:gd name="connsiteX0" fmla="*/ 1227709 w 2587449"/>
                  <a:gd name="connsiteY0" fmla="*/ 0 h 5068195"/>
                  <a:gd name="connsiteX1" fmla="*/ 131611 w 2587449"/>
                  <a:gd name="connsiteY1" fmla="*/ 1092143 h 5068195"/>
                  <a:gd name="connsiteX2" fmla="*/ 11745 w 2587449"/>
                  <a:gd name="connsiteY2" fmla="*/ 2428558 h 5068195"/>
                  <a:gd name="connsiteX3" fmla="*/ 173390 w 2587449"/>
                  <a:gd name="connsiteY3" fmla="*/ 3661618 h 5068195"/>
                  <a:gd name="connsiteX4" fmla="*/ 0 w 2587449"/>
                  <a:gd name="connsiteY4" fmla="*/ 4461896 h 5068195"/>
                  <a:gd name="connsiteX5" fmla="*/ 248936 w 2587449"/>
                  <a:gd name="connsiteY5" fmla="*/ 4799667 h 5068195"/>
                  <a:gd name="connsiteX6" fmla="*/ 403715 w 2587449"/>
                  <a:gd name="connsiteY6" fmla="*/ 4526237 h 5068195"/>
                  <a:gd name="connsiteX7" fmla="*/ 498274 w 2587449"/>
                  <a:gd name="connsiteY7" fmla="*/ 4904474 h 5068195"/>
                  <a:gd name="connsiteX8" fmla="*/ 849265 w 2587449"/>
                  <a:gd name="connsiteY8" fmla="*/ 4790180 h 5068195"/>
                  <a:gd name="connsiteX9" fmla="*/ 1040457 w 2587449"/>
                  <a:gd name="connsiteY9" fmla="*/ 4434239 h 5068195"/>
                  <a:gd name="connsiteX10" fmla="*/ 1540043 w 2587449"/>
                  <a:gd name="connsiteY10" fmla="*/ 5041055 h 5068195"/>
                  <a:gd name="connsiteX11" fmla="*/ 1461236 w 2587449"/>
                  <a:gd name="connsiteY11" fmla="*/ 4746876 h 5068195"/>
                  <a:gd name="connsiteX12" fmla="*/ 1580250 w 2587449"/>
                  <a:gd name="connsiteY12" fmla="*/ 3793278 h 5068195"/>
                  <a:gd name="connsiteX13" fmla="*/ 1828963 w 2587449"/>
                  <a:gd name="connsiteY13" fmla="*/ 4547719 h 5068195"/>
                  <a:gd name="connsiteX14" fmla="*/ 2386279 w 2587449"/>
                  <a:gd name="connsiteY14" fmla="*/ 4738465 h 5068195"/>
                  <a:gd name="connsiteX15" fmla="*/ 2181717 w 2587449"/>
                  <a:gd name="connsiteY15" fmla="*/ 1135822 h 5068195"/>
                  <a:gd name="connsiteX16" fmla="*/ 1227709 w 2587449"/>
                  <a:gd name="connsiteY16" fmla="*/ 0 h 5068195"/>
                  <a:gd name="connsiteX0" fmla="*/ 1227709 w 2587449"/>
                  <a:gd name="connsiteY0" fmla="*/ 0 h 5068195"/>
                  <a:gd name="connsiteX1" fmla="*/ 131611 w 2587449"/>
                  <a:gd name="connsiteY1" fmla="*/ 1092143 h 5068195"/>
                  <a:gd name="connsiteX2" fmla="*/ 11745 w 2587449"/>
                  <a:gd name="connsiteY2" fmla="*/ 2428558 h 5068195"/>
                  <a:gd name="connsiteX3" fmla="*/ 173390 w 2587449"/>
                  <a:gd name="connsiteY3" fmla="*/ 3661618 h 5068195"/>
                  <a:gd name="connsiteX4" fmla="*/ 0 w 2587449"/>
                  <a:gd name="connsiteY4" fmla="*/ 4461896 h 5068195"/>
                  <a:gd name="connsiteX5" fmla="*/ 248936 w 2587449"/>
                  <a:gd name="connsiteY5" fmla="*/ 4799667 h 5068195"/>
                  <a:gd name="connsiteX6" fmla="*/ 403715 w 2587449"/>
                  <a:gd name="connsiteY6" fmla="*/ 4526237 h 5068195"/>
                  <a:gd name="connsiteX7" fmla="*/ 498274 w 2587449"/>
                  <a:gd name="connsiteY7" fmla="*/ 4904474 h 5068195"/>
                  <a:gd name="connsiteX8" fmla="*/ 849265 w 2587449"/>
                  <a:gd name="connsiteY8" fmla="*/ 4790180 h 5068195"/>
                  <a:gd name="connsiteX9" fmla="*/ 1040457 w 2587449"/>
                  <a:gd name="connsiteY9" fmla="*/ 4434239 h 5068195"/>
                  <a:gd name="connsiteX10" fmla="*/ 1540043 w 2587449"/>
                  <a:gd name="connsiteY10" fmla="*/ 5041055 h 5068195"/>
                  <a:gd name="connsiteX11" fmla="*/ 1461236 w 2587449"/>
                  <a:gd name="connsiteY11" fmla="*/ 4746876 h 5068195"/>
                  <a:gd name="connsiteX12" fmla="*/ 1580250 w 2587449"/>
                  <a:gd name="connsiteY12" fmla="*/ 3793278 h 5068195"/>
                  <a:gd name="connsiteX13" fmla="*/ 2044103 w 2587449"/>
                  <a:gd name="connsiteY13" fmla="*/ 4302699 h 5068195"/>
                  <a:gd name="connsiteX14" fmla="*/ 2386279 w 2587449"/>
                  <a:gd name="connsiteY14" fmla="*/ 4738465 h 5068195"/>
                  <a:gd name="connsiteX15" fmla="*/ 2181717 w 2587449"/>
                  <a:gd name="connsiteY15" fmla="*/ 1135822 h 5068195"/>
                  <a:gd name="connsiteX16" fmla="*/ 1227709 w 2587449"/>
                  <a:gd name="connsiteY16" fmla="*/ 0 h 5068195"/>
                  <a:gd name="connsiteX0" fmla="*/ 1227709 w 2587449"/>
                  <a:gd name="connsiteY0" fmla="*/ 0 h 5068195"/>
                  <a:gd name="connsiteX1" fmla="*/ 131611 w 2587449"/>
                  <a:gd name="connsiteY1" fmla="*/ 1092143 h 5068195"/>
                  <a:gd name="connsiteX2" fmla="*/ 11745 w 2587449"/>
                  <a:gd name="connsiteY2" fmla="*/ 2428558 h 5068195"/>
                  <a:gd name="connsiteX3" fmla="*/ 173390 w 2587449"/>
                  <a:gd name="connsiteY3" fmla="*/ 3661618 h 5068195"/>
                  <a:gd name="connsiteX4" fmla="*/ 0 w 2587449"/>
                  <a:gd name="connsiteY4" fmla="*/ 4461896 h 5068195"/>
                  <a:gd name="connsiteX5" fmla="*/ 248936 w 2587449"/>
                  <a:gd name="connsiteY5" fmla="*/ 4799667 h 5068195"/>
                  <a:gd name="connsiteX6" fmla="*/ 403715 w 2587449"/>
                  <a:gd name="connsiteY6" fmla="*/ 4526237 h 5068195"/>
                  <a:gd name="connsiteX7" fmla="*/ 498274 w 2587449"/>
                  <a:gd name="connsiteY7" fmla="*/ 4904474 h 5068195"/>
                  <a:gd name="connsiteX8" fmla="*/ 849265 w 2587449"/>
                  <a:gd name="connsiteY8" fmla="*/ 4790180 h 5068195"/>
                  <a:gd name="connsiteX9" fmla="*/ 1040457 w 2587449"/>
                  <a:gd name="connsiteY9" fmla="*/ 4434239 h 5068195"/>
                  <a:gd name="connsiteX10" fmla="*/ 1540043 w 2587449"/>
                  <a:gd name="connsiteY10" fmla="*/ 5041055 h 5068195"/>
                  <a:gd name="connsiteX11" fmla="*/ 1461236 w 2587449"/>
                  <a:gd name="connsiteY11" fmla="*/ 4746876 h 5068195"/>
                  <a:gd name="connsiteX12" fmla="*/ 1944333 w 2587449"/>
                  <a:gd name="connsiteY12" fmla="*/ 4868644 h 5068195"/>
                  <a:gd name="connsiteX13" fmla="*/ 2044103 w 2587449"/>
                  <a:gd name="connsiteY13" fmla="*/ 4302699 h 5068195"/>
                  <a:gd name="connsiteX14" fmla="*/ 2386279 w 2587449"/>
                  <a:gd name="connsiteY14" fmla="*/ 4738465 h 5068195"/>
                  <a:gd name="connsiteX15" fmla="*/ 2181717 w 2587449"/>
                  <a:gd name="connsiteY15" fmla="*/ 1135822 h 5068195"/>
                  <a:gd name="connsiteX16" fmla="*/ 1227709 w 2587449"/>
                  <a:gd name="connsiteY16" fmla="*/ 0 h 5068195"/>
                  <a:gd name="connsiteX0" fmla="*/ 1227709 w 2587449"/>
                  <a:gd name="connsiteY0" fmla="*/ 0 h 5068195"/>
                  <a:gd name="connsiteX1" fmla="*/ 131611 w 2587449"/>
                  <a:gd name="connsiteY1" fmla="*/ 1092143 h 5068195"/>
                  <a:gd name="connsiteX2" fmla="*/ 11745 w 2587449"/>
                  <a:gd name="connsiteY2" fmla="*/ 2428558 h 5068195"/>
                  <a:gd name="connsiteX3" fmla="*/ 173390 w 2587449"/>
                  <a:gd name="connsiteY3" fmla="*/ 3661618 h 5068195"/>
                  <a:gd name="connsiteX4" fmla="*/ 0 w 2587449"/>
                  <a:gd name="connsiteY4" fmla="*/ 4461896 h 5068195"/>
                  <a:gd name="connsiteX5" fmla="*/ 248936 w 2587449"/>
                  <a:gd name="connsiteY5" fmla="*/ 4799667 h 5068195"/>
                  <a:gd name="connsiteX6" fmla="*/ 403715 w 2587449"/>
                  <a:gd name="connsiteY6" fmla="*/ 4526237 h 5068195"/>
                  <a:gd name="connsiteX7" fmla="*/ 498274 w 2587449"/>
                  <a:gd name="connsiteY7" fmla="*/ 4904474 h 5068195"/>
                  <a:gd name="connsiteX8" fmla="*/ 849265 w 2587449"/>
                  <a:gd name="connsiteY8" fmla="*/ 4790180 h 5068195"/>
                  <a:gd name="connsiteX9" fmla="*/ 1040457 w 2587449"/>
                  <a:gd name="connsiteY9" fmla="*/ 4434239 h 5068195"/>
                  <a:gd name="connsiteX10" fmla="*/ 1540043 w 2587449"/>
                  <a:gd name="connsiteY10" fmla="*/ 5041055 h 5068195"/>
                  <a:gd name="connsiteX11" fmla="*/ 1461236 w 2587449"/>
                  <a:gd name="connsiteY11" fmla="*/ 4746876 h 5068195"/>
                  <a:gd name="connsiteX12" fmla="*/ 1795611 w 2587449"/>
                  <a:gd name="connsiteY12" fmla="*/ 4448270 h 5068195"/>
                  <a:gd name="connsiteX13" fmla="*/ 1944333 w 2587449"/>
                  <a:gd name="connsiteY13" fmla="*/ 4868644 h 5068195"/>
                  <a:gd name="connsiteX14" fmla="*/ 2044103 w 2587449"/>
                  <a:gd name="connsiteY14" fmla="*/ 4302699 h 5068195"/>
                  <a:gd name="connsiteX15" fmla="*/ 2386279 w 2587449"/>
                  <a:gd name="connsiteY15" fmla="*/ 4738465 h 5068195"/>
                  <a:gd name="connsiteX16" fmla="*/ 2181717 w 2587449"/>
                  <a:gd name="connsiteY16" fmla="*/ 1135822 h 5068195"/>
                  <a:gd name="connsiteX17" fmla="*/ 1227709 w 2587449"/>
                  <a:gd name="connsiteY17" fmla="*/ 0 h 5068195"/>
                  <a:gd name="connsiteX0" fmla="*/ 1227709 w 2587449"/>
                  <a:gd name="connsiteY0" fmla="*/ 0 h 5068195"/>
                  <a:gd name="connsiteX1" fmla="*/ 131611 w 2587449"/>
                  <a:gd name="connsiteY1" fmla="*/ 1092143 h 5068195"/>
                  <a:gd name="connsiteX2" fmla="*/ 11745 w 2587449"/>
                  <a:gd name="connsiteY2" fmla="*/ 2428558 h 5068195"/>
                  <a:gd name="connsiteX3" fmla="*/ 173390 w 2587449"/>
                  <a:gd name="connsiteY3" fmla="*/ 3661618 h 5068195"/>
                  <a:gd name="connsiteX4" fmla="*/ 0 w 2587449"/>
                  <a:gd name="connsiteY4" fmla="*/ 4461896 h 5068195"/>
                  <a:gd name="connsiteX5" fmla="*/ 248936 w 2587449"/>
                  <a:gd name="connsiteY5" fmla="*/ 4799667 h 5068195"/>
                  <a:gd name="connsiteX6" fmla="*/ 403715 w 2587449"/>
                  <a:gd name="connsiteY6" fmla="*/ 4526237 h 5068195"/>
                  <a:gd name="connsiteX7" fmla="*/ 498274 w 2587449"/>
                  <a:gd name="connsiteY7" fmla="*/ 4904474 h 5068195"/>
                  <a:gd name="connsiteX8" fmla="*/ 849265 w 2587449"/>
                  <a:gd name="connsiteY8" fmla="*/ 4790180 h 5068195"/>
                  <a:gd name="connsiteX9" fmla="*/ 1040457 w 2587449"/>
                  <a:gd name="connsiteY9" fmla="*/ 4434239 h 5068195"/>
                  <a:gd name="connsiteX10" fmla="*/ 1540043 w 2587449"/>
                  <a:gd name="connsiteY10" fmla="*/ 5041055 h 5068195"/>
                  <a:gd name="connsiteX11" fmla="*/ 1461236 w 2587449"/>
                  <a:gd name="connsiteY11" fmla="*/ 4746876 h 5068195"/>
                  <a:gd name="connsiteX12" fmla="*/ 1795611 w 2587449"/>
                  <a:gd name="connsiteY12" fmla="*/ 4448270 h 5068195"/>
                  <a:gd name="connsiteX13" fmla="*/ 1944333 w 2587449"/>
                  <a:gd name="connsiteY13" fmla="*/ 4868644 h 5068195"/>
                  <a:gd name="connsiteX14" fmla="*/ 2201321 w 2587449"/>
                  <a:gd name="connsiteY14" fmla="*/ 4425208 h 5068195"/>
                  <a:gd name="connsiteX15" fmla="*/ 2386279 w 2587449"/>
                  <a:gd name="connsiteY15" fmla="*/ 4738465 h 5068195"/>
                  <a:gd name="connsiteX16" fmla="*/ 2181717 w 2587449"/>
                  <a:gd name="connsiteY16" fmla="*/ 1135822 h 5068195"/>
                  <a:gd name="connsiteX17" fmla="*/ 1227709 w 2587449"/>
                  <a:gd name="connsiteY17" fmla="*/ 0 h 5068195"/>
                  <a:gd name="connsiteX0" fmla="*/ 1227709 w 2587449"/>
                  <a:gd name="connsiteY0" fmla="*/ 0 h 5068195"/>
                  <a:gd name="connsiteX1" fmla="*/ 131611 w 2587449"/>
                  <a:gd name="connsiteY1" fmla="*/ 1092143 h 5068195"/>
                  <a:gd name="connsiteX2" fmla="*/ 11745 w 2587449"/>
                  <a:gd name="connsiteY2" fmla="*/ 2428558 h 5068195"/>
                  <a:gd name="connsiteX3" fmla="*/ 173390 w 2587449"/>
                  <a:gd name="connsiteY3" fmla="*/ 3661618 h 5068195"/>
                  <a:gd name="connsiteX4" fmla="*/ 0 w 2587449"/>
                  <a:gd name="connsiteY4" fmla="*/ 4461896 h 5068195"/>
                  <a:gd name="connsiteX5" fmla="*/ 248936 w 2587449"/>
                  <a:gd name="connsiteY5" fmla="*/ 4799667 h 5068195"/>
                  <a:gd name="connsiteX6" fmla="*/ 403715 w 2587449"/>
                  <a:gd name="connsiteY6" fmla="*/ 4526237 h 5068195"/>
                  <a:gd name="connsiteX7" fmla="*/ 498274 w 2587449"/>
                  <a:gd name="connsiteY7" fmla="*/ 4904474 h 5068195"/>
                  <a:gd name="connsiteX8" fmla="*/ 849265 w 2587449"/>
                  <a:gd name="connsiteY8" fmla="*/ 4790180 h 5068195"/>
                  <a:gd name="connsiteX9" fmla="*/ 1040457 w 2587449"/>
                  <a:gd name="connsiteY9" fmla="*/ 4434239 h 5068195"/>
                  <a:gd name="connsiteX10" fmla="*/ 1540043 w 2587449"/>
                  <a:gd name="connsiteY10" fmla="*/ 5041055 h 5068195"/>
                  <a:gd name="connsiteX11" fmla="*/ 1461236 w 2587449"/>
                  <a:gd name="connsiteY11" fmla="*/ 4746876 h 5068195"/>
                  <a:gd name="connsiteX12" fmla="*/ 1795611 w 2587449"/>
                  <a:gd name="connsiteY12" fmla="*/ 4448270 h 5068195"/>
                  <a:gd name="connsiteX13" fmla="*/ 1944333 w 2587449"/>
                  <a:gd name="connsiteY13" fmla="*/ 4868644 h 5068195"/>
                  <a:gd name="connsiteX14" fmla="*/ 2201321 w 2587449"/>
                  <a:gd name="connsiteY14" fmla="*/ 4425208 h 5068195"/>
                  <a:gd name="connsiteX15" fmla="*/ 2386279 w 2587449"/>
                  <a:gd name="connsiteY15" fmla="*/ 4738465 h 5068195"/>
                  <a:gd name="connsiteX16" fmla="*/ 2181717 w 2587449"/>
                  <a:gd name="connsiteY16" fmla="*/ 1135822 h 5068195"/>
                  <a:gd name="connsiteX17" fmla="*/ 1227709 w 2587449"/>
                  <a:gd name="connsiteY17" fmla="*/ 0 h 5068195"/>
                  <a:gd name="connsiteX0" fmla="*/ 1227709 w 2587449"/>
                  <a:gd name="connsiteY0" fmla="*/ 0 h 5068195"/>
                  <a:gd name="connsiteX1" fmla="*/ 131611 w 2587449"/>
                  <a:gd name="connsiteY1" fmla="*/ 1092143 h 5068195"/>
                  <a:gd name="connsiteX2" fmla="*/ 11745 w 2587449"/>
                  <a:gd name="connsiteY2" fmla="*/ 2428558 h 5068195"/>
                  <a:gd name="connsiteX3" fmla="*/ 173390 w 2587449"/>
                  <a:gd name="connsiteY3" fmla="*/ 3661618 h 5068195"/>
                  <a:gd name="connsiteX4" fmla="*/ 0 w 2587449"/>
                  <a:gd name="connsiteY4" fmla="*/ 4461896 h 5068195"/>
                  <a:gd name="connsiteX5" fmla="*/ 248936 w 2587449"/>
                  <a:gd name="connsiteY5" fmla="*/ 4799667 h 5068195"/>
                  <a:gd name="connsiteX6" fmla="*/ 403715 w 2587449"/>
                  <a:gd name="connsiteY6" fmla="*/ 4526237 h 5068195"/>
                  <a:gd name="connsiteX7" fmla="*/ 498274 w 2587449"/>
                  <a:gd name="connsiteY7" fmla="*/ 4904474 h 5068195"/>
                  <a:gd name="connsiteX8" fmla="*/ 849265 w 2587449"/>
                  <a:gd name="connsiteY8" fmla="*/ 4790180 h 5068195"/>
                  <a:gd name="connsiteX9" fmla="*/ 1040457 w 2587449"/>
                  <a:gd name="connsiteY9" fmla="*/ 4434239 h 5068195"/>
                  <a:gd name="connsiteX10" fmla="*/ 1540043 w 2587449"/>
                  <a:gd name="connsiteY10" fmla="*/ 5041055 h 5068195"/>
                  <a:gd name="connsiteX11" fmla="*/ 1461236 w 2587449"/>
                  <a:gd name="connsiteY11" fmla="*/ 4746876 h 5068195"/>
                  <a:gd name="connsiteX12" fmla="*/ 1795611 w 2587449"/>
                  <a:gd name="connsiteY12" fmla="*/ 4448270 h 5068195"/>
                  <a:gd name="connsiteX13" fmla="*/ 1944333 w 2587449"/>
                  <a:gd name="connsiteY13" fmla="*/ 4868644 h 5068195"/>
                  <a:gd name="connsiteX14" fmla="*/ 2201321 w 2587449"/>
                  <a:gd name="connsiteY14" fmla="*/ 4425208 h 5068195"/>
                  <a:gd name="connsiteX15" fmla="*/ 2386279 w 2587449"/>
                  <a:gd name="connsiteY15" fmla="*/ 4738465 h 5068195"/>
                  <a:gd name="connsiteX16" fmla="*/ 2181717 w 2587449"/>
                  <a:gd name="connsiteY16" fmla="*/ 1135822 h 5068195"/>
                  <a:gd name="connsiteX17" fmla="*/ 1227709 w 2587449"/>
                  <a:gd name="connsiteY17" fmla="*/ 0 h 5068195"/>
                  <a:gd name="connsiteX0" fmla="*/ 1227709 w 2587449"/>
                  <a:gd name="connsiteY0" fmla="*/ 0 h 5068195"/>
                  <a:gd name="connsiteX1" fmla="*/ 131611 w 2587449"/>
                  <a:gd name="connsiteY1" fmla="*/ 1092143 h 5068195"/>
                  <a:gd name="connsiteX2" fmla="*/ 11745 w 2587449"/>
                  <a:gd name="connsiteY2" fmla="*/ 2428558 h 5068195"/>
                  <a:gd name="connsiteX3" fmla="*/ 173390 w 2587449"/>
                  <a:gd name="connsiteY3" fmla="*/ 3661618 h 5068195"/>
                  <a:gd name="connsiteX4" fmla="*/ 0 w 2587449"/>
                  <a:gd name="connsiteY4" fmla="*/ 4461896 h 5068195"/>
                  <a:gd name="connsiteX5" fmla="*/ 248936 w 2587449"/>
                  <a:gd name="connsiteY5" fmla="*/ 4799667 h 5068195"/>
                  <a:gd name="connsiteX6" fmla="*/ 403715 w 2587449"/>
                  <a:gd name="connsiteY6" fmla="*/ 4526237 h 5068195"/>
                  <a:gd name="connsiteX7" fmla="*/ 498274 w 2587449"/>
                  <a:gd name="connsiteY7" fmla="*/ 4904474 h 5068195"/>
                  <a:gd name="connsiteX8" fmla="*/ 849265 w 2587449"/>
                  <a:gd name="connsiteY8" fmla="*/ 4790180 h 5068195"/>
                  <a:gd name="connsiteX9" fmla="*/ 1040457 w 2587449"/>
                  <a:gd name="connsiteY9" fmla="*/ 4434239 h 5068195"/>
                  <a:gd name="connsiteX10" fmla="*/ 1540043 w 2587449"/>
                  <a:gd name="connsiteY10" fmla="*/ 5041055 h 5068195"/>
                  <a:gd name="connsiteX11" fmla="*/ 1461236 w 2587449"/>
                  <a:gd name="connsiteY11" fmla="*/ 4746876 h 5068195"/>
                  <a:gd name="connsiteX12" fmla="*/ 1795611 w 2587449"/>
                  <a:gd name="connsiteY12" fmla="*/ 4448270 h 5068195"/>
                  <a:gd name="connsiteX13" fmla="*/ 1944333 w 2587449"/>
                  <a:gd name="connsiteY13" fmla="*/ 4868644 h 5068195"/>
                  <a:gd name="connsiteX14" fmla="*/ 2201321 w 2587449"/>
                  <a:gd name="connsiteY14" fmla="*/ 4425208 h 5068195"/>
                  <a:gd name="connsiteX15" fmla="*/ 2386279 w 2587449"/>
                  <a:gd name="connsiteY15" fmla="*/ 4738465 h 5068195"/>
                  <a:gd name="connsiteX16" fmla="*/ 2181717 w 2587449"/>
                  <a:gd name="connsiteY16" fmla="*/ 1135822 h 5068195"/>
                  <a:gd name="connsiteX17" fmla="*/ 1227709 w 2587449"/>
                  <a:gd name="connsiteY17" fmla="*/ 0 h 5068195"/>
                  <a:gd name="connsiteX0" fmla="*/ 1227709 w 2587449"/>
                  <a:gd name="connsiteY0" fmla="*/ 0 h 5068195"/>
                  <a:gd name="connsiteX1" fmla="*/ 131611 w 2587449"/>
                  <a:gd name="connsiteY1" fmla="*/ 1092143 h 5068195"/>
                  <a:gd name="connsiteX2" fmla="*/ 11745 w 2587449"/>
                  <a:gd name="connsiteY2" fmla="*/ 2428558 h 5068195"/>
                  <a:gd name="connsiteX3" fmla="*/ 173390 w 2587449"/>
                  <a:gd name="connsiteY3" fmla="*/ 3661618 h 5068195"/>
                  <a:gd name="connsiteX4" fmla="*/ 0 w 2587449"/>
                  <a:gd name="connsiteY4" fmla="*/ 4461896 h 5068195"/>
                  <a:gd name="connsiteX5" fmla="*/ 248936 w 2587449"/>
                  <a:gd name="connsiteY5" fmla="*/ 4799667 h 5068195"/>
                  <a:gd name="connsiteX6" fmla="*/ 403715 w 2587449"/>
                  <a:gd name="connsiteY6" fmla="*/ 4526237 h 5068195"/>
                  <a:gd name="connsiteX7" fmla="*/ 498274 w 2587449"/>
                  <a:gd name="connsiteY7" fmla="*/ 4904474 h 5068195"/>
                  <a:gd name="connsiteX8" fmla="*/ 849265 w 2587449"/>
                  <a:gd name="connsiteY8" fmla="*/ 4790180 h 5068195"/>
                  <a:gd name="connsiteX9" fmla="*/ 1040457 w 2587449"/>
                  <a:gd name="connsiteY9" fmla="*/ 4434239 h 5068195"/>
                  <a:gd name="connsiteX10" fmla="*/ 1540043 w 2587449"/>
                  <a:gd name="connsiteY10" fmla="*/ 5041055 h 5068195"/>
                  <a:gd name="connsiteX11" fmla="*/ 1461236 w 2587449"/>
                  <a:gd name="connsiteY11" fmla="*/ 4746876 h 5068195"/>
                  <a:gd name="connsiteX12" fmla="*/ 1795611 w 2587449"/>
                  <a:gd name="connsiteY12" fmla="*/ 4448270 h 5068195"/>
                  <a:gd name="connsiteX13" fmla="*/ 1944333 w 2587449"/>
                  <a:gd name="connsiteY13" fmla="*/ 4868644 h 5068195"/>
                  <a:gd name="connsiteX14" fmla="*/ 2386279 w 2587449"/>
                  <a:gd name="connsiteY14" fmla="*/ 4738465 h 5068195"/>
                  <a:gd name="connsiteX15" fmla="*/ 2181717 w 2587449"/>
                  <a:gd name="connsiteY15" fmla="*/ 1135822 h 5068195"/>
                  <a:gd name="connsiteX16" fmla="*/ 1227709 w 2587449"/>
                  <a:gd name="connsiteY16" fmla="*/ 0 h 5068195"/>
                  <a:gd name="connsiteX0" fmla="*/ 1227709 w 2497491"/>
                  <a:gd name="connsiteY0" fmla="*/ 0 h 5068195"/>
                  <a:gd name="connsiteX1" fmla="*/ 131611 w 2497491"/>
                  <a:gd name="connsiteY1" fmla="*/ 1092143 h 5068195"/>
                  <a:gd name="connsiteX2" fmla="*/ 11745 w 2497491"/>
                  <a:gd name="connsiteY2" fmla="*/ 2428558 h 5068195"/>
                  <a:gd name="connsiteX3" fmla="*/ 173390 w 2497491"/>
                  <a:gd name="connsiteY3" fmla="*/ 3661618 h 5068195"/>
                  <a:gd name="connsiteX4" fmla="*/ 0 w 2497491"/>
                  <a:gd name="connsiteY4" fmla="*/ 4461896 h 5068195"/>
                  <a:gd name="connsiteX5" fmla="*/ 248936 w 2497491"/>
                  <a:gd name="connsiteY5" fmla="*/ 4799667 h 5068195"/>
                  <a:gd name="connsiteX6" fmla="*/ 403715 w 2497491"/>
                  <a:gd name="connsiteY6" fmla="*/ 4526237 h 5068195"/>
                  <a:gd name="connsiteX7" fmla="*/ 498274 w 2497491"/>
                  <a:gd name="connsiteY7" fmla="*/ 4904474 h 5068195"/>
                  <a:gd name="connsiteX8" fmla="*/ 849265 w 2497491"/>
                  <a:gd name="connsiteY8" fmla="*/ 4790180 h 5068195"/>
                  <a:gd name="connsiteX9" fmla="*/ 1040457 w 2497491"/>
                  <a:gd name="connsiteY9" fmla="*/ 4434239 h 5068195"/>
                  <a:gd name="connsiteX10" fmla="*/ 1540043 w 2497491"/>
                  <a:gd name="connsiteY10" fmla="*/ 5041055 h 5068195"/>
                  <a:gd name="connsiteX11" fmla="*/ 1461236 w 2497491"/>
                  <a:gd name="connsiteY11" fmla="*/ 4746876 h 5068195"/>
                  <a:gd name="connsiteX12" fmla="*/ 1795611 w 2497491"/>
                  <a:gd name="connsiteY12" fmla="*/ 4448270 h 5068195"/>
                  <a:gd name="connsiteX13" fmla="*/ 1944333 w 2497491"/>
                  <a:gd name="connsiteY13" fmla="*/ 4868644 h 5068195"/>
                  <a:gd name="connsiteX14" fmla="*/ 2270434 w 2497491"/>
                  <a:gd name="connsiteY14" fmla="*/ 4493445 h 5068195"/>
                  <a:gd name="connsiteX15" fmla="*/ 2181717 w 2497491"/>
                  <a:gd name="connsiteY15" fmla="*/ 1135822 h 5068195"/>
                  <a:gd name="connsiteX16" fmla="*/ 1227709 w 2497491"/>
                  <a:gd name="connsiteY16" fmla="*/ 0 h 5068195"/>
                  <a:gd name="connsiteX0" fmla="*/ 1227709 w 2648248"/>
                  <a:gd name="connsiteY0" fmla="*/ 0 h 5068195"/>
                  <a:gd name="connsiteX1" fmla="*/ 131611 w 2648248"/>
                  <a:gd name="connsiteY1" fmla="*/ 1092143 h 5068195"/>
                  <a:gd name="connsiteX2" fmla="*/ 11745 w 2648248"/>
                  <a:gd name="connsiteY2" fmla="*/ 2428558 h 5068195"/>
                  <a:gd name="connsiteX3" fmla="*/ 173390 w 2648248"/>
                  <a:gd name="connsiteY3" fmla="*/ 3661618 h 5068195"/>
                  <a:gd name="connsiteX4" fmla="*/ 0 w 2648248"/>
                  <a:gd name="connsiteY4" fmla="*/ 4461896 h 5068195"/>
                  <a:gd name="connsiteX5" fmla="*/ 248936 w 2648248"/>
                  <a:gd name="connsiteY5" fmla="*/ 4799667 h 5068195"/>
                  <a:gd name="connsiteX6" fmla="*/ 403715 w 2648248"/>
                  <a:gd name="connsiteY6" fmla="*/ 4526237 h 5068195"/>
                  <a:gd name="connsiteX7" fmla="*/ 498274 w 2648248"/>
                  <a:gd name="connsiteY7" fmla="*/ 4904474 h 5068195"/>
                  <a:gd name="connsiteX8" fmla="*/ 849265 w 2648248"/>
                  <a:gd name="connsiteY8" fmla="*/ 4790180 h 5068195"/>
                  <a:gd name="connsiteX9" fmla="*/ 1040457 w 2648248"/>
                  <a:gd name="connsiteY9" fmla="*/ 4434239 h 5068195"/>
                  <a:gd name="connsiteX10" fmla="*/ 1540043 w 2648248"/>
                  <a:gd name="connsiteY10" fmla="*/ 5041055 h 5068195"/>
                  <a:gd name="connsiteX11" fmla="*/ 1461236 w 2648248"/>
                  <a:gd name="connsiteY11" fmla="*/ 4746876 h 5068195"/>
                  <a:gd name="connsiteX12" fmla="*/ 1795611 w 2648248"/>
                  <a:gd name="connsiteY12" fmla="*/ 4448270 h 5068195"/>
                  <a:gd name="connsiteX13" fmla="*/ 1944333 w 2648248"/>
                  <a:gd name="connsiteY13" fmla="*/ 4868644 h 5068195"/>
                  <a:gd name="connsiteX14" fmla="*/ 2270434 w 2648248"/>
                  <a:gd name="connsiteY14" fmla="*/ 4493445 h 5068195"/>
                  <a:gd name="connsiteX15" fmla="*/ 2181717 w 2648248"/>
                  <a:gd name="connsiteY15" fmla="*/ 1135822 h 5068195"/>
                  <a:gd name="connsiteX16" fmla="*/ 1227709 w 2648248"/>
                  <a:gd name="connsiteY16" fmla="*/ 0 h 5068195"/>
                  <a:gd name="connsiteX0" fmla="*/ 1227709 w 2648248"/>
                  <a:gd name="connsiteY0" fmla="*/ 0 h 5068195"/>
                  <a:gd name="connsiteX1" fmla="*/ 131611 w 2648248"/>
                  <a:gd name="connsiteY1" fmla="*/ 1092143 h 5068195"/>
                  <a:gd name="connsiteX2" fmla="*/ 11745 w 2648248"/>
                  <a:gd name="connsiteY2" fmla="*/ 2428558 h 5068195"/>
                  <a:gd name="connsiteX3" fmla="*/ 173390 w 2648248"/>
                  <a:gd name="connsiteY3" fmla="*/ 3661618 h 5068195"/>
                  <a:gd name="connsiteX4" fmla="*/ 0 w 2648248"/>
                  <a:gd name="connsiteY4" fmla="*/ 4461896 h 5068195"/>
                  <a:gd name="connsiteX5" fmla="*/ 248936 w 2648248"/>
                  <a:gd name="connsiteY5" fmla="*/ 4799667 h 5068195"/>
                  <a:gd name="connsiteX6" fmla="*/ 403715 w 2648248"/>
                  <a:gd name="connsiteY6" fmla="*/ 4526237 h 5068195"/>
                  <a:gd name="connsiteX7" fmla="*/ 498274 w 2648248"/>
                  <a:gd name="connsiteY7" fmla="*/ 4904474 h 5068195"/>
                  <a:gd name="connsiteX8" fmla="*/ 849265 w 2648248"/>
                  <a:gd name="connsiteY8" fmla="*/ 4790180 h 5068195"/>
                  <a:gd name="connsiteX9" fmla="*/ 1040457 w 2648248"/>
                  <a:gd name="connsiteY9" fmla="*/ 4434239 h 5068195"/>
                  <a:gd name="connsiteX10" fmla="*/ 1540043 w 2648248"/>
                  <a:gd name="connsiteY10" fmla="*/ 5041055 h 5068195"/>
                  <a:gd name="connsiteX11" fmla="*/ 1461236 w 2648248"/>
                  <a:gd name="connsiteY11" fmla="*/ 4746876 h 5068195"/>
                  <a:gd name="connsiteX12" fmla="*/ 1795611 w 2648248"/>
                  <a:gd name="connsiteY12" fmla="*/ 4448270 h 5068195"/>
                  <a:gd name="connsiteX13" fmla="*/ 1944333 w 2648248"/>
                  <a:gd name="connsiteY13" fmla="*/ 4868644 h 5068195"/>
                  <a:gd name="connsiteX14" fmla="*/ 2270434 w 2648248"/>
                  <a:gd name="connsiteY14" fmla="*/ 4493445 h 5068195"/>
                  <a:gd name="connsiteX15" fmla="*/ 2181717 w 2648248"/>
                  <a:gd name="connsiteY15" fmla="*/ 1135822 h 5068195"/>
                  <a:gd name="connsiteX16" fmla="*/ 1227709 w 2648248"/>
                  <a:gd name="connsiteY16" fmla="*/ 0 h 5068195"/>
                  <a:gd name="connsiteX0" fmla="*/ 1227709 w 2648248"/>
                  <a:gd name="connsiteY0" fmla="*/ 0 h 5068195"/>
                  <a:gd name="connsiteX1" fmla="*/ 131611 w 2648248"/>
                  <a:gd name="connsiteY1" fmla="*/ 1092143 h 5068195"/>
                  <a:gd name="connsiteX2" fmla="*/ 11745 w 2648248"/>
                  <a:gd name="connsiteY2" fmla="*/ 2428558 h 5068195"/>
                  <a:gd name="connsiteX3" fmla="*/ 173390 w 2648248"/>
                  <a:gd name="connsiteY3" fmla="*/ 3661618 h 5068195"/>
                  <a:gd name="connsiteX4" fmla="*/ 0 w 2648248"/>
                  <a:gd name="connsiteY4" fmla="*/ 4461896 h 5068195"/>
                  <a:gd name="connsiteX5" fmla="*/ 248936 w 2648248"/>
                  <a:gd name="connsiteY5" fmla="*/ 4799667 h 5068195"/>
                  <a:gd name="connsiteX6" fmla="*/ 403715 w 2648248"/>
                  <a:gd name="connsiteY6" fmla="*/ 4526237 h 5068195"/>
                  <a:gd name="connsiteX7" fmla="*/ 498274 w 2648248"/>
                  <a:gd name="connsiteY7" fmla="*/ 4904474 h 5068195"/>
                  <a:gd name="connsiteX8" fmla="*/ 849265 w 2648248"/>
                  <a:gd name="connsiteY8" fmla="*/ 4790180 h 5068195"/>
                  <a:gd name="connsiteX9" fmla="*/ 1040457 w 2648248"/>
                  <a:gd name="connsiteY9" fmla="*/ 4434239 h 5068195"/>
                  <a:gd name="connsiteX10" fmla="*/ 1540043 w 2648248"/>
                  <a:gd name="connsiteY10" fmla="*/ 5041055 h 5068195"/>
                  <a:gd name="connsiteX11" fmla="*/ 1461236 w 2648248"/>
                  <a:gd name="connsiteY11" fmla="*/ 4746876 h 5068195"/>
                  <a:gd name="connsiteX12" fmla="*/ 1795611 w 2648248"/>
                  <a:gd name="connsiteY12" fmla="*/ 4448270 h 5068195"/>
                  <a:gd name="connsiteX13" fmla="*/ 2035354 w 2648248"/>
                  <a:gd name="connsiteY13" fmla="*/ 4596400 h 5068195"/>
                  <a:gd name="connsiteX14" fmla="*/ 2270434 w 2648248"/>
                  <a:gd name="connsiteY14" fmla="*/ 4493445 h 5068195"/>
                  <a:gd name="connsiteX15" fmla="*/ 2181717 w 2648248"/>
                  <a:gd name="connsiteY15" fmla="*/ 1135822 h 5068195"/>
                  <a:gd name="connsiteX16" fmla="*/ 1227709 w 2648248"/>
                  <a:gd name="connsiteY16" fmla="*/ 0 h 5068195"/>
                  <a:gd name="connsiteX0" fmla="*/ 1227709 w 2648248"/>
                  <a:gd name="connsiteY0" fmla="*/ 0 h 5068195"/>
                  <a:gd name="connsiteX1" fmla="*/ 131611 w 2648248"/>
                  <a:gd name="connsiteY1" fmla="*/ 1092143 h 5068195"/>
                  <a:gd name="connsiteX2" fmla="*/ 11745 w 2648248"/>
                  <a:gd name="connsiteY2" fmla="*/ 2428558 h 5068195"/>
                  <a:gd name="connsiteX3" fmla="*/ 173390 w 2648248"/>
                  <a:gd name="connsiteY3" fmla="*/ 3661618 h 5068195"/>
                  <a:gd name="connsiteX4" fmla="*/ 0 w 2648248"/>
                  <a:gd name="connsiteY4" fmla="*/ 4461896 h 5068195"/>
                  <a:gd name="connsiteX5" fmla="*/ 248936 w 2648248"/>
                  <a:gd name="connsiteY5" fmla="*/ 4799667 h 5068195"/>
                  <a:gd name="connsiteX6" fmla="*/ 403715 w 2648248"/>
                  <a:gd name="connsiteY6" fmla="*/ 4526237 h 5068195"/>
                  <a:gd name="connsiteX7" fmla="*/ 498274 w 2648248"/>
                  <a:gd name="connsiteY7" fmla="*/ 4904474 h 5068195"/>
                  <a:gd name="connsiteX8" fmla="*/ 849265 w 2648248"/>
                  <a:gd name="connsiteY8" fmla="*/ 4790180 h 5068195"/>
                  <a:gd name="connsiteX9" fmla="*/ 1040457 w 2648248"/>
                  <a:gd name="connsiteY9" fmla="*/ 4434239 h 5068195"/>
                  <a:gd name="connsiteX10" fmla="*/ 1540043 w 2648248"/>
                  <a:gd name="connsiteY10" fmla="*/ 5041055 h 5068195"/>
                  <a:gd name="connsiteX11" fmla="*/ 1461236 w 2648248"/>
                  <a:gd name="connsiteY11" fmla="*/ 4746876 h 5068195"/>
                  <a:gd name="connsiteX12" fmla="*/ 1795611 w 2648248"/>
                  <a:gd name="connsiteY12" fmla="*/ 4448270 h 5068195"/>
                  <a:gd name="connsiteX13" fmla="*/ 2035354 w 2648248"/>
                  <a:gd name="connsiteY13" fmla="*/ 4596400 h 5068195"/>
                  <a:gd name="connsiteX14" fmla="*/ 2270434 w 2648248"/>
                  <a:gd name="connsiteY14" fmla="*/ 4493445 h 5068195"/>
                  <a:gd name="connsiteX15" fmla="*/ 2181717 w 2648248"/>
                  <a:gd name="connsiteY15" fmla="*/ 1135822 h 5068195"/>
                  <a:gd name="connsiteX16" fmla="*/ 1227709 w 2648248"/>
                  <a:gd name="connsiteY16" fmla="*/ 0 h 5068195"/>
                  <a:gd name="connsiteX0" fmla="*/ 1227709 w 2648248"/>
                  <a:gd name="connsiteY0" fmla="*/ 0 h 5068195"/>
                  <a:gd name="connsiteX1" fmla="*/ 131611 w 2648248"/>
                  <a:gd name="connsiteY1" fmla="*/ 1092143 h 5068195"/>
                  <a:gd name="connsiteX2" fmla="*/ 11745 w 2648248"/>
                  <a:gd name="connsiteY2" fmla="*/ 2428558 h 5068195"/>
                  <a:gd name="connsiteX3" fmla="*/ 173390 w 2648248"/>
                  <a:gd name="connsiteY3" fmla="*/ 3661618 h 5068195"/>
                  <a:gd name="connsiteX4" fmla="*/ 0 w 2648248"/>
                  <a:gd name="connsiteY4" fmla="*/ 4461896 h 5068195"/>
                  <a:gd name="connsiteX5" fmla="*/ 248936 w 2648248"/>
                  <a:gd name="connsiteY5" fmla="*/ 4799667 h 5068195"/>
                  <a:gd name="connsiteX6" fmla="*/ 403715 w 2648248"/>
                  <a:gd name="connsiteY6" fmla="*/ 4526237 h 5068195"/>
                  <a:gd name="connsiteX7" fmla="*/ 498274 w 2648248"/>
                  <a:gd name="connsiteY7" fmla="*/ 4904474 h 5068195"/>
                  <a:gd name="connsiteX8" fmla="*/ 849265 w 2648248"/>
                  <a:gd name="connsiteY8" fmla="*/ 4790180 h 5068195"/>
                  <a:gd name="connsiteX9" fmla="*/ 1040457 w 2648248"/>
                  <a:gd name="connsiteY9" fmla="*/ 4434239 h 5068195"/>
                  <a:gd name="connsiteX10" fmla="*/ 1540043 w 2648248"/>
                  <a:gd name="connsiteY10" fmla="*/ 5041055 h 5068195"/>
                  <a:gd name="connsiteX11" fmla="*/ 1461236 w 2648248"/>
                  <a:gd name="connsiteY11" fmla="*/ 4746876 h 5068195"/>
                  <a:gd name="connsiteX12" fmla="*/ 1795611 w 2648248"/>
                  <a:gd name="connsiteY12" fmla="*/ 4448270 h 5068195"/>
                  <a:gd name="connsiteX13" fmla="*/ 2035354 w 2648248"/>
                  <a:gd name="connsiteY13" fmla="*/ 4596400 h 5068195"/>
                  <a:gd name="connsiteX14" fmla="*/ 2270434 w 2648248"/>
                  <a:gd name="connsiteY14" fmla="*/ 4493445 h 5068195"/>
                  <a:gd name="connsiteX15" fmla="*/ 2181717 w 2648248"/>
                  <a:gd name="connsiteY15" fmla="*/ 1135822 h 5068195"/>
                  <a:gd name="connsiteX16" fmla="*/ 1227709 w 2648248"/>
                  <a:gd name="connsiteY16" fmla="*/ 0 h 5068195"/>
                  <a:gd name="connsiteX0" fmla="*/ 1227709 w 2648248"/>
                  <a:gd name="connsiteY0" fmla="*/ 0 h 5068888"/>
                  <a:gd name="connsiteX1" fmla="*/ 131611 w 2648248"/>
                  <a:gd name="connsiteY1" fmla="*/ 1092143 h 5068888"/>
                  <a:gd name="connsiteX2" fmla="*/ 11745 w 2648248"/>
                  <a:gd name="connsiteY2" fmla="*/ 2428558 h 5068888"/>
                  <a:gd name="connsiteX3" fmla="*/ 173390 w 2648248"/>
                  <a:gd name="connsiteY3" fmla="*/ 3661618 h 5068888"/>
                  <a:gd name="connsiteX4" fmla="*/ 0 w 2648248"/>
                  <a:gd name="connsiteY4" fmla="*/ 4461896 h 5068888"/>
                  <a:gd name="connsiteX5" fmla="*/ 248936 w 2648248"/>
                  <a:gd name="connsiteY5" fmla="*/ 4799667 h 5068888"/>
                  <a:gd name="connsiteX6" fmla="*/ 403715 w 2648248"/>
                  <a:gd name="connsiteY6" fmla="*/ 4526237 h 5068888"/>
                  <a:gd name="connsiteX7" fmla="*/ 498274 w 2648248"/>
                  <a:gd name="connsiteY7" fmla="*/ 4904474 h 5068888"/>
                  <a:gd name="connsiteX8" fmla="*/ 849265 w 2648248"/>
                  <a:gd name="connsiteY8" fmla="*/ 4790180 h 5068888"/>
                  <a:gd name="connsiteX9" fmla="*/ 1040457 w 2648248"/>
                  <a:gd name="connsiteY9" fmla="*/ 4434239 h 5068888"/>
                  <a:gd name="connsiteX10" fmla="*/ 1540043 w 2648248"/>
                  <a:gd name="connsiteY10" fmla="*/ 5041055 h 5068888"/>
                  <a:gd name="connsiteX11" fmla="*/ 1461236 w 2648248"/>
                  <a:gd name="connsiteY11" fmla="*/ 4746876 h 5068888"/>
                  <a:gd name="connsiteX12" fmla="*/ 1795611 w 2648248"/>
                  <a:gd name="connsiteY12" fmla="*/ 4448270 h 5068888"/>
                  <a:gd name="connsiteX13" fmla="*/ 2035354 w 2648248"/>
                  <a:gd name="connsiteY13" fmla="*/ 4596400 h 5068888"/>
                  <a:gd name="connsiteX14" fmla="*/ 2270434 w 2648248"/>
                  <a:gd name="connsiteY14" fmla="*/ 4493445 h 5068888"/>
                  <a:gd name="connsiteX15" fmla="*/ 2181717 w 2648248"/>
                  <a:gd name="connsiteY15" fmla="*/ 1135822 h 5068888"/>
                  <a:gd name="connsiteX16" fmla="*/ 1227709 w 2648248"/>
                  <a:gd name="connsiteY16" fmla="*/ 0 h 5068888"/>
                  <a:gd name="connsiteX0" fmla="*/ 1227709 w 2648248"/>
                  <a:gd name="connsiteY0" fmla="*/ 0 h 5088946"/>
                  <a:gd name="connsiteX1" fmla="*/ 131611 w 2648248"/>
                  <a:gd name="connsiteY1" fmla="*/ 1092143 h 5088946"/>
                  <a:gd name="connsiteX2" fmla="*/ 11745 w 2648248"/>
                  <a:gd name="connsiteY2" fmla="*/ 2428558 h 5088946"/>
                  <a:gd name="connsiteX3" fmla="*/ 173390 w 2648248"/>
                  <a:gd name="connsiteY3" fmla="*/ 3661618 h 5088946"/>
                  <a:gd name="connsiteX4" fmla="*/ 0 w 2648248"/>
                  <a:gd name="connsiteY4" fmla="*/ 4461896 h 5088946"/>
                  <a:gd name="connsiteX5" fmla="*/ 248936 w 2648248"/>
                  <a:gd name="connsiteY5" fmla="*/ 4799667 h 5088946"/>
                  <a:gd name="connsiteX6" fmla="*/ 403715 w 2648248"/>
                  <a:gd name="connsiteY6" fmla="*/ 4526237 h 5088946"/>
                  <a:gd name="connsiteX7" fmla="*/ 498274 w 2648248"/>
                  <a:gd name="connsiteY7" fmla="*/ 4904474 h 5088946"/>
                  <a:gd name="connsiteX8" fmla="*/ 849265 w 2648248"/>
                  <a:gd name="connsiteY8" fmla="*/ 4790180 h 5088946"/>
                  <a:gd name="connsiteX9" fmla="*/ 1040457 w 2648248"/>
                  <a:gd name="connsiteY9" fmla="*/ 4434239 h 5088946"/>
                  <a:gd name="connsiteX10" fmla="*/ 1540043 w 2648248"/>
                  <a:gd name="connsiteY10" fmla="*/ 5041055 h 5088946"/>
                  <a:gd name="connsiteX11" fmla="*/ 1461236 w 2648248"/>
                  <a:gd name="connsiteY11" fmla="*/ 4746876 h 5088946"/>
                  <a:gd name="connsiteX12" fmla="*/ 1820435 w 2648248"/>
                  <a:gd name="connsiteY12" fmla="*/ 4489106 h 5088946"/>
                  <a:gd name="connsiteX13" fmla="*/ 2035354 w 2648248"/>
                  <a:gd name="connsiteY13" fmla="*/ 4596400 h 5088946"/>
                  <a:gd name="connsiteX14" fmla="*/ 2270434 w 2648248"/>
                  <a:gd name="connsiteY14" fmla="*/ 4493445 h 5088946"/>
                  <a:gd name="connsiteX15" fmla="*/ 2181717 w 2648248"/>
                  <a:gd name="connsiteY15" fmla="*/ 1135822 h 5088946"/>
                  <a:gd name="connsiteX16" fmla="*/ 1227709 w 2648248"/>
                  <a:gd name="connsiteY16" fmla="*/ 0 h 5088946"/>
                  <a:gd name="connsiteX0" fmla="*/ 1227709 w 2648248"/>
                  <a:gd name="connsiteY0" fmla="*/ 0 h 5088946"/>
                  <a:gd name="connsiteX1" fmla="*/ 131611 w 2648248"/>
                  <a:gd name="connsiteY1" fmla="*/ 1092143 h 5088946"/>
                  <a:gd name="connsiteX2" fmla="*/ 11745 w 2648248"/>
                  <a:gd name="connsiteY2" fmla="*/ 2428558 h 5088946"/>
                  <a:gd name="connsiteX3" fmla="*/ 173390 w 2648248"/>
                  <a:gd name="connsiteY3" fmla="*/ 3661618 h 5088946"/>
                  <a:gd name="connsiteX4" fmla="*/ 0 w 2648248"/>
                  <a:gd name="connsiteY4" fmla="*/ 4461896 h 5088946"/>
                  <a:gd name="connsiteX5" fmla="*/ 248936 w 2648248"/>
                  <a:gd name="connsiteY5" fmla="*/ 4799667 h 5088946"/>
                  <a:gd name="connsiteX6" fmla="*/ 403715 w 2648248"/>
                  <a:gd name="connsiteY6" fmla="*/ 4526237 h 5088946"/>
                  <a:gd name="connsiteX7" fmla="*/ 688590 w 2648248"/>
                  <a:gd name="connsiteY7" fmla="*/ 4632230 h 5088946"/>
                  <a:gd name="connsiteX8" fmla="*/ 849265 w 2648248"/>
                  <a:gd name="connsiteY8" fmla="*/ 4790180 h 5088946"/>
                  <a:gd name="connsiteX9" fmla="*/ 1040457 w 2648248"/>
                  <a:gd name="connsiteY9" fmla="*/ 4434239 h 5088946"/>
                  <a:gd name="connsiteX10" fmla="*/ 1540043 w 2648248"/>
                  <a:gd name="connsiteY10" fmla="*/ 5041055 h 5088946"/>
                  <a:gd name="connsiteX11" fmla="*/ 1461236 w 2648248"/>
                  <a:gd name="connsiteY11" fmla="*/ 4746876 h 5088946"/>
                  <a:gd name="connsiteX12" fmla="*/ 1820435 w 2648248"/>
                  <a:gd name="connsiteY12" fmla="*/ 4489106 h 5088946"/>
                  <a:gd name="connsiteX13" fmla="*/ 2035354 w 2648248"/>
                  <a:gd name="connsiteY13" fmla="*/ 4596400 h 5088946"/>
                  <a:gd name="connsiteX14" fmla="*/ 2270434 w 2648248"/>
                  <a:gd name="connsiteY14" fmla="*/ 4493445 h 5088946"/>
                  <a:gd name="connsiteX15" fmla="*/ 2181717 w 2648248"/>
                  <a:gd name="connsiteY15" fmla="*/ 1135822 h 5088946"/>
                  <a:gd name="connsiteX16" fmla="*/ 1227709 w 2648248"/>
                  <a:gd name="connsiteY16" fmla="*/ 0 h 5088946"/>
                  <a:gd name="connsiteX0" fmla="*/ 1227709 w 2648248"/>
                  <a:gd name="connsiteY0" fmla="*/ 0 h 5088946"/>
                  <a:gd name="connsiteX1" fmla="*/ 131611 w 2648248"/>
                  <a:gd name="connsiteY1" fmla="*/ 1092143 h 5088946"/>
                  <a:gd name="connsiteX2" fmla="*/ 11745 w 2648248"/>
                  <a:gd name="connsiteY2" fmla="*/ 2428558 h 5088946"/>
                  <a:gd name="connsiteX3" fmla="*/ 173390 w 2648248"/>
                  <a:gd name="connsiteY3" fmla="*/ 3661618 h 5088946"/>
                  <a:gd name="connsiteX4" fmla="*/ 0 w 2648248"/>
                  <a:gd name="connsiteY4" fmla="*/ 4461896 h 5088946"/>
                  <a:gd name="connsiteX5" fmla="*/ 248936 w 2648248"/>
                  <a:gd name="connsiteY5" fmla="*/ 4799667 h 5088946"/>
                  <a:gd name="connsiteX6" fmla="*/ 403715 w 2648248"/>
                  <a:gd name="connsiteY6" fmla="*/ 4526237 h 5088946"/>
                  <a:gd name="connsiteX7" fmla="*/ 688590 w 2648248"/>
                  <a:gd name="connsiteY7" fmla="*/ 4632230 h 5088946"/>
                  <a:gd name="connsiteX8" fmla="*/ 849265 w 2648248"/>
                  <a:gd name="connsiteY8" fmla="*/ 4790180 h 5088946"/>
                  <a:gd name="connsiteX9" fmla="*/ 1040457 w 2648248"/>
                  <a:gd name="connsiteY9" fmla="*/ 4434239 h 5088946"/>
                  <a:gd name="connsiteX10" fmla="*/ 1540043 w 2648248"/>
                  <a:gd name="connsiteY10" fmla="*/ 5041055 h 5088946"/>
                  <a:gd name="connsiteX11" fmla="*/ 1461236 w 2648248"/>
                  <a:gd name="connsiteY11" fmla="*/ 4746876 h 5088946"/>
                  <a:gd name="connsiteX12" fmla="*/ 1820435 w 2648248"/>
                  <a:gd name="connsiteY12" fmla="*/ 4489106 h 5088946"/>
                  <a:gd name="connsiteX13" fmla="*/ 2035354 w 2648248"/>
                  <a:gd name="connsiteY13" fmla="*/ 4596400 h 5088946"/>
                  <a:gd name="connsiteX14" fmla="*/ 2270434 w 2648248"/>
                  <a:gd name="connsiteY14" fmla="*/ 4493445 h 5088946"/>
                  <a:gd name="connsiteX15" fmla="*/ 2181717 w 2648248"/>
                  <a:gd name="connsiteY15" fmla="*/ 1135822 h 5088946"/>
                  <a:gd name="connsiteX16" fmla="*/ 1227709 w 2648248"/>
                  <a:gd name="connsiteY16" fmla="*/ 0 h 5088946"/>
                  <a:gd name="connsiteX0" fmla="*/ 1227709 w 2648248"/>
                  <a:gd name="connsiteY0" fmla="*/ 0 h 5088946"/>
                  <a:gd name="connsiteX1" fmla="*/ 131611 w 2648248"/>
                  <a:gd name="connsiteY1" fmla="*/ 1092143 h 5088946"/>
                  <a:gd name="connsiteX2" fmla="*/ 11745 w 2648248"/>
                  <a:gd name="connsiteY2" fmla="*/ 2428558 h 5088946"/>
                  <a:gd name="connsiteX3" fmla="*/ 173390 w 2648248"/>
                  <a:gd name="connsiteY3" fmla="*/ 3661618 h 5088946"/>
                  <a:gd name="connsiteX4" fmla="*/ 0 w 2648248"/>
                  <a:gd name="connsiteY4" fmla="*/ 4461896 h 5088946"/>
                  <a:gd name="connsiteX5" fmla="*/ 403715 w 2648248"/>
                  <a:gd name="connsiteY5" fmla="*/ 4526237 h 5088946"/>
                  <a:gd name="connsiteX6" fmla="*/ 688590 w 2648248"/>
                  <a:gd name="connsiteY6" fmla="*/ 4632230 h 5088946"/>
                  <a:gd name="connsiteX7" fmla="*/ 849265 w 2648248"/>
                  <a:gd name="connsiteY7" fmla="*/ 4790180 h 5088946"/>
                  <a:gd name="connsiteX8" fmla="*/ 1040457 w 2648248"/>
                  <a:gd name="connsiteY8" fmla="*/ 4434239 h 5088946"/>
                  <a:gd name="connsiteX9" fmla="*/ 1540043 w 2648248"/>
                  <a:gd name="connsiteY9" fmla="*/ 5041055 h 5088946"/>
                  <a:gd name="connsiteX10" fmla="*/ 1461236 w 2648248"/>
                  <a:gd name="connsiteY10" fmla="*/ 4746876 h 5088946"/>
                  <a:gd name="connsiteX11" fmla="*/ 1820435 w 2648248"/>
                  <a:gd name="connsiteY11" fmla="*/ 4489106 h 5088946"/>
                  <a:gd name="connsiteX12" fmla="*/ 2035354 w 2648248"/>
                  <a:gd name="connsiteY12" fmla="*/ 4596400 h 5088946"/>
                  <a:gd name="connsiteX13" fmla="*/ 2270434 w 2648248"/>
                  <a:gd name="connsiteY13" fmla="*/ 4493445 h 5088946"/>
                  <a:gd name="connsiteX14" fmla="*/ 2181717 w 2648248"/>
                  <a:gd name="connsiteY14" fmla="*/ 1135822 h 5088946"/>
                  <a:gd name="connsiteX15" fmla="*/ 1227709 w 2648248"/>
                  <a:gd name="connsiteY15" fmla="*/ 0 h 5088946"/>
                  <a:gd name="connsiteX0" fmla="*/ 1227709 w 2648248"/>
                  <a:gd name="connsiteY0" fmla="*/ 0 h 5088946"/>
                  <a:gd name="connsiteX1" fmla="*/ 131611 w 2648248"/>
                  <a:gd name="connsiteY1" fmla="*/ 1092143 h 5088946"/>
                  <a:gd name="connsiteX2" fmla="*/ 11745 w 2648248"/>
                  <a:gd name="connsiteY2" fmla="*/ 2428558 h 5088946"/>
                  <a:gd name="connsiteX3" fmla="*/ 173390 w 2648248"/>
                  <a:gd name="connsiteY3" fmla="*/ 3661618 h 5088946"/>
                  <a:gd name="connsiteX4" fmla="*/ 0 w 2648248"/>
                  <a:gd name="connsiteY4" fmla="*/ 4461896 h 5088946"/>
                  <a:gd name="connsiteX5" fmla="*/ 403715 w 2648248"/>
                  <a:gd name="connsiteY5" fmla="*/ 4526237 h 5088946"/>
                  <a:gd name="connsiteX6" fmla="*/ 688590 w 2648248"/>
                  <a:gd name="connsiteY6" fmla="*/ 4632230 h 5088946"/>
                  <a:gd name="connsiteX7" fmla="*/ 1040457 w 2648248"/>
                  <a:gd name="connsiteY7" fmla="*/ 4434239 h 5088946"/>
                  <a:gd name="connsiteX8" fmla="*/ 1540043 w 2648248"/>
                  <a:gd name="connsiteY8" fmla="*/ 5041055 h 5088946"/>
                  <a:gd name="connsiteX9" fmla="*/ 1461236 w 2648248"/>
                  <a:gd name="connsiteY9" fmla="*/ 4746876 h 5088946"/>
                  <a:gd name="connsiteX10" fmla="*/ 1820435 w 2648248"/>
                  <a:gd name="connsiteY10" fmla="*/ 4489106 h 5088946"/>
                  <a:gd name="connsiteX11" fmla="*/ 2035354 w 2648248"/>
                  <a:gd name="connsiteY11" fmla="*/ 4596400 h 5088946"/>
                  <a:gd name="connsiteX12" fmla="*/ 2270434 w 2648248"/>
                  <a:gd name="connsiteY12" fmla="*/ 4493445 h 5088946"/>
                  <a:gd name="connsiteX13" fmla="*/ 2181717 w 2648248"/>
                  <a:gd name="connsiteY13" fmla="*/ 1135822 h 5088946"/>
                  <a:gd name="connsiteX14" fmla="*/ 1227709 w 2648248"/>
                  <a:gd name="connsiteY14" fmla="*/ 0 h 5088946"/>
                  <a:gd name="connsiteX0" fmla="*/ 1227709 w 2648248"/>
                  <a:gd name="connsiteY0" fmla="*/ 0 h 5088946"/>
                  <a:gd name="connsiteX1" fmla="*/ 131611 w 2648248"/>
                  <a:gd name="connsiteY1" fmla="*/ 1092143 h 5088946"/>
                  <a:gd name="connsiteX2" fmla="*/ 11745 w 2648248"/>
                  <a:gd name="connsiteY2" fmla="*/ 2428558 h 5088946"/>
                  <a:gd name="connsiteX3" fmla="*/ 173390 w 2648248"/>
                  <a:gd name="connsiteY3" fmla="*/ 3661618 h 5088946"/>
                  <a:gd name="connsiteX4" fmla="*/ 0 w 2648248"/>
                  <a:gd name="connsiteY4" fmla="*/ 4461896 h 5088946"/>
                  <a:gd name="connsiteX5" fmla="*/ 403715 w 2648248"/>
                  <a:gd name="connsiteY5" fmla="*/ 4526237 h 5088946"/>
                  <a:gd name="connsiteX6" fmla="*/ 688590 w 2648248"/>
                  <a:gd name="connsiteY6" fmla="*/ 4632230 h 5088946"/>
                  <a:gd name="connsiteX7" fmla="*/ 1040457 w 2648248"/>
                  <a:gd name="connsiteY7" fmla="*/ 4434239 h 5088946"/>
                  <a:gd name="connsiteX8" fmla="*/ 1540043 w 2648248"/>
                  <a:gd name="connsiteY8" fmla="*/ 5041055 h 5088946"/>
                  <a:gd name="connsiteX9" fmla="*/ 1461236 w 2648248"/>
                  <a:gd name="connsiteY9" fmla="*/ 4746876 h 5088946"/>
                  <a:gd name="connsiteX10" fmla="*/ 1820435 w 2648248"/>
                  <a:gd name="connsiteY10" fmla="*/ 4489106 h 5088946"/>
                  <a:gd name="connsiteX11" fmla="*/ 2035354 w 2648248"/>
                  <a:gd name="connsiteY11" fmla="*/ 4596400 h 5088946"/>
                  <a:gd name="connsiteX12" fmla="*/ 2270434 w 2648248"/>
                  <a:gd name="connsiteY12" fmla="*/ 4493445 h 5088946"/>
                  <a:gd name="connsiteX13" fmla="*/ 2181717 w 2648248"/>
                  <a:gd name="connsiteY13" fmla="*/ 1135822 h 5088946"/>
                  <a:gd name="connsiteX14" fmla="*/ 1227709 w 2648248"/>
                  <a:gd name="connsiteY14" fmla="*/ 0 h 5088946"/>
                  <a:gd name="connsiteX0" fmla="*/ 1227709 w 2648248"/>
                  <a:gd name="connsiteY0" fmla="*/ 0 h 5118545"/>
                  <a:gd name="connsiteX1" fmla="*/ 131611 w 2648248"/>
                  <a:gd name="connsiteY1" fmla="*/ 1092143 h 5118545"/>
                  <a:gd name="connsiteX2" fmla="*/ 11745 w 2648248"/>
                  <a:gd name="connsiteY2" fmla="*/ 2428558 h 5118545"/>
                  <a:gd name="connsiteX3" fmla="*/ 173390 w 2648248"/>
                  <a:gd name="connsiteY3" fmla="*/ 3661618 h 5118545"/>
                  <a:gd name="connsiteX4" fmla="*/ 0 w 2648248"/>
                  <a:gd name="connsiteY4" fmla="*/ 4461896 h 5118545"/>
                  <a:gd name="connsiteX5" fmla="*/ 403715 w 2648248"/>
                  <a:gd name="connsiteY5" fmla="*/ 4526237 h 5118545"/>
                  <a:gd name="connsiteX6" fmla="*/ 688590 w 2648248"/>
                  <a:gd name="connsiteY6" fmla="*/ 4632230 h 5118545"/>
                  <a:gd name="connsiteX7" fmla="*/ 1040457 w 2648248"/>
                  <a:gd name="connsiteY7" fmla="*/ 4434239 h 5118545"/>
                  <a:gd name="connsiteX8" fmla="*/ 1540043 w 2648248"/>
                  <a:gd name="connsiteY8" fmla="*/ 5041055 h 5118545"/>
                  <a:gd name="connsiteX9" fmla="*/ 1461236 w 2648248"/>
                  <a:gd name="connsiteY9" fmla="*/ 4746876 h 5118545"/>
                  <a:gd name="connsiteX10" fmla="*/ 1820435 w 2648248"/>
                  <a:gd name="connsiteY10" fmla="*/ 4489106 h 5118545"/>
                  <a:gd name="connsiteX11" fmla="*/ 2035354 w 2648248"/>
                  <a:gd name="connsiteY11" fmla="*/ 4596400 h 5118545"/>
                  <a:gd name="connsiteX12" fmla="*/ 2270434 w 2648248"/>
                  <a:gd name="connsiteY12" fmla="*/ 4493445 h 5118545"/>
                  <a:gd name="connsiteX13" fmla="*/ 2181717 w 2648248"/>
                  <a:gd name="connsiteY13" fmla="*/ 1135822 h 5118545"/>
                  <a:gd name="connsiteX14" fmla="*/ 1227709 w 2648248"/>
                  <a:gd name="connsiteY14" fmla="*/ 0 h 5118545"/>
                  <a:gd name="connsiteX0" fmla="*/ 1227709 w 2648248"/>
                  <a:gd name="connsiteY0" fmla="*/ 0 h 5118545"/>
                  <a:gd name="connsiteX1" fmla="*/ 131611 w 2648248"/>
                  <a:gd name="connsiteY1" fmla="*/ 1092143 h 5118545"/>
                  <a:gd name="connsiteX2" fmla="*/ 11745 w 2648248"/>
                  <a:gd name="connsiteY2" fmla="*/ 2428558 h 5118545"/>
                  <a:gd name="connsiteX3" fmla="*/ 173390 w 2648248"/>
                  <a:gd name="connsiteY3" fmla="*/ 3661618 h 5118545"/>
                  <a:gd name="connsiteX4" fmla="*/ 0 w 2648248"/>
                  <a:gd name="connsiteY4" fmla="*/ 4461896 h 5118545"/>
                  <a:gd name="connsiteX5" fmla="*/ 403715 w 2648248"/>
                  <a:gd name="connsiteY5" fmla="*/ 4526237 h 5118545"/>
                  <a:gd name="connsiteX6" fmla="*/ 729963 w 2648248"/>
                  <a:gd name="connsiteY6" fmla="*/ 4700292 h 5118545"/>
                  <a:gd name="connsiteX7" fmla="*/ 1040457 w 2648248"/>
                  <a:gd name="connsiteY7" fmla="*/ 4434239 h 5118545"/>
                  <a:gd name="connsiteX8" fmla="*/ 1540043 w 2648248"/>
                  <a:gd name="connsiteY8" fmla="*/ 5041055 h 5118545"/>
                  <a:gd name="connsiteX9" fmla="*/ 1461236 w 2648248"/>
                  <a:gd name="connsiteY9" fmla="*/ 4746876 h 5118545"/>
                  <a:gd name="connsiteX10" fmla="*/ 1820435 w 2648248"/>
                  <a:gd name="connsiteY10" fmla="*/ 4489106 h 5118545"/>
                  <a:gd name="connsiteX11" fmla="*/ 2035354 w 2648248"/>
                  <a:gd name="connsiteY11" fmla="*/ 4596400 h 5118545"/>
                  <a:gd name="connsiteX12" fmla="*/ 2270434 w 2648248"/>
                  <a:gd name="connsiteY12" fmla="*/ 4493445 h 5118545"/>
                  <a:gd name="connsiteX13" fmla="*/ 2181717 w 2648248"/>
                  <a:gd name="connsiteY13" fmla="*/ 1135822 h 5118545"/>
                  <a:gd name="connsiteX14" fmla="*/ 1227709 w 2648248"/>
                  <a:gd name="connsiteY14" fmla="*/ 0 h 5118545"/>
                  <a:gd name="connsiteX0" fmla="*/ 1220557 w 2641096"/>
                  <a:gd name="connsiteY0" fmla="*/ 0 h 5118545"/>
                  <a:gd name="connsiteX1" fmla="*/ 124459 w 2641096"/>
                  <a:gd name="connsiteY1" fmla="*/ 1092143 h 5118545"/>
                  <a:gd name="connsiteX2" fmla="*/ 4593 w 2641096"/>
                  <a:gd name="connsiteY2" fmla="*/ 2428558 h 5118545"/>
                  <a:gd name="connsiteX3" fmla="*/ 166238 w 2641096"/>
                  <a:gd name="connsiteY3" fmla="*/ 3661618 h 5118545"/>
                  <a:gd name="connsiteX4" fmla="*/ 59045 w 2641096"/>
                  <a:gd name="connsiteY4" fmla="*/ 4829425 h 5118545"/>
                  <a:gd name="connsiteX5" fmla="*/ 396563 w 2641096"/>
                  <a:gd name="connsiteY5" fmla="*/ 4526237 h 5118545"/>
                  <a:gd name="connsiteX6" fmla="*/ 722811 w 2641096"/>
                  <a:gd name="connsiteY6" fmla="*/ 4700292 h 5118545"/>
                  <a:gd name="connsiteX7" fmla="*/ 1033305 w 2641096"/>
                  <a:gd name="connsiteY7" fmla="*/ 4434239 h 5118545"/>
                  <a:gd name="connsiteX8" fmla="*/ 1532891 w 2641096"/>
                  <a:gd name="connsiteY8" fmla="*/ 5041055 h 5118545"/>
                  <a:gd name="connsiteX9" fmla="*/ 1454084 w 2641096"/>
                  <a:gd name="connsiteY9" fmla="*/ 4746876 h 5118545"/>
                  <a:gd name="connsiteX10" fmla="*/ 1813283 w 2641096"/>
                  <a:gd name="connsiteY10" fmla="*/ 4489106 h 5118545"/>
                  <a:gd name="connsiteX11" fmla="*/ 2028202 w 2641096"/>
                  <a:gd name="connsiteY11" fmla="*/ 4596400 h 5118545"/>
                  <a:gd name="connsiteX12" fmla="*/ 2263282 w 2641096"/>
                  <a:gd name="connsiteY12" fmla="*/ 4493445 h 5118545"/>
                  <a:gd name="connsiteX13" fmla="*/ 2174565 w 2641096"/>
                  <a:gd name="connsiteY13" fmla="*/ 1135822 h 5118545"/>
                  <a:gd name="connsiteX14" fmla="*/ 1220557 w 2641096"/>
                  <a:gd name="connsiteY14" fmla="*/ 0 h 5118545"/>
                  <a:gd name="connsiteX0" fmla="*/ 1220557 w 2641096"/>
                  <a:gd name="connsiteY0" fmla="*/ 0 h 5118545"/>
                  <a:gd name="connsiteX1" fmla="*/ 124459 w 2641096"/>
                  <a:gd name="connsiteY1" fmla="*/ 1092143 h 5118545"/>
                  <a:gd name="connsiteX2" fmla="*/ 4593 w 2641096"/>
                  <a:gd name="connsiteY2" fmla="*/ 2428558 h 5118545"/>
                  <a:gd name="connsiteX3" fmla="*/ 166238 w 2641096"/>
                  <a:gd name="connsiteY3" fmla="*/ 3661618 h 5118545"/>
                  <a:gd name="connsiteX4" fmla="*/ 75594 w 2641096"/>
                  <a:gd name="connsiteY4" fmla="*/ 4666078 h 5118545"/>
                  <a:gd name="connsiteX5" fmla="*/ 396563 w 2641096"/>
                  <a:gd name="connsiteY5" fmla="*/ 4526237 h 5118545"/>
                  <a:gd name="connsiteX6" fmla="*/ 722811 w 2641096"/>
                  <a:gd name="connsiteY6" fmla="*/ 4700292 h 5118545"/>
                  <a:gd name="connsiteX7" fmla="*/ 1033305 w 2641096"/>
                  <a:gd name="connsiteY7" fmla="*/ 4434239 h 5118545"/>
                  <a:gd name="connsiteX8" fmla="*/ 1532891 w 2641096"/>
                  <a:gd name="connsiteY8" fmla="*/ 5041055 h 5118545"/>
                  <a:gd name="connsiteX9" fmla="*/ 1454084 w 2641096"/>
                  <a:gd name="connsiteY9" fmla="*/ 4746876 h 5118545"/>
                  <a:gd name="connsiteX10" fmla="*/ 1813283 w 2641096"/>
                  <a:gd name="connsiteY10" fmla="*/ 4489106 h 5118545"/>
                  <a:gd name="connsiteX11" fmla="*/ 2028202 w 2641096"/>
                  <a:gd name="connsiteY11" fmla="*/ 4596400 h 5118545"/>
                  <a:gd name="connsiteX12" fmla="*/ 2263282 w 2641096"/>
                  <a:gd name="connsiteY12" fmla="*/ 4493445 h 5118545"/>
                  <a:gd name="connsiteX13" fmla="*/ 2174565 w 2641096"/>
                  <a:gd name="connsiteY13" fmla="*/ 1135822 h 5118545"/>
                  <a:gd name="connsiteX14" fmla="*/ 1220557 w 2641096"/>
                  <a:gd name="connsiteY14" fmla="*/ 0 h 5118545"/>
                  <a:gd name="connsiteX0" fmla="*/ 1220557 w 2641096"/>
                  <a:gd name="connsiteY0" fmla="*/ 0 h 5118545"/>
                  <a:gd name="connsiteX1" fmla="*/ 124459 w 2641096"/>
                  <a:gd name="connsiteY1" fmla="*/ 1092143 h 5118545"/>
                  <a:gd name="connsiteX2" fmla="*/ 4593 w 2641096"/>
                  <a:gd name="connsiteY2" fmla="*/ 2428558 h 5118545"/>
                  <a:gd name="connsiteX3" fmla="*/ 166238 w 2641096"/>
                  <a:gd name="connsiteY3" fmla="*/ 3661618 h 5118545"/>
                  <a:gd name="connsiteX4" fmla="*/ 75594 w 2641096"/>
                  <a:gd name="connsiteY4" fmla="*/ 4666078 h 5118545"/>
                  <a:gd name="connsiteX5" fmla="*/ 396563 w 2641096"/>
                  <a:gd name="connsiteY5" fmla="*/ 4526237 h 5118545"/>
                  <a:gd name="connsiteX6" fmla="*/ 722811 w 2641096"/>
                  <a:gd name="connsiteY6" fmla="*/ 4700292 h 5118545"/>
                  <a:gd name="connsiteX7" fmla="*/ 1033305 w 2641096"/>
                  <a:gd name="connsiteY7" fmla="*/ 4434239 h 5118545"/>
                  <a:gd name="connsiteX8" fmla="*/ 1532891 w 2641096"/>
                  <a:gd name="connsiteY8" fmla="*/ 5041055 h 5118545"/>
                  <a:gd name="connsiteX9" fmla="*/ 1454084 w 2641096"/>
                  <a:gd name="connsiteY9" fmla="*/ 4746876 h 5118545"/>
                  <a:gd name="connsiteX10" fmla="*/ 1813283 w 2641096"/>
                  <a:gd name="connsiteY10" fmla="*/ 4489106 h 5118545"/>
                  <a:gd name="connsiteX11" fmla="*/ 2028202 w 2641096"/>
                  <a:gd name="connsiteY11" fmla="*/ 4596400 h 5118545"/>
                  <a:gd name="connsiteX12" fmla="*/ 2263282 w 2641096"/>
                  <a:gd name="connsiteY12" fmla="*/ 4493445 h 5118545"/>
                  <a:gd name="connsiteX13" fmla="*/ 2174565 w 2641096"/>
                  <a:gd name="connsiteY13" fmla="*/ 1135822 h 5118545"/>
                  <a:gd name="connsiteX14" fmla="*/ 1220557 w 2641096"/>
                  <a:gd name="connsiteY14" fmla="*/ 0 h 5118545"/>
                  <a:gd name="connsiteX0" fmla="*/ 1220557 w 2641096"/>
                  <a:gd name="connsiteY0" fmla="*/ 0 h 5118545"/>
                  <a:gd name="connsiteX1" fmla="*/ 124459 w 2641096"/>
                  <a:gd name="connsiteY1" fmla="*/ 1092143 h 5118545"/>
                  <a:gd name="connsiteX2" fmla="*/ 4593 w 2641096"/>
                  <a:gd name="connsiteY2" fmla="*/ 2428558 h 5118545"/>
                  <a:gd name="connsiteX3" fmla="*/ 166238 w 2641096"/>
                  <a:gd name="connsiteY3" fmla="*/ 3661618 h 5118545"/>
                  <a:gd name="connsiteX4" fmla="*/ 75594 w 2641096"/>
                  <a:gd name="connsiteY4" fmla="*/ 4666078 h 5118545"/>
                  <a:gd name="connsiteX5" fmla="*/ 396563 w 2641096"/>
                  <a:gd name="connsiteY5" fmla="*/ 4526237 h 5118545"/>
                  <a:gd name="connsiteX6" fmla="*/ 722811 w 2641096"/>
                  <a:gd name="connsiteY6" fmla="*/ 4700292 h 5118545"/>
                  <a:gd name="connsiteX7" fmla="*/ 1033305 w 2641096"/>
                  <a:gd name="connsiteY7" fmla="*/ 4434239 h 5118545"/>
                  <a:gd name="connsiteX8" fmla="*/ 1532891 w 2641096"/>
                  <a:gd name="connsiteY8" fmla="*/ 5041055 h 5118545"/>
                  <a:gd name="connsiteX9" fmla="*/ 1454084 w 2641096"/>
                  <a:gd name="connsiteY9" fmla="*/ 4746876 h 5118545"/>
                  <a:gd name="connsiteX10" fmla="*/ 1813283 w 2641096"/>
                  <a:gd name="connsiteY10" fmla="*/ 4489106 h 5118545"/>
                  <a:gd name="connsiteX11" fmla="*/ 2028202 w 2641096"/>
                  <a:gd name="connsiteY11" fmla="*/ 4596400 h 5118545"/>
                  <a:gd name="connsiteX12" fmla="*/ 2263282 w 2641096"/>
                  <a:gd name="connsiteY12" fmla="*/ 4493445 h 5118545"/>
                  <a:gd name="connsiteX13" fmla="*/ 2174565 w 2641096"/>
                  <a:gd name="connsiteY13" fmla="*/ 1135822 h 5118545"/>
                  <a:gd name="connsiteX14" fmla="*/ 1220557 w 2641096"/>
                  <a:gd name="connsiteY14" fmla="*/ 0 h 5118545"/>
                  <a:gd name="connsiteX0" fmla="*/ 1220557 w 2641096"/>
                  <a:gd name="connsiteY0" fmla="*/ 0 h 5139066"/>
                  <a:gd name="connsiteX1" fmla="*/ 124459 w 2641096"/>
                  <a:gd name="connsiteY1" fmla="*/ 1092143 h 5139066"/>
                  <a:gd name="connsiteX2" fmla="*/ 4593 w 2641096"/>
                  <a:gd name="connsiteY2" fmla="*/ 2428558 h 5139066"/>
                  <a:gd name="connsiteX3" fmla="*/ 166238 w 2641096"/>
                  <a:gd name="connsiteY3" fmla="*/ 3661618 h 5139066"/>
                  <a:gd name="connsiteX4" fmla="*/ 75594 w 2641096"/>
                  <a:gd name="connsiteY4" fmla="*/ 4666078 h 5139066"/>
                  <a:gd name="connsiteX5" fmla="*/ 396563 w 2641096"/>
                  <a:gd name="connsiteY5" fmla="*/ 4526237 h 5139066"/>
                  <a:gd name="connsiteX6" fmla="*/ 722811 w 2641096"/>
                  <a:gd name="connsiteY6" fmla="*/ 4700292 h 5139066"/>
                  <a:gd name="connsiteX7" fmla="*/ 1033305 w 2641096"/>
                  <a:gd name="connsiteY7" fmla="*/ 4434239 h 5139066"/>
                  <a:gd name="connsiteX8" fmla="*/ 1532891 w 2641096"/>
                  <a:gd name="connsiteY8" fmla="*/ 5041055 h 5139066"/>
                  <a:gd name="connsiteX9" fmla="*/ 1454084 w 2641096"/>
                  <a:gd name="connsiteY9" fmla="*/ 4746876 h 5139066"/>
                  <a:gd name="connsiteX10" fmla="*/ 1755361 w 2641096"/>
                  <a:gd name="connsiteY10" fmla="*/ 4584392 h 5139066"/>
                  <a:gd name="connsiteX11" fmla="*/ 2028202 w 2641096"/>
                  <a:gd name="connsiteY11" fmla="*/ 4596400 h 5139066"/>
                  <a:gd name="connsiteX12" fmla="*/ 2263282 w 2641096"/>
                  <a:gd name="connsiteY12" fmla="*/ 4493445 h 5139066"/>
                  <a:gd name="connsiteX13" fmla="*/ 2174565 w 2641096"/>
                  <a:gd name="connsiteY13" fmla="*/ 1135822 h 5139066"/>
                  <a:gd name="connsiteX14" fmla="*/ 1220557 w 2641096"/>
                  <a:gd name="connsiteY14" fmla="*/ 0 h 5139066"/>
                  <a:gd name="connsiteX0" fmla="*/ 1220557 w 2710281"/>
                  <a:gd name="connsiteY0" fmla="*/ 0 h 5139066"/>
                  <a:gd name="connsiteX1" fmla="*/ 124459 w 2710281"/>
                  <a:gd name="connsiteY1" fmla="*/ 1092143 h 5139066"/>
                  <a:gd name="connsiteX2" fmla="*/ 4593 w 2710281"/>
                  <a:gd name="connsiteY2" fmla="*/ 2428558 h 5139066"/>
                  <a:gd name="connsiteX3" fmla="*/ 166238 w 2710281"/>
                  <a:gd name="connsiteY3" fmla="*/ 3661618 h 5139066"/>
                  <a:gd name="connsiteX4" fmla="*/ 75594 w 2710281"/>
                  <a:gd name="connsiteY4" fmla="*/ 4666078 h 5139066"/>
                  <a:gd name="connsiteX5" fmla="*/ 396563 w 2710281"/>
                  <a:gd name="connsiteY5" fmla="*/ 4526237 h 5139066"/>
                  <a:gd name="connsiteX6" fmla="*/ 722811 w 2710281"/>
                  <a:gd name="connsiteY6" fmla="*/ 4700292 h 5139066"/>
                  <a:gd name="connsiteX7" fmla="*/ 1033305 w 2710281"/>
                  <a:gd name="connsiteY7" fmla="*/ 4434239 h 5139066"/>
                  <a:gd name="connsiteX8" fmla="*/ 1532891 w 2710281"/>
                  <a:gd name="connsiteY8" fmla="*/ 5041055 h 5139066"/>
                  <a:gd name="connsiteX9" fmla="*/ 1454084 w 2710281"/>
                  <a:gd name="connsiteY9" fmla="*/ 4746876 h 5139066"/>
                  <a:gd name="connsiteX10" fmla="*/ 1755361 w 2710281"/>
                  <a:gd name="connsiteY10" fmla="*/ 4584392 h 5139066"/>
                  <a:gd name="connsiteX11" fmla="*/ 2028202 w 2710281"/>
                  <a:gd name="connsiteY11" fmla="*/ 4596400 h 5139066"/>
                  <a:gd name="connsiteX12" fmla="*/ 2354302 w 2710281"/>
                  <a:gd name="connsiteY12" fmla="*/ 4438996 h 5139066"/>
                  <a:gd name="connsiteX13" fmla="*/ 2174565 w 2710281"/>
                  <a:gd name="connsiteY13" fmla="*/ 1135822 h 5139066"/>
                  <a:gd name="connsiteX14" fmla="*/ 1220557 w 2710281"/>
                  <a:gd name="connsiteY14" fmla="*/ 0 h 5139066"/>
                  <a:gd name="connsiteX0" fmla="*/ 1220557 w 2710281"/>
                  <a:gd name="connsiteY0" fmla="*/ 0 h 5126997"/>
                  <a:gd name="connsiteX1" fmla="*/ 124459 w 2710281"/>
                  <a:gd name="connsiteY1" fmla="*/ 1092143 h 5126997"/>
                  <a:gd name="connsiteX2" fmla="*/ 4593 w 2710281"/>
                  <a:gd name="connsiteY2" fmla="*/ 2428558 h 5126997"/>
                  <a:gd name="connsiteX3" fmla="*/ 166238 w 2710281"/>
                  <a:gd name="connsiteY3" fmla="*/ 3661618 h 5126997"/>
                  <a:gd name="connsiteX4" fmla="*/ 75594 w 2710281"/>
                  <a:gd name="connsiteY4" fmla="*/ 4666078 h 5126997"/>
                  <a:gd name="connsiteX5" fmla="*/ 396563 w 2710281"/>
                  <a:gd name="connsiteY5" fmla="*/ 4526237 h 5126997"/>
                  <a:gd name="connsiteX6" fmla="*/ 722811 w 2710281"/>
                  <a:gd name="connsiteY6" fmla="*/ 4700292 h 5126997"/>
                  <a:gd name="connsiteX7" fmla="*/ 1033305 w 2710281"/>
                  <a:gd name="connsiteY7" fmla="*/ 4434239 h 5126997"/>
                  <a:gd name="connsiteX8" fmla="*/ 1532891 w 2710281"/>
                  <a:gd name="connsiteY8" fmla="*/ 5041055 h 5126997"/>
                  <a:gd name="connsiteX9" fmla="*/ 1454084 w 2710281"/>
                  <a:gd name="connsiteY9" fmla="*/ 4746876 h 5126997"/>
                  <a:gd name="connsiteX10" fmla="*/ 1755361 w 2710281"/>
                  <a:gd name="connsiteY10" fmla="*/ 4584392 h 5126997"/>
                  <a:gd name="connsiteX11" fmla="*/ 2077849 w 2710281"/>
                  <a:gd name="connsiteY11" fmla="*/ 4569175 h 5126997"/>
                  <a:gd name="connsiteX12" fmla="*/ 2354302 w 2710281"/>
                  <a:gd name="connsiteY12" fmla="*/ 4438996 h 5126997"/>
                  <a:gd name="connsiteX13" fmla="*/ 2174565 w 2710281"/>
                  <a:gd name="connsiteY13" fmla="*/ 1135822 h 5126997"/>
                  <a:gd name="connsiteX14" fmla="*/ 1220557 w 2710281"/>
                  <a:gd name="connsiteY14" fmla="*/ 0 h 5126997"/>
                  <a:gd name="connsiteX0" fmla="*/ 1220557 w 2710281"/>
                  <a:gd name="connsiteY0" fmla="*/ 0 h 5234056"/>
                  <a:gd name="connsiteX1" fmla="*/ 124459 w 2710281"/>
                  <a:gd name="connsiteY1" fmla="*/ 1092143 h 5234056"/>
                  <a:gd name="connsiteX2" fmla="*/ 4593 w 2710281"/>
                  <a:gd name="connsiteY2" fmla="*/ 2428558 h 5234056"/>
                  <a:gd name="connsiteX3" fmla="*/ 166238 w 2710281"/>
                  <a:gd name="connsiteY3" fmla="*/ 3661618 h 5234056"/>
                  <a:gd name="connsiteX4" fmla="*/ 75594 w 2710281"/>
                  <a:gd name="connsiteY4" fmla="*/ 4666078 h 5234056"/>
                  <a:gd name="connsiteX5" fmla="*/ 396563 w 2710281"/>
                  <a:gd name="connsiteY5" fmla="*/ 4526237 h 5234056"/>
                  <a:gd name="connsiteX6" fmla="*/ 722811 w 2710281"/>
                  <a:gd name="connsiteY6" fmla="*/ 4700292 h 5234056"/>
                  <a:gd name="connsiteX7" fmla="*/ 1033305 w 2710281"/>
                  <a:gd name="connsiteY7" fmla="*/ 4434239 h 5234056"/>
                  <a:gd name="connsiteX8" fmla="*/ 1532891 w 2710281"/>
                  <a:gd name="connsiteY8" fmla="*/ 5041055 h 5234056"/>
                  <a:gd name="connsiteX9" fmla="*/ 1454084 w 2710281"/>
                  <a:gd name="connsiteY9" fmla="*/ 4746876 h 5234056"/>
                  <a:gd name="connsiteX10" fmla="*/ 1755361 w 2710281"/>
                  <a:gd name="connsiteY10" fmla="*/ 4584392 h 5234056"/>
                  <a:gd name="connsiteX11" fmla="*/ 2069574 w 2710281"/>
                  <a:gd name="connsiteY11" fmla="*/ 4786970 h 5234056"/>
                  <a:gd name="connsiteX12" fmla="*/ 2354302 w 2710281"/>
                  <a:gd name="connsiteY12" fmla="*/ 4438996 h 5234056"/>
                  <a:gd name="connsiteX13" fmla="*/ 2174565 w 2710281"/>
                  <a:gd name="connsiteY13" fmla="*/ 1135822 h 5234056"/>
                  <a:gd name="connsiteX14" fmla="*/ 1220557 w 2710281"/>
                  <a:gd name="connsiteY14" fmla="*/ 0 h 5234056"/>
                  <a:gd name="connsiteX0" fmla="*/ 1220557 w 2710281"/>
                  <a:gd name="connsiteY0" fmla="*/ 0 h 5135317"/>
                  <a:gd name="connsiteX1" fmla="*/ 124459 w 2710281"/>
                  <a:gd name="connsiteY1" fmla="*/ 1092143 h 5135317"/>
                  <a:gd name="connsiteX2" fmla="*/ 4593 w 2710281"/>
                  <a:gd name="connsiteY2" fmla="*/ 2428558 h 5135317"/>
                  <a:gd name="connsiteX3" fmla="*/ 166238 w 2710281"/>
                  <a:gd name="connsiteY3" fmla="*/ 3661618 h 5135317"/>
                  <a:gd name="connsiteX4" fmla="*/ 75594 w 2710281"/>
                  <a:gd name="connsiteY4" fmla="*/ 4666078 h 5135317"/>
                  <a:gd name="connsiteX5" fmla="*/ 396563 w 2710281"/>
                  <a:gd name="connsiteY5" fmla="*/ 4526237 h 5135317"/>
                  <a:gd name="connsiteX6" fmla="*/ 722811 w 2710281"/>
                  <a:gd name="connsiteY6" fmla="*/ 4700292 h 5135317"/>
                  <a:gd name="connsiteX7" fmla="*/ 1033305 w 2710281"/>
                  <a:gd name="connsiteY7" fmla="*/ 4434239 h 5135317"/>
                  <a:gd name="connsiteX8" fmla="*/ 1532891 w 2710281"/>
                  <a:gd name="connsiteY8" fmla="*/ 5041055 h 5135317"/>
                  <a:gd name="connsiteX9" fmla="*/ 1454084 w 2710281"/>
                  <a:gd name="connsiteY9" fmla="*/ 4746876 h 5135317"/>
                  <a:gd name="connsiteX10" fmla="*/ 1755361 w 2710281"/>
                  <a:gd name="connsiteY10" fmla="*/ 4584392 h 5135317"/>
                  <a:gd name="connsiteX11" fmla="*/ 2069574 w 2710281"/>
                  <a:gd name="connsiteY11" fmla="*/ 4786970 h 5135317"/>
                  <a:gd name="connsiteX12" fmla="*/ 2354302 w 2710281"/>
                  <a:gd name="connsiteY12" fmla="*/ 4438996 h 5135317"/>
                  <a:gd name="connsiteX13" fmla="*/ 2174565 w 2710281"/>
                  <a:gd name="connsiteY13" fmla="*/ 1135822 h 5135317"/>
                  <a:gd name="connsiteX14" fmla="*/ 1220557 w 2710281"/>
                  <a:gd name="connsiteY14" fmla="*/ 0 h 5135317"/>
                  <a:gd name="connsiteX0" fmla="*/ 1220557 w 2710281"/>
                  <a:gd name="connsiteY0" fmla="*/ 0 h 5135317"/>
                  <a:gd name="connsiteX1" fmla="*/ 124459 w 2710281"/>
                  <a:gd name="connsiteY1" fmla="*/ 1092143 h 5135317"/>
                  <a:gd name="connsiteX2" fmla="*/ 4593 w 2710281"/>
                  <a:gd name="connsiteY2" fmla="*/ 2428558 h 5135317"/>
                  <a:gd name="connsiteX3" fmla="*/ 166238 w 2710281"/>
                  <a:gd name="connsiteY3" fmla="*/ 3661618 h 5135317"/>
                  <a:gd name="connsiteX4" fmla="*/ 75594 w 2710281"/>
                  <a:gd name="connsiteY4" fmla="*/ 4666078 h 5135317"/>
                  <a:gd name="connsiteX5" fmla="*/ 396563 w 2710281"/>
                  <a:gd name="connsiteY5" fmla="*/ 4526237 h 5135317"/>
                  <a:gd name="connsiteX6" fmla="*/ 722811 w 2710281"/>
                  <a:gd name="connsiteY6" fmla="*/ 4700292 h 5135317"/>
                  <a:gd name="connsiteX7" fmla="*/ 1033305 w 2710281"/>
                  <a:gd name="connsiteY7" fmla="*/ 4434239 h 5135317"/>
                  <a:gd name="connsiteX8" fmla="*/ 1532891 w 2710281"/>
                  <a:gd name="connsiteY8" fmla="*/ 5041055 h 5135317"/>
                  <a:gd name="connsiteX9" fmla="*/ 1454084 w 2710281"/>
                  <a:gd name="connsiteY9" fmla="*/ 4746876 h 5135317"/>
                  <a:gd name="connsiteX10" fmla="*/ 1755361 w 2710281"/>
                  <a:gd name="connsiteY10" fmla="*/ 4584392 h 5135317"/>
                  <a:gd name="connsiteX11" fmla="*/ 2069574 w 2710281"/>
                  <a:gd name="connsiteY11" fmla="*/ 4786970 h 5135317"/>
                  <a:gd name="connsiteX12" fmla="*/ 2354302 w 2710281"/>
                  <a:gd name="connsiteY12" fmla="*/ 4438996 h 5135317"/>
                  <a:gd name="connsiteX13" fmla="*/ 2174565 w 2710281"/>
                  <a:gd name="connsiteY13" fmla="*/ 1135822 h 5135317"/>
                  <a:gd name="connsiteX14" fmla="*/ 1220557 w 2710281"/>
                  <a:gd name="connsiteY14" fmla="*/ 0 h 5135317"/>
                  <a:gd name="connsiteX0" fmla="*/ 1220557 w 2775196"/>
                  <a:gd name="connsiteY0" fmla="*/ 0 h 5135317"/>
                  <a:gd name="connsiteX1" fmla="*/ 124459 w 2775196"/>
                  <a:gd name="connsiteY1" fmla="*/ 1092143 h 5135317"/>
                  <a:gd name="connsiteX2" fmla="*/ 4593 w 2775196"/>
                  <a:gd name="connsiteY2" fmla="*/ 2428558 h 5135317"/>
                  <a:gd name="connsiteX3" fmla="*/ 166238 w 2775196"/>
                  <a:gd name="connsiteY3" fmla="*/ 3661618 h 5135317"/>
                  <a:gd name="connsiteX4" fmla="*/ 75594 w 2775196"/>
                  <a:gd name="connsiteY4" fmla="*/ 4666078 h 5135317"/>
                  <a:gd name="connsiteX5" fmla="*/ 396563 w 2775196"/>
                  <a:gd name="connsiteY5" fmla="*/ 4526237 h 5135317"/>
                  <a:gd name="connsiteX6" fmla="*/ 722811 w 2775196"/>
                  <a:gd name="connsiteY6" fmla="*/ 4700292 h 5135317"/>
                  <a:gd name="connsiteX7" fmla="*/ 1033305 w 2775196"/>
                  <a:gd name="connsiteY7" fmla="*/ 4434239 h 5135317"/>
                  <a:gd name="connsiteX8" fmla="*/ 1532891 w 2775196"/>
                  <a:gd name="connsiteY8" fmla="*/ 5041055 h 5135317"/>
                  <a:gd name="connsiteX9" fmla="*/ 1454084 w 2775196"/>
                  <a:gd name="connsiteY9" fmla="*/ 4746876 h 5135317"/>
                  <a:gd name="connsiteX10" fmla="*/ 1755361 w 2775196"/>
                  <a:gd name="connsiteY10" fmla="*/ 4584392 h 5135317"/>
                  <a:gd name="connsiteX11" fmla="*/ 2069574 w 2775196"/>
                  <a:gd name="connsiteY11" fmla="*/ 4786970 h 5135317"/>
                  <a:gd name="connsiteX12" fmla="*/ 2437049 w 2775196"/>
                  <a:gd name="connsiteY12" fmla="*/ 4602343 h 5135317"/>
                  <a:gd name="connsiteX13" fmla="*/ 2174565 w 2775196"/>
                  <a:gd name="connsiteY13" fmla="*/ 1135822 h 5135317"/>
                  <a:gd name="connsiteX14" fmla="*/ 1220557 w 2775196"/>
                  <a:gd name="connsiteY14" fmla="*/ 0 h 5135317"/>
                  <a:gd name="connsiteX0" fmla="*/ 1220557 w 2775196"/>
                  <a:gd name="connsiteY0" fmla="*/ 0 h 5135317"/>
                  <a:gd name="connsiteX1" fmla="*/ 124459 w 2775196"/>
                  <a:gd name="connsiteY1" fmla="*/ 1092143 h 5135317"/>
                  <a:gd name="connsiteX2" fmla="*/ 4593 w 2775196"/>
                  <a:gd name="connsiteY2" fmla="*/ 2428558 h 5135317"/>
                  <a:gd name="connsiteX3" fmla="*/ 166238 w 2775196"/>
                  <a:gd name="connsiteY3" fmla="*/ 3661618 h 5135317"/>
                  <a:gd name="connsiteX4" fmla="*/ 75594 w 2775196"/>
                  <a:gd name="connsiteY4" fmla="*/ 4666078 h 5135317"/>
                  <a:gd name="connsiteX5" fmla="*/ 396563 w 2775196"/>
                  <a:gd name="connsiteY5" fmla="*/ 4526237 h 5135317"/>
                  <a:gd name="connsiteX6" fmla="*/ 722811 w 2775196"/>
                  <a:gd name="connsiteY6" fmla="*/ 4700292 h 5135317"/>
                  <a:gd name="connsiteX7" fmla="*/ 1033305 w 2775196"/>
                  <a:gd name="connsiteY7" fmla="*/ 4434239 h 5135317"/>
                  <a:gd name="connsiteX8" fmla="*/ 1532891 w 2775196"/>
                  <a:gd name="connsiteY8" fmla="*/ 5041055 h 5135317"/>
                  <a:gd name="connsiteX9" fmla="*/ 1454084 w 2775196"/>
                  <a:gd name="connsiteY9" fmla="*/ 4746876 h 5135317"/>
                  <a:gd name="connsiteX10" fmla="*/ 1755361 w 2775196"/>
                  <a:gd name="connsiteY10" fmla="*/ 4584392 h 5135317"/>
                  <a:gd name="connsiteX11" fmla="*/ 2069574 w 2775196"/>
                  <a:gd name="connsiteY11" fmla="*/ 4786970 h 5135317"/>
                  <a:gd name="connsiteX12" fmla="*/ 2437049 w 2775196"/>
                  <a:gd name="connsiteY12" fmla="*/ 4602343 h 5135317"/>
                  <a:gd name="connsiteX13" fmla="*/ 2174565 w 2775196"/>
                  <a:gd name="connsiteY13" fmla="*/ 1135822 h 5135317"/>
                  <a:gd name="connsiteX14" fmla="*/ 1220557 w 2775196"/>
                  <a:gd name="connsiteY14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75594 w 2731678"/>
                  <a:gd name="connsiteY4" fmla="*/ 4666078 h 5135317"/>
                  <a:gd name="connsiteX5" fmla="*/ 396563 w 2731678"/>
                  <a:gd name="connsiteY5" fmla="*/ 4526237 h 5135317"/>
                  <a:gd name="connsiteX6" fmla="*/ 722811 w 2731678"/>
                  <a:gd name="connsiteY6" fmla="*/ 4700292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454084 w 2731678"/>
                  <a:gd name="connsiteY9" fmla="*/ 4746876 h 5135317"/>
                  <a:gd name="connsiteX10" fmla="*/ 1755361 w 2731678"/>
                  <a:gd name="connsiteY10" fmla="*/ 4584392 h 5135317"/>
                  <a:gd name="connsiteX11" fmla="*/ 2069574 w 2731678"/>
                  <a:gd name="connsiteY11" fmla="*/ 4786970 h 5135317"/>
                  <a:gd name="connsiteX12" fmla="*/ 2437049 w 2731678"/>
                  <a:gd name="connsiteY12" fmla="*/ 4602343 h 5135317"/>
                  <a:gd name="connsiteX13" fmla="*/ 2174565 w 2731678"/>
                  <a:gd name="connsiteY13" fmla="*/ 1135822 h 5135317"/>
                  <a:gd name="connsiteX14" fmla="*/ 1220557 w 2731678"/>
                  <a:gd name="connsiteY14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75594 w 2731678"/>
                  <a:gd name="connsiteY4" fmla="*/ 4666078 h 5135317"/>
                  <a:gd name="connsiteX5" fmla="*/ 396563 w 2731678"/>
                  <a:gd name="connsiteY5" fmla="*/ 4526237 h 5135317"/>
                  <a:gd name="connsiteX6" fmla="*/ 722811 w 2731678"/>
                  <a:gd name="connsiteY6" fmla="*/ 4700292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755361 w 2731678"/>
                  <a:gd name="connsiteY9" fmla="*/ 4584392 h 5135317"/>
                  <a:gd name="connsiteX10" fmla="*/ 2069574 w 2731678"/>
                  <a:gd name="connsiteY10" fmla="*/ 4786970 h 5135317"/>
                  <a:gd name="connsiteX11" fmla="*/ 2437049 w 2731678"/>
                  <a:gd name="connsiteY11" fmla="*/ 4602343 h 5135317"/>
                  <a:gd name="connsiteX12" fmla="*/ 2174565 w 2731678"/>
                  <a:gd name="connsiteY12" fmla="*/ 1135822 h 5135317"/>
                  <a:gd name="connsiteX13" fmla="*/ 1220557 w 2731678"/>
                  <a:gd name="connsiteY13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75594 w 2731678"/>
                  <a:gd name="connsiteY4" fmla="*/ 4666078 h 5135317"/>
                  <a:gd name="connsiteX5" fmla="*/ 396563 w 2731678"/>
                  <a:gd name="connsiteY5" fmla="*/ 4526237 h 5135317"/>
                  <a:gd name="connsiteX6" fmla="*/ 722811 w 2731678"/>
                  <a:gd name="connsiteY6" fmla="*/ 4700292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755361 w 2731678"/>
                  <a:gd name="connsiteY9" fmla="*/ 4584392 h 5135317"/>
                  <a:gd name="connsiteX10" fmla="*/ 2069574 w 2731678"/>
                  <a:gd name="connsiteY10" fmla="*/ 4786970 h 5135317"/>
                  <a:gd name="connsiteX11" fmla="*/ 2437049 w 2731678"/>
                  <a:gd name="connsiteY11" fmla="*/ 4602343 h 5135317"/>
                  <a:gd name="connsiteX12" fmla="*/ 2174565 w 2731678"/>
                  <a:gd name="connsiteY12" fmla="*/ 1135822 h 5135317"/>
                  <a:gd name="connsiteX13" fmla="*/ 1220557 w 2731678"/>
                  <a:gd name="connsiteY13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75594 w 2731678"/>
                  <a:gd name="connsiteY4" fmla="*/ 4666078 h 5135317"/>
                  <a:gd name="connsiteX5" fmla="*/ 396563 w 2731678"/>
                  <a:gd name="connsiteY5" fmla="*/ 4526237 h 5135317"/>
                  <a:gd name="connsiteX6" fmla="*/ 739360 w 2731678"/>
                  <a:gd name="connsiteY6" fmla="*/ 4564171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755361 w 2731678"/>
                  <a:gd name="connsiteY9" fmla="*/ 4584392 h 5135317"/>
                  <a:gd name="connsiteX10" fmla="*/ 2069574 w 2731678"/>
                  <a:gd name="connsiteY10" fmla="*/ 4786970 h 5135317"/>
                  <a:gd name="connsiteX11" fmla="*/ 2437049 w 2731678"/>
                  <a:gd name="connsiteY11" fmla="*/ 4602343 h 5135317"/>
                  <a:gd name="connsiteX12" fmla="*/ 2174565 w 2731678"/>
                  <a:gd name="connsiteY12" fmla="*/ 1135822 h 5135317"/>
                  <a:gd name="connsiteX13" fmla="*/ 1220557 w 2731678"/>
                  <a:gd name="connsiteY13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75594 w 2731678"/>
                  <a:gd name="connsiteY4" fmla="*/ 4666078 h 5135317"/>
                  <a:gd name="connsiteX5" fmla="*/ 396563 w 2731678"/>
                  <a:gd name="connsiteY5" fmla="*/ 4526237 h 5135317"/>
                  <a:gd name="connsiteX6" fmla="*/ 739360 w 2731678"/>
                  <a:gd name="connsiteY6" fmla="*/ 4564171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755361 w 2731678"/>
                  <a:gd name="connsiteY9" fmla="*/ 4584392 h 5135317"/>
                  <a:gd name="connsiteX10" fmla="*/ 2069574 w 2731678"/>
                  <a:gd name="connsiteY10" fmla="*/ 4786970 h 5135317"/>
                  <a:gd name="connsiteX11" fmla="*/ 2437049 w 2731678"/>
                  <a:gd name="connsiteY11" fmla="*/ 4602343 h 5135317"/>
                  <a:gd name="connsiteX12" fmla="*/ 2174565 w 2731678"/>
                  <a:gd name="connsiteY12" fmla="*/ 1135822 h 5135317"/>
                  <a:gd name="connsiteX13" fmla="*/ 1220557 w 2731678"/>
                  <a:gd name="connsiteY13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75594 w 2731678"/>
                  <a:gd name="connsiteY4" fmla="*/ 4666078 h 5135317"/>
                  <a:gd name="connsiteX5" fmla="*/ 396563 w 2731678"/>
                  <a:gd name="connsiteY5" fmla="*/ 4526237 h 5135317"/>
                  <a:gd name="connsiteX6" fmla="*/ 739360 w 2731678"/>
                  <a:gd name="connsiteY6" fmla="*/ 4564171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755361 w 2731678"/>
                  <a:gd name="connsiteY9" fmla="*/ 4584392 h 5135317"/>
                  <a:gd name="connsiteX10" fmla="*/ 2069574 w 2731678"/>
                  <a:gd name="connsiteY10" fmla="*/ 4786970 h 5135317"/>
                  <a:gd name="connsiteX11" fmla="*/ 2437049 w 2731678"/>
                  <a:gd name="connsiteY11" fmla="*/ 4602343 h 5135317"/>
                  <a:gd name="connsiteX12" fmla="*/ 2174565 w 2731678"/>
                  <a:gd name="connsiteY12" fmla="*/ 1135822 h 5135317"/>
                  <a:gd name="connsiteX13" fmla="*/ 1220557 w 2731678"/>
                  <a:gd name="connsiteY13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75594 w 2731678"/>
                  <a:gd name="connsiteY4" fmla="*/ 4666078 h 5135317"/>
                  <a:gd name="connsiteX5" fmla="*/ 454486 w 2731678"/>
                  <a:gd name="connsiteY5" fmla="*/ 4335666 h 5135317"/>
                  <a:gd name="connsiteX6" fmla="*/ 739360 w 2731678"/>
                  <a:gd name="connsiteY6" fmla="*/ 4564171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755361 w 2731678"/>
                  <a:gd name="connsiteY9" fmla="*/ 4584392 h 5135317"/>
                  <a:gd name="connsiteX10" fmla="*/ 2069574 w 2731678"/>
                  <a:gd name="connsiteY10" fmla="*/ 4786970 h 5135317"/>
                  <a:gd name="connsiteX11" fmla="*/ 2437049 w 2731678"/>
                  <a:gd name="connsiteY11" fmla="*/ 4602343 h 5135317"/>
                  <a:gd name="connsiteX12" fmla="*/ 2174565 w 2731678"/>
                  <a:gd name="connsiteY12" fmla="*/ 1135822 h 5135317"/>
                  <a:gd name="connsiteX13" fmla="*/ 1220557 w 2731678"/>
                  <a:gd name="connsiteY13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75594 w 2731678"/>
                  <a:gd name="connsiteY4" fmla="*/ 4666078 h 5135317"/>
                  <a:gd name="connsiteX5" fmla="*/ 454486 w 2731678"/>
                  <a:gd name="connsiteY5" fmla="*/ 4335666 h 5135317"/>
                  <a:gd name="connsiteX6" fmla="*/ 739360 w 2731678"/>
                  <a:gd name="connsiteY6" fmla="*/ 4564171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755361 w 2731678"/>
                  <a:gd name="connsiteY9" fmla="*/ 4584392 h 5135317"/>
                  <a:gd name="connsiteX10" fmla="*/ 2069574 w 2731678"/>
                  <a:gd name="connsiteY10" fmla="*/ 4786970 h 5135317"/>
                  <a:gd name="connsiteX11" fmla="*/ 2437049 w 2731678"/>
                  <a:gd name="connsiteY11" fmla="*/ 4602343 h 5135317"/>
                  <a:gd name="connsiteX12" fmla="*/ 2174565 w 2731678"/>
                  <a:gd name="connsiteY12" fmla="*/ 1135822 h 5135317"/>
                  <a:gd name="connsiteX13" fmla="*/ 1220557 w 2731678"/>
                  <a:gd name="connsiteY13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75594 w 2731678"/>
                  <a:gd name="connsiteY4" fmla="*/ 4666078 h 5135317"/>
                  <a:gd name="connsiteX5" fmla="*/ 454486 w 2731678"/>
                  <a:gd name="connsiteY5" fmla="*/ 4335666 h 5135317"/>
                  <a:gd name="connsiteX6" fmla="*/ 739360 w 2731678"/>
                  <a:gd name="connsiteY6" fmla="*/ 4564171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755361 w 2731678"/>
                  <a:gd name="connsiteY9" fmla="*/ 4584392 h 5135317"/>
                  <a:gd name="connsiteX10" fmla="*/ 2069574 w 2731678"/>
                  <a:gd name="connsiteY10" fmla="*/ 4786970 h 5135317"/>
                  <a:gd name="connsiteX11" fmla="*/ 2437049 w 2731678"/>
                  <a:gd name="connsiteY11" fmla="*/ 4602343 h 5135317"/>
                  <a:gd name="connsiteX12" fmla="*/ 2174565 w 2731678"/>
                  <a:gd name="connsiteY12" fmla="*/ 1135822 h 5135317"/>
                  <a:gd name="connsiteX13" fmla="*/ 1220557 w 2731678"/>
                  <a:gd name="connsiteY13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216263 w 2731678"/>
                  <a:gd name="connsiteY4" fmla="*/ 4761365 h 5135317"/>
                  <a:gd name="connsiteX5" fmla="*/ 454486 w 2731678"/>
                  <a:gd name="connsiteY5" fmla="*/ 4335666 h 5135317"/>
                  <a:gd name="connsiteX6" fmla="*/ 739360 w 2731678"/>
                  <a:gd name="connsiteY6" fmla="*/ 4564171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755361 w 2731678"/>
                  <a:gd name="connsiteY9" fmla="*/ 4584392 h 5135317"/>
                  <a:gd name="connsiteX10" fmla="*/ 2069574 w 2731678"/>
                  <a:gd name="connsiteY10" fmla="*/ 4786970 h 5135317"/>
                  <a:gd name="connsiteX11" fmla="*/ 2437049 w 2731678"/>
                  <a:gd name="connsiteY11" fmla="*/ 4602343 h 5135317"/>
                  <a:gd name="connsiteX12" fmla="*/ 2174565 w 2731678"/>
                  <a:gd name="connsiteY12" fmla="*/ 1135822 h 5135317"/>
                  <a:gd name="connsiteX13" fmla="*/ 1220557 w 2731678"/>
                  <a:gd name="connsiteY13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216263 w 2731678"/>
                  <a:gd name="connsiteY4" fmla="*/ 4761365 h 5135317"/>
                  <a:gd name="connsiteX5" fmla="*/ 504133 w 2731678"/>
                  <a:gd name="connsiteY5" fmla="*/ 4294830 h 5135317"/>
                  <a:gd name="connsiteX6" fmla="*/ 739360 w 2731678"/>
                  <a:gd name="connsiteY6" fmla="*/ 4564171 h 5135317"/>
                  <a:gd name="connsiteX7" fmla="*/ 1033305 w 2731678"/>
                  <a:gd name="connsiteY7" fmla="*/ 4434239 h 5135317"/>
                  <a:gd name="connsiteX8" fmla="*/ 1532891 w 2731678"/>
                  <a:gd name="connsiteY8" fmla="*/ 5041055 h 5135317"/>
                  <a:gd name="connsiteX9" fmla="*/ 1755361 w 2731678"/>
                  <a:gd name="connsiteY9" fmla="*/ 4584392 h 5135317"/>
                  <a:gd name="connsiteX10" fmla="*/ 2069574 w 2731678"/>
                  <a:gd name="connsiteY10" fmla="*/ 4786970 h 5135317"/>
                  <a:gd name="connsiteX11" fmla="*/ 2437049 w 2731678"/>
                  <a:gd name="connsiteY11" fmla="*/ 4602343 h 5135317"/>
                  <a:gd name="connsiteX12" fmla="*/ 2174565 w 2731678"/>
                  <a:gd name="connsiteY12" fmla="*/ 1135822 h 5135317"/>
                  <a:gd name="connsiteX13" fmla="*/ 1220557 w 2731678"/>
                  <a:gd name="connsiteY13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216263 w 2731678"/>
                  <a:gd name="connsiteY4" fmla="*/ 4761365 h 5135317"/>
                  <a:gd name="connsiteX5" fmla="*/ 392671 w 2731678"/>
                  <a:gd name="connsiteY5" fmla="*/ 4674014 h 5135317"/>
                  <a:gd name="connsiteX6" fmla="*/ 504133 w 2731678"/>
                  <a:gd name="connsiteY6" fmla="*/ 4294830 h 5135317"/>
                  <a:gd name="connsiteX7" fmla="*/ 739360 w 2731678"/>
                  <a:gd name="connsiteY7" fmla="*/ 4564171 h 5135317"/>
                  <a:gd name="connsiteX8" fmla="*/ 1033305 w 2731678"/>
                  <a:gd name="connsiteY8" fmla="*/ 4434239 h 5135317"/>
                  <a:gd name="connsiteX9" fmla="*/ 1532891 w 2731678"/>
                  <a:gd name="connsiteY9" fmla="*/ 5041055 h 5135317"/>
                  <a:gd name="connsiteX10" fmla="*/ 1755361 w 2731678"/>
                  <a:gd name="connsiteY10" fmla="*/ 4584392 h 5135317"/>
                  <a:gd name="connsiteX11" fmla="*/ 2069574 w 2731678"/>
                  <a:gd name="connsiteY11" fmla="*/ 4786970 h 5135317"/>
                  <a:gd name="connsiteX12" fmla="*/ 2437049 w 2731678"/>
                  <a:gd name="connsiteY12" fmla="*/ 4602343 h 5135317"/>
                  <a:gd name="connsiteX13" fmla="*/ 2174565 w 2731678"/>
                  <a:gd name="connsiteY13" fmla="*/ 1135822 h 5135317"/>
                  <a:gd name="connsiteX14" fmla="*/ 1220557 w 2731678"/>
                  <a:gd name="connsiteY14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216263 w 2731678"/>
                  <a:gd name="connsiteY4" fmla="*/ 4761365 h 5135317"/>
                  <a:gd name="connsiteX5" fmla="*/ 392671 w 2731678"/>
                  <a:gd name="connsiteY5" fmla="*/ 4674014 h 5135317"/>
                  <a:gd name="connsiteX6" fmla="*/ 487584 w 2731678"/>
                  <a:gd name="connsiteY6" fmla="*/ 4499014 h 5135317"/>
                  <a:gd name="connsiteX7" fmla="*/ 739360 w 2731678"/>
                  <a:gd name="connsiteY7" fmla="*/ 4564171 h 5135317"/>
                  <a:gd name="connsiteX8" fmla="*/ 1033305 w 2731678"/>
                  <a:gd name="connsiteY8" fmla="*/ 4434239 h 5135317"/>
                  <a:gd name="connsiteX9" fmla="*/ 1532891 w 2731678"/>
                  <a:gd name="connsiteY9" fmla="*/ 5041055 h 5135317"/>
                  <a:gd name="connsiteX10" fmla="*/ 1755361 w 2731678"/>
                  <a:gd name="connsiteY10" fmla="*/ 4584392 h 5135317"/>
                  <a:gd name="connsiteX11" fmla="*/ 2069574 w 2731678"/>
                  <a:gd name="connsiteY11" fmla="*/ 4786970 h 5135317"/>
                  <a:gd name="connsiteX12" fmla="*/ 2437049 w 2731678"/>
                  <a:gd name="connsiteY12" fmla="*/ 4602343 h 5135317"/>
                  <a:gd name="connsiteX13" fmla="*/ 2174565 w 2731678"/>
                  <a:gd name="connsiteY13" fmla="*/ 1135822 h 5135317"/>
                  <a:gd name="connsiteX14" fmla="*/ 1220557 w 2731678"/>
                  <a:gd name="connsiteY14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166238 w 2731678"/>
                  <a:gd name="connsiteY3" fmla="*/ 3661618 h 5135317"/>
                  <a:gd name="connsiteX4" fmla="*/ 216263 w 2731678"/>
                  <a:gd name="connsiteY4" fmla="*/ 4761365 h 5135317"/>
                  <a:gd name="connsiteX5" fmla="*/ 392671 w 2731678"/>
                  <a:gd name="connsiteY5" fmla="*/ 4674014 h 5135317"/>
                  <a:gd name="connsiteX6" fmla="*/ 487584 w 2731678"/>
                  <a:gd name="connsiteY6" fmla="*/ 4499014 h 5135317"/>
                  <a:gd name="connsiteX7" fmla="*/ 739360 w 2731678"/>
                  <a:gd name="connsiteY7" fmla="*/ 4564171 h 5135317"/>
                  <a:gd name="connsiteX8" fmla="*/ 1033305 w 2731678"/>
                  <a:gd name="connsiteY8" fmla="*/ 4434239 h 5135317"/>
                  <a:gd name="connsiteX9" fmla="*/ 1532891 w 2731678"/>
                  <a:gd name="connsiteY9" fmla="*/ 5041055 h 5135317"/>
                  <a:gd name="connsiteX10" fmla="*/ 1755361 w 2731678"/>
                  <a:gd name="connsiteY10" fmla="*/ 4584392 h 5135317"/>
                  <a:gd name="connsiteX11" fmla="*/ 2069574 w 2731678"/>
                  <a:gd name="connsiteY11" fmla="*/ 4786970 h 5135317"/>
                  <a:gd name="connsiteX12" fmla="*/ 2437049 w 2731678"/>
                  <a:gd name="connsiteY12" fmla="*/ 4602343 h 5135317"/>
                  <a:gd name="connsiteX13" fmla="*/ 2174565 w 2731678"/>
                  <a:gd name="connsiteY13" fmla="*/ 1135822 h 5135317"/>
                  <a:gd name="connsiteX14" fmla="*/ 1220557 w 2731678"/>
                  <a:gd name="connsiteY14" fmla="*/ 0 h 5135317"/>
                  <a:gd name="connsiteX0" fmla="*/ 1220557 w 2731678"/>
                  <a:gd name="connsiteY0" fmla="*/ 0 h 5135317"/>
                  <a:gd name="connsiteX1" fmla="*/ 124459 w 2731678"/>
                  <a:gd name="connsiteY1" fmla="*/ 1092143 h 5135317"/>
                  <a:gd name="connsiteX2" fmla="*/ 4593 w 2731678"/>
                  <a:gd name="connsiteY2" fmla="*/ 2428558 h 5135317"/>
                  <a:gd name="connsiteX3" fmla="*/ 306907 w 2731678"/>
                  <a:gd name="connsiteY3" fmla="*/ 3865802 h 5135317"/>
                  <a:gd name="connsiteX4" fmla="*/ 216263 w 2731678"/>
                  <a:gd name="connsiteY4" fmla="*/ 4761365 h 5135317"/>
                  <a:gd name="connsiteX5" fmla="*/ 392671 w 2731678"/>
                  <a:gd name="connsiteY5" fmla="*/ 4674014 h 5135317"/>
                  <a:gd name="connsiteX6" fmla="*/ 487584 w 2731678"/>
                  <a:gd name="connsiteY6" fmla="*/ 4499014 h 5135317"/>
                  <a:gd name="connsiteX7" fmla="*/ 739360 w 2731678"/>
                  <a:gd name="connsiteY7" fmla="*/ 4564171 h 5135317"/>
                  <a:gd name="connsiteX8" fmla="*/ 1033305 w 2731678"/>
                  <a:gd name="connsiteY8" fmla="*/ 4434239 h 5135317"/>
                  <a:gd name="connsiteX9" fmla="*/ 1532891 w 2731678"/>
                  <a:gd name="connsiteY9" fmla="*/ 5041055 h 5135317"/>
                  <a:gd name="connsiteX10" fmla="*/ 1755361 w 2731678"/>
                  <a:gd name="connsiteY10" fmla="*/ 4584392 h 5135317"/>
                  <a:gd name="connsiteX11" fmla="*/ 2069574 w 2731678"/>
                  <a:gd name="connsiteY11" fmla="*/ 4786970 h 5135317"/>
                  <a:gd name="connsiteX12" fmla="*/ 2437049 w 2731678"/>
                  <a:gd name="connsiteY12" fmla="*/ 4602343 h 5135317"/>
                  <a:gd name="connsiteX13" fmla="*/ 2174565 w 2731678"/>
                  <a:gd name="connsiteY13" fmla="*/ 1135822 h 5135317"/>
                  <a:gd name="connsiteX14" fmla="*/ 1220557 w 2731678"/>
                  <a:gd name="connsiteY14" fmla="*/ 0 h 5135317"/>
                  <a:gd name="connsiteX0" fmla="*/ 1220557 w 2619180"/>
                  <a:gd name="connsiteY0" fmla="*/ 0 h 5135317"/>
                  <a:gd name="connsiteX1" fmla="*/ 124459 w 2619180"/>
                  <a:gd name="connsiteY1" fmla="*/ 1092143 h 5135317"/>
                  <a:gd name="connsiteX2" fmla="*/ 4593 w 2619180"/>
                  <a:gd name="connsiteY2" fmla="*/ 2428558 h 5135317"/>
                  <a:gd name="connsiteX3" fmla="*/ 306907 w 2619180"/>
                  <a:gd name="connsiteY3" fmla="*/ 3865802 h 5135317"/>
                  <a:gd name="connsiteX4" fmla="*/ 216263 w 2619180"/>
                  <a:gd name="connsiteY4" fmla="*/ 4761365 h 5135317"/>
                  <a:gd name="connsiteX5" fmla="*/ 392671 w 2619180"/>
                  <a:gd name="connsiteY5" fmla="*/ 4674014 h 5135317"/>
                  <a:gd name="connsiteX6" fmla="*/ 487584 w 2619180"/>
                  <a:gd name="connsiteY6" fmla="*/ 4499014 h 5135317"/>
                  <a:gd name="connsiteX7" fmla="*/ 739360 w 2619180"/>
                  <a:gd name="connsiteY7" fmla="*/ 4564171 h 5135317"/>
                  <a:gd name="connsiteX8" fmla="*/ 1033305 w 2619180"/>
                  <a:gd name="connsiteY8" fmla="*/ 4434239 h 5135317"/>
                  <a:gd name="connsiteX9" fmla="*/ 1532891 w 2619180"/>
                  <a:gd name="connsiteY9" fmla="*/ 5041055 h 5135317"/>
                  <a:gd name="connsiteX10" fmla="*/ 1755361 w 2619180"/>
                  <a:gd name="connsiteY10" fmla="*/ 4584392 h 5135317"/>
                  <a:gd name="connsiteX11" fmla="*/ 2069574 w 2619180"/>
                  <a:gd name="connsiteY11" fmla="*/ 4786970 h 5135317"/>
                  <a:gd name="connsiteX12" fmla="*/ 2437049 w 2619180"/>
                  <a:gd name="connsiteY12" fmla="*/ 4602343 h 5135317"/>
                  <a:gd name="connsiteX13" fmla="*/ 2610269 w 2619180"/>
                  <a:gd name="connsiteY13" fmla="*/ 3367242 h 5135317"/>
                  <a:gd name="connsiteX14" fmla="*/ 2174565 w 2619180"/>
                  <a:gd name="connsiteY14" fmla="*/ 1135822 h 5135317"/>
                  <a:gd name="connsiteX15" fmla="*/ 1220557 w 2619180"/>
                  <a:gd name="connsiteY15" fmla="*/ 0 h 5135317"/>
                  <a:gd name="connsiteX0" fmla="*/ 1220557 w 2457868"/>
                  <a:gd name="connsiteY0" fmla="*/ 0 h 5135317"/>
                  <a:gd name="connsiteX1" fmla="*/ 124459 w 2457868"/>
                  <a:gd name="connsiteY1" fmla="*/ 1092143 h 5135317"/>
                  <a:gd name="connsiteX2" fmla="*/ 4593 w 2457868"/>
                  <a:gd name="connsiteY2" fmla="*/ 2428558 h 5135317"/>
                  <a:gd name="connsiteX3" fmla="*/ 306907 w 2457868"/>
                  <a:gd name="connsiteY3" fmla="*/ 3865802 h 5135317"/>
                  <a:gd name="connsiteX4" fmla="*/ 216263 w 2457868"/>
                  <a:gd name="connsiteY4" fmla="*/ 4761365 h 5135317"/>
                  <a:gd name="connsiteX5" fmla="*/ 392671 w 2457868"/>
                  <a:gd name="connsiteY5" fmla="*/ 4674014 h 5135317"/>
                  <a:gd name="connsiteX6" fmla="*/ 487584 w 2457868"/>
                  <a:gd name="connsiteY6" fmla="*/ 4499014 h 5135317"/>
                  <a:gd name="connsiteX7" fmla="*/ 739360 w 2457868"/>
                  <a:gd name="connsiteY7" fmla="*/ 4564171 h 5135317"/>
                  <a:gd name="connsiteX8" fmla="*/ 1033305 w 2457868"/>
                  <a:gd name="connsiteY8" fmla="*/ 4434239 h 5135317"/>
                  <a:gd name="connsiteX9" fmla="*/ 1532891 w 2457868"/>
                  <a:gd name="connsiteY9" fmla="*/ 5041055 h 5135317"/>
                  <a:gd name="connsiteX10" fmla="*/ 1755361 w 2457868"/>
                  <a:gd name="connsiteY10" fmla="*/ 4584392 h 5135317"/>
                  <a:gd name="connsiteX11" fmla="*/ 2069574 w 2457868"/>
                  <a:gd name="connsiteY11" fmla="*/ 4786970 h 5135317"/>
                  <a:gd name="connsiteX12" fmla="*/ 2437049 w 2457868"/>
                  <a:gd name="connsiteY12" fmla="*/ 4602343 h 5135317"/>
                  <a:gd name="connsiteX13" fmla="*/ 2254461 w 2457868"/>
                  <a:gd name="connsiteY13" fmla="*/ 3707548 h 5135317"/>
                  <a:gd name="connsiteX14" fmla="*/ 2174565 w 2457868"/>
                  <a:gd name="connsiteY14" fmla="*/ 1135822 h 5135317"/>
                  <a:gd name="connsiteX15" fmla="*/ 1220557 w 2457868"/>
                  <a:gd name="connsiteY15" fmla="*/ 0 h 5135317"/>
                  <a:gd name="connsiteX0" fmla="*/ 1220557 w 2520258"/>
                  <a:gd name="connsiteY0" fmla="*/ 0 h 5135317"/>
                  <a:gd name="connsiteX1" fmla="*/ 124459 w 2520258"/>
                  <a:gd name="connsiteY1" fmla="*/ 1092143 h 5135317"/>
                  <a:gd name="connsiteX2" fmla="*/ 4593 w 2520258"/>
                  <a:gd name="connsiteY2" fmla="*/ 2428558 h 5135317"/>
                  <a:gd name="connsiteX3" fmla="*/ 306907 w 2520258"/>
                  <a:gd name="connsiteY3" fmla="*/ 3865802 h 5135317"/>
                  <a:gd name="connsiteX4" fmla="*/ 216263 w 2520258"/>
                  <a:gd name="connsiteY4" fmla="*/ 4761365 h 5135317"/>
                  <a:gd name="connsiteX5" fmla="*/ 392671 w 2520258"/>
                  <a:gd name="connsiteY5" fmla="*/ 4674014 h 5135317"/>
                  <a:gd name="connsiteX6" fmla="*/ 487584 w 2520258"/>
                  <a:gd name="connsiteY6" fmla="*/ 4499014 h 5135317"/>
                  <a:gd name="connsiteX7" fmla="*/ 739360 w 2520258"/>
                  <a:gd name="connsiteY7" fmla="*/ 4564171 h 5135317"/>
                  <a:gd name="connsiteX8" fmla="*/ 1033305 w 2520258"/>
                  <a:gd name="connsiteY8" fmla="*/ 4434239 h 5135317"/>
                  <a:gd name="connsiteX9" fmla="*/ 1532891 w 2520258"/>
                  <a:gd name="connsiteY9" fmla="*/ 5041055 h 5135317"/>
                  <a:gd name="connsiteX10" fmla="*/ 1755361 w 2520258"/>
                  <a:gd name="connsiteY10" fmla="*/ 4584392 h 5135317"/>
                  <a:gd name="connsiteX11" fmla="*/ 2069574 w 2520258"/>
                  <a:gd name="connsiteY11" fmla="*/ 4786970 h 5135317"/>
                  <a:gd name="connsiteX12" fmla="*/ 2503246 w 2520258"/>
                  <a:gd name="connsiteY12" fmla="*/ 4643180 h 5135317"/>
                  <a:gd name="connsiteX13" fmla="*/ 2254461 w 2520258"/>
                  <a:gd name="connsiteY13" fmla="*/ 3707548 h 5135317"/>
                  <a:gd name="connsiteX14" fmla="*/ 2174565 w 2520258"/>
                  <a:gd name="connsiteY14" fmla="*/ 1135822 h 5135317"/>
                  <a:gd name="connsiteX15" fmla="*/ 1220557 w 2520258"/>
                  <a:gd name="connsiteY15" fmla="*/ 0 h 5135317"/>
                  <a:gd name="connsiteX0" fmla="*/ 1220557 w 2520258"/>
                  <a:gd name="connsiteY0" fmla="*/ 0 h 5118544"/>
                  <a:gd name="connsiteX1" fmla="*/ 124459 w 2520258"/>
                  <a:gd name="connsiteY1" fmla="*/ 1092143 h 5118544"/>
                  <a:gd name="connsiteX2" fmla="*/ 4593 w 2520258"/>
                  <a:gd name="connsiteY2" fmla="*/ 2428558 h 5118544"/>
                  <a:gd name="connsiteX3" fmla="*/ 306907 w 2520258"/>
                  <a:gd name="connsiteY3" fmla="*/ 3865802 h 5118544"/>
                  <a:gd name="connsiteX4" fmla="*/ 216263 w 2520258"/>
                  <a:gd name="connsiteY4" fmla="*/ 4761365 h 5118544"/>
                  <a:gd name="connsiteX5" fmla="*/ 392671 w 2520258"/>
                  <a:gd name="connsiteY5" fmla="*/ 4674014 h 5118544"/>
                  <a:gd name="connsiteX6" fmla="*/ 487584 w 2520258"/>
                  <a:gd name="connsiteY6" fmla="*/ 4499014 h 5118544"/>
                  <a:gd name="connsiteX7" fmla="*/ 739360 w 2520258"/>
                  <a:gd name="connsiteY7" fmla="*/ 4564171 h 5118544"/>
                  <a:gd name="connsiteX8" fmla="*/ 1033305 w 2520258"/>
                  <a:gd name="connsiteY8" fmla="*/ 4434239 h 5118544"/>
                  <a:gd name="connsiteX9" fmla="*/ 1532891 w 2520258"/>
                  <a:gd name="connsiteY9" fmla="*/ 5041055 h 5118544"/>
                  <a:gd name="connsiteX10" fmla="*/ 1755361 w 2520258"/>
                  <a:gd name="connsiteY10" fmla="*/ 4584392 h 5118544"/>
                  <a:gd name="connsiteX11" fmla="*/ 2226792 w 2520258"/>
                  <a:gd name="connsiteY11" fmla="*/ 4650848 h 5118544"/>
                  <a:gd name="connsiteX12" fmla="*/ 2503246 w 2520258"/>
                  <a:gd name="connsiteY12" fmla="*/ 4643180 h 5118544"/>
                  <a:gd name="connsiteX13" fmla="*/ 2254461 w 2520258"/>
                  <a:gd name="connsiteY13" fmla="*/ 3707548 h 5118544"/>
                  <a:gd name="connsiteX14" fmla="*/ 2174565 w 2520258"/>
                  <a:gd name="connsiteY14" fmla="*/ 1135822 h 5118544"/>
                  <a:gd name="connsiteX15" fmla="*/ 1220557 w 2520258"/>
                  <a:gd name="connsiteY15" fmla="*/ 0 h 5118544"/>
                  <a:gd name="connsiteX0" fmla="*/ 1220557 w 2520258"/>
                  <a:gd name="connsiteY0" fmla="*/ 0 h 5118545"/>
                  <a:gd name="connsiteX1" fmla="*/ 124459 w 2520258"/>
                  <a:gd name="connsiteY1" fmla="*/ 1092143 h 5118545"/>
                  <a:gd name="connsiteX2" fmla="*/ 4593 w 2520258"/>
                  <a:gd name="connsiteY2" fmla="*/ 2428558 h 5118545"/>
                  <a:gd name="connsiteX3" fmla="*/ 306907 w 2520258"/>
                  <a:gd name="connsiteY3" fmla="*/ 3865802 h 5118545"/>
                  <a:gd name="connsiteX4" fmla="*/ 216263 w 2520258"/>
                  <a:gd name="connsiteY4" fmla="*/ 4761365 h 5118545"/>
                  <a:gd name="connsiteX5" fmla="*/ 392671 w 2520258"/>
                  <a:gd name="connsiteY5" fmla="*/ 4674014 h 5118545"/>
                  <a:gd name="connsiteX6" fmla="*/ 487584 w 2520258"/>
                  <a:gd name="connsiteY6" fmla="*/ 4499014 h 5118545"/>
                  <a:gd name="connsiteX7" fmla="*/ 739360 w 2520258"/>
                  <a:gd name="connsiteY7" fmla="*/ 4564171 h 5118545"/>
                  <a:gd name="connsiteX8" fmla="*/ 1033305 w 2520258"/>
                  <a:gd name="connsiteY8" fmla="*/ 4434239 h 5118545"/>
                  <a:gd name="connsiteX9" fmla="*/ 1532891 w 2520258"/>
                  <a:gd name="connsiteY9" fmla="*/ 5041055 h 5118545"/>
                  <a:gd name="connsiteX10" fmla="*/ 1978776 w 2520258"/>
                  <a:gd name="connsiteY10" fmla="*/ 4529943 h 5118545"/>
                  <a:gd name="connsiteX11" fmla="*/ 2226792 w 2520258"/>
                  <a:gd name="connsiteY11" fmla="*/ 4650848 h 5118545"/>
                  <a:gd name="connsiteX12" fmla="*/ 2503246 w 2520258"/>
                  <a:gd name="connsiteY12" fmla="*/ 4643180 h 5118545"/>
                  <a:gd name="connsiteX13" fmla="*/ 2254461 w 2520258"/>
                  <a:gd name="connsiteY13" fmla="*/ 3707548 h 5118545"/>
                  <a:gd name="connsiteX14" fmla="*/ 2174565 w 2520258"/>
                  <a:gd name="connsiteY14" fmla="*/ 1135822 h 5118545"/>
                  <a:gd name="connsiteX15" fmla="*/ 1220557 w 2520258"/>
                  <a:gd name="connsiteY15" fmla="*/ 0 h 5118545"/>
                  <a:gd name="connsiteX0" fmla="*/ 1220557 w 2520258"/>
                  <a:gd name="connsiteY0" fmla="*/ 0 h 5043898"/>
                  <a:gd name="connsiteX1" fmla="*/ 124459 w 2520258"/>
                  <a:gd name="connsiteY1" fmla="*/ 1092143 h 5043898"/>
                  <a:gd name="connsiteX2" fmla="*/ 4593 w 2520258"/>
                  <a:gd name="connsiteY2" fmla="*/ 2428558 h 5043898"/>
                  <a:gd name="connsiteX3" fmla="*/ 306907 w 2520258"/>
                  <a:gd name="connsiteY3" fmla="*/ 3865802 h 5043898"/>
                  <a:gd name="connsiteX4" fmla="*/ 216263 w 2520258"/>
                  <a:gd name="connsiteY4" fmla="*/ 4761365 h 5043898"/>
                  <a:gd name="connsiteX5" fmla="*/ 392671 w 2520258"/>
                  <a:gd name="connsiteY5" fmla="*/ 4674014 h 5043898"/>
                  <a:gd name="connsiteX6" fmla="*/ 487584 w 2520258"/>
                  <a:gd name="connsiteY6" fmla="*/ 4499014 h 5043898"/>
                  <a:gd name="connsiteX7" fmla="*/ 739360 w 2520258"/>
                  <a:gd name="connsiteY7" fmla="*/ 4564171 h 5043898"/>
                  <a:gd name="connsiteX8" fmla="*/ 1033305 w 2520258"/>
                  <a:gd name="connsiteY8" fmla="*/ 4434239 h 5043898"/>
                  <a:gd name="connsiteX9" fmla="*/ 1839052 w 2520258"/>
                  <a:gd name="connsiteY9" fmla="*/ 4945770 h 5043898"/>
                  <a:gd name="connsiteX10" fmla="*/ 1978776 w 2520258"/>
                  <a:gd name="connsiteY10" fmla="*/ 4529943 h 5043898"/>
                  <a:gd name="connsiteX11" fmla="*/ 2226792 w 2520258"/>
                  <a:gd name="connsiteY11" fmla="*/ 4650848 h 5043898"/>
                  <a:gd name="connsiteX12" fmla="*/ 2503246 w 2520258"/>
                  <a:gd name="connsiteY12" fmla="*/ 4643180 h 5043898"/>
                  <a:gd name="connsiteX13" fmla="*/ 2254461 w 2520258"/>
                  <a:gd name="connsiteY13" fmla="*/ 3707548 h 5043898"/>
                  <a:gd name="connsiteX14" fmla="*/ 2174565 w 2520258"/>
                  <a:gd name="connsiteY14" fmla="*/ 1135822 h 5043898"/>
                  <a:gd name="connsiteX15" fmla="*/ 1220557 w 2520258"/>
                  <a:gd name="connsiteY15" fmla="*/ 0 h 5043898"/>
                  <a:gd name="connsiteX0" fmla="*/ 1220557 w 2520258"/>
                  <a:gd name="connsiteY0" fmla="*/ 0 h 5054057"/>
                  <a:gd name="connsiteX1" fmla="*/ 124459 w 2520258"/>
                  <a:gd name="connsiteY1" fmla="*/ 1092143 h 5054057"/>
                  <a:gd name="connsiteX2" fmla="*/ 4593 w 2520258"/>
                  <a:gd name="connsiteY2" fmla="*/ 2428558 h 5054057"/>
                  <a:gd name="connsiteX3" fmla="*/ 306907 w 2520258"/>
                  <a:gd name="connsiteY3" fmla="*/ 3865802 h 5054057"/>
                  <a:gd name="connsiteX4" fmla="*/ 216263 w 2520258"/>
                  <a:gd name="connsiteY4" fmla="*/ 4761365 h 5054057"/>
                  <a:gd name="connsiteX5" fmla="*/ 392671 w 2520258"/>
                  <a:gd name="connsiteY5" fmla="*/ 4674014 h 5054057"/>
                  <a:gd name="connsiteX6" fmla="*/ 487584 w 2520258"/>
                  <a:gd name="connsiteY6" fmla="*/ 4499014 h 5054057"/>
                  <a:gd name="connsiteX7" fmla="*/ 739360 w 2520258"/>
                  <a:gd name="connsiteY7" fmla="*/ 4564171 h 5054057"/>
                  <a:gd name="connsiteX8" fmla="*/ 1422211 w 2520258"/>
                  <a:gd name="connsiteY8" fmla="*/ 4502301 h 5054057"/>
                  <a:gd name="connsiteX9" fmla="*/ 1839052 w 2520258"/>
                  <a:gd name="connsiteY9" fmla="*/ 4945770 h 5054057"/>
                  <a:gd name="connsiteX10" fmla="*/ 1978776 w 2520258"/>
                  <a:gd name="connsiteY10" fmla="*/ 4529943 h 5054057"/>
                  <a:gd name="connsiteX11" fmla="*/ 2226792 w 2520258"/>
                  <a:gd name="connsiteY11" fmla="*/ 4650848 h 5054057"/>
                  <a:gd name="connsiteX12" fmla="*/ 2503246 w 2520258"/>
                  <a:gd name="connsiteY12" fmla="*/ 4643180 h 5054057"/>
                  <a:gd name="connsiteX13" fmla="*/ 2254461 w 2520258"/>
                  <a:gd name="connsiteY13" fmla="*/ 3707548 h 5054057"/>
                  <a:gd name="connsiteX14" fmla="*/ 2174565 w 2520258"/>
                  <a:gd name="connsiteY14" fmla="*/ 1135822 h 5054057"/>
                  <a:gd name="connsiteX15" fmla="*/ 1220557 w 2520258"/>
                  <a:gd name="connsiteY15" fmla="*/ 0 h 5054057"/>
                  <a:gd name="connsiteX0" fmla="*/ 1220557 w 2520258"/>
                  <a:gd name="connsiteY0" fmla="*/ 0 h 5054057"/>
                  <a:gd name="connsiteX1" fmla="*/ 124459 w 2520258"/>
                  <a:gd name="connsiteY1" fmla="*/ 1092143 h 5054057"/>
                  <a:gd name="connsiteX2" fmla="*/ 4593 w 2520258"/>
                  <a:gd name="connsiteY2" fmla="*/ 2428558 h 5054057"/>
                  <a:gd name="connsiteX3" fmla="*/ 306907 w 2520258"/>
                  <a:gd name="connsiteY3" fmla="*/ 3865802 h 5054057"/>
                  <a:gd name="connsiteX4" fmla="*/ 216263 w 2520258"/>
                  <a:gd name="connsiteY4" fmla="*/ 4761365 h 5054057"/>
                  <a:gd name="connsiteX5" fmla="*/ 392671 w 2520258"/>
                  <a:gd name="connsiteY5" fmla="*/ 4674014 h 5054057"/>
                  <a:gd name="connsiteX6" fmla="*/ 487584 w 2520258"/>
                  <a:gd name="connsiteY6" fmla="*/ 4499014 h 5054057"/>
                  <a:gd name="connsiteX7" fmla="*/ 739360 w 2520258"/>
                  <a:gd name="connsiteY7" fmla="*/ 4564171 h 5054057"/>
                  <a:gd name="connsiteX8" fmla="*/ 1422211 w 2520258"/>
                  <a:gd name="connsiteY8" fmla="*/ 4502301 h 5054057"/>
                  <a:gd name="connsiteX9" fmla="*/ 1839052 w 2520258"/>
                  <a:gd name="connsiteY9" fmla="*/ 4945770 h 5054057"/>
                  <a:gd name="connsiteX10" fmla="*/ 1945677 w 2520258"/>
                  <a:gd name="connsiteY10" fmla="*/ 4434657 h 5054057"/>
                  <a:gd name="connsiteX11" fmla="*/ 2226792 w 2520258"/>
                  <a:gd name="connsiteY11" fmla="*/ 4650848 h 5054057"/>
                  <a:gd name="connsiteX12" fmla="*/ 2503246 w 2520258"/>
                  <a:gd name="connsiteY12" fmla="*/ 4643180 h 5054057"/>
                  <a:gd name="connsiteX13" fmla="*/ 2254461 w 2520258"/>
                  <a:gd name="connsiteY13" fmla="*/ 3707548 h 5054057"/>
                  <a:gd name="connsiteX14" fmla="*/ 2174565 w 2520258"/>
                  <a:gd name="connsiteY14" fmla="*/ 1135822 h 5054057"/>
                  <a:gd name="connsiteX15" fmla="*/ 1220557 w 2520258"/>
                  <a:gd name="connsiteY15" fmla="*/ 0 h 5054057"/>
                  <a:gd name="connsiteX0" fmla="*/ 1220557 w 2520258"/>
                  <a:gd name="connsiteY0" fmla="*/ 0 h 5054057"/>
                  <a:gd name="connsiteX1" fmla="*/ 124459 w 2520258"/>
                  <a:gd name="connsiteY1" fmla="*/ 1092143 h 5054057"/>
                  <a:gd name="connsiteX2" fmla="*/ 4593 w 2520258"/>
                  <a:gd name="connsiteY2" fmla="*/ 2428558 h 5054057"/>
                  <a:gd name="connsiteX3" fmla="*/ 306907 w 2520258"/>
                  <a:gd name="connsiteY3" fmla="*/ 3865802 h 5054057"/>
                  <a:gd name="connsiteX4" fmla="*/ 216263 w 2520258"/>
                  <a:gd name="connsiteY4" fmla="*/ 4761365 h 5054057"/>
                  <a:gd name="connsiteX5" fmla="*/ 392671 w 2520258"/>
                  <a:gd name="connsiteY5" fmla="*/ 4674014 h 5054057"/>
                  <a:gd name="connsiteX6" fmla="*/ 487584 w 2520258"/>
                  <a:gd name="connsiteY6" fmla="*/ 4499014 h 5054057"/>
                  <a:gd name="connsiteX7" fmla="*/ 739360 w 2520258"/>
                  <a:gd name="connsiteY7" fmla="*/ 4564171 h 5054057"/>
                  <a:gd name="connsiteX8" fmla="*/ 1422211 w 2520258"/>
                  <a:gd name="connsiteY8" fmla="*/ 4502301 h 5054057"/>
                  <a:gd name="connsiteX9" fmla="*/ 1839052 w 2520258"/>
                  <a:gd name="connsiteY9" fmla="*/ 4945770 h 5054057"/>
                  <a:gd name="connsiteX10" fmla="*/ 1945677 w 2520258"/>
                  <a:gd name="connsiteY10" fmla="*/ 4434657 h 5054057"/>
                  <a:gd name="connsiteX11" fmla="*/ 2259890 w 2520258"/>
                  <a:gd name="connsiteY11" fmla="*/ 4378604 h 5054057"/>
                  <a:gd name="connsiteX12" fmla="*/ 2503246 w 2520258"/>
                  <a:gd name="connsiteY12" fmla="*/ 4643180 h 5054057"/>
                  <a:gd name="connsiteX13" fmla="*/ 2254461 w 2520258"/>
                  <a:gd name="connsiteY13" fmla="*/ 3707548 h 5054057"/>
                  <a:gd name="connsiteX14" fmla="*/ 2174565 w 2520258"/>
                  <a:gd name="connsiteY14" fmla="*/ 1135822 h 5054057"/>
                  <a:gd name="connsiteX15" fmla="*/ 1220557 w 2520258"/>
                  <a:gd name="connsiteY15" fmla="*/ 0 h 5054057"/>
                  <a:gd name="connsiteX0" fmla="*/ 1220557 w 2543987"/>
                  <a:gd name="connsiteY0" fmla="*/ 0 h 5054057"/>
                  <a:gd name="connsiteX1" fmla="*/ 124459 w 2543987"/>
                  <a:gd name="connsiteY1" fmla="*/ 1092143 h 5054057"/>
                  <a:gd name="connsiteX2" fmla="*/ 4593 w 2543987"/>
                  <a:gd name="connsiteY2" fmla="*/ 2428558 h 5054057"/>
                  <a:gd name="connsiteX3" fmla="*/ 306907 w 2543987"/>
                  <a:gd name="connsiteY3" fmla="*/ 3865802 h 5054057"/>
                  <a:gd name="connsiteX4" fmla="*/ 216263 w 2543987"/>
                  <a:gd name="connsiteY4" fmla="*/ 4761365 h 5054057"/>
                  <a:gd name="connsiteX5" fmla="*/ 392671 w 2543987"/>
                  <a:gd name="connsiteY5" fmla="*/ 4674014 h 5054057"/>
                  <a:gd name="connsiteX6" fmla="*/ 487584 w 2543987"/>
                  <a:gd name="connsiteY6" fmla="*/ 4499014 h 5054057"/>
                  <a:gd name="connsiteX7" fmla="*/ 739360 w 2543987"/>
                  <a:gd name="connsiteY7" fmla="*/ 4564171 h 5054057"/>
                  <a:gd name="connsiteX8" fmla="*/ 1422211 w 2543987"/>
                  <a:gd name="connsiteY8" fmla="*/ 4502301 h 5054057"/>
                  <a:gd name="connsiteX9" fmla="*/ 1839052 w 2543987"/>
                  <a:gd name="connsiteY9" fmla="*/ 4945770 h 5054057"/>
                  <a:gd name="connsiteX10" fmla="*/ 1945677 w 2543987"/>
                  <a:gd name="connsiteY10" fmla="*/ 4434657 h 5054057"/>
                  <a:gd name="connsiteX11" fmla="*/ 2259890 w 2543987"/>
                  <a:gd name="connsiteY11" fmla="*/ 4378604 h 5054057"/>
                  <a:gd name="connsiteX12" fmla="*/ 2528070 w 2543987"/>
                  <a:gd name="connsiteY12" fmla="*/ 4289263 h 5054057"/>
                  <a:gd name="connsiteX13" fmla="*/ 2254461 w 2543987"/>
                  <a:gd name="connsiteY13" fmla="*/ 3707548 h 5054057"/>
                  <a:gd name="connsiteX14" fmla="*/ 2174565 w 2543987"/>
                  <a:gd name="connsiteY14" fmla="*/ 1135822 h 5054057"/>
                  <a:gd name="connsiteX15" fmla="*/ 1220557 w 2543987"/>
                  <a:gd name="connsiteY15" fmla="*/ 0 h 5054057"/>
                  <a:gd name="connsiteX0" fmla="*/ 1220557 w 2591817"/>
                  <a:gd name="connsiteY0" fmla="*/ 0 h 5054057"/>
                  <a:gd name="connsiteX1" fmla="*/ 124459 w 2591817"/>
                  <a:gd name="connsiteY1" fmla="*/ 1092143 h 5054057"/>
                  <a:gd name="connsiteX2" fmla="*/ 4593 w 2591817"/>
                  <a:gd name="connsiteY2" fmla="*/ 2428558 h 5054057"/>
                  <a:gd name="connsiteX3" fmla="*/ 306907 w 2591817"/>
                  <a:gd name="connsiteY3" fmla="*/ 3865802 h 5054057"/>
                  <a:gd name="connsiteX4" fmla="*/ 216263 w 2591817"/>
                  <a:gd name="connsiteY4" fmla="*/ 4761365 h 5054057"/>
                  <a:gd name="connsiteX5" fmla="*/ 392671 w 2591817"/>
                  <a:gd name="connsiteY5" fmla="*/ 4674014 h 5054057"/>
                  <a:gd name="connsiteX6" fmla="*/ 487584 w 2591817"/>
                  <a:gd name="connsiteY6" fmla="*/ 4499014 h 5054057"/>
                  <a:gd name="connsiteX7" fmla="*/ 739360 w 2591817"/>
                  <a:gd name="connsiteY7" fmla="*/ 4564171 h 5054057"/>
                  <a:gd name="connsiteX8" fmla="*/ 1422211 w 2591817"/>
                  <a:gd name="connsiteY8" fmla="*/ 4502301 h 5054057"/>
                  <a:gd name="connsiteX9" fmla="*/ 1839052 w 2591817"/>
                  <a:gd name="connsiteY9" fmla="*/ 4945770 h 5054057"/>
                  <a:gd name="connsiteX10" fmla="*/ 1945677 w 2591817"/>
                  <a:gd name="connsiteY10" fmla="*/ 4434657 h 5054057"/>
                  <a:gd name="connsiteX11" fmla="*/ 2259890 w 2591817"/>
                  <a:gd name="connsiteY11" fmla="*/ 4378604 h 5054057"/>
                  <a:gd name="connsiteX12" fmla="*/ 2577718 w 2591817"/>
                  <a:gd name="connsiteY12" fmla="*/ 4330100 h 5054057"/>
                  <a:gd name="connsiteX13" fmla="*/ 2254461 w 2591817"/>
                  <a:gd name="connsiteY13" fmla="*/ 3707548 h 5054057"/>
                  <a:gd name="connsiteX14" fmla="*/ 2174565 w 2591817"/>
                  <a:gd name="connsiteY14" fmla="*/ 1135822 h 5054057"/>
                  <a:gd name="connsiteX15" fmla="*/ 1220557 w 2591817"/>
                  <a:gd name="connsiteY15" fmla="*/ 0 h 5054057"/>
                  <a:gd name="connsiteX0" fmla="*/ 1220557 w 2599779"/>
                  <a:gd name="connsiteY0" fmla="*/ 0 h 5054057"/>
                  <a:gd name="connsiteX1" fmla="*/ 124459 w 2599779"/>
                  <a:gd name="connsiteY1" fmla="*/ 1092143 h 5054057"/>
                  <a:gd name="connsiteX2" fmla="*/ 4593 w 2599779"/>
                  <a:gd name="connsiteY2" fmla="*/ 2428558 h 5054057"/>
                  <a:gd name="connsiteX3" fmla="*/ 306907 w 2599779"/>
                  <a:gd name="connsiteY3" fmla="*/ 3865802 h 5054057"/>
                  <a:gd name="connsiteX4" fmla="*/ 216263 w 2599779"/>
                  <a:gd name="connsiteY4" fmla="*/ 4761365 h 5054057"/>
                  <a:gd name="connsiteX5" fmla="*/ 392671 w 2599779"/>
                  <a:gd name="connsiteY5" fmla="*/ 4674014 h 5054057"/>
                  <a:gd name="connsiteX6" fmla="*/ 487584 w 2599779"/>
                  <a:gd name="connsiteY6" fmla="*/ 4499014 h 5054057"/>
                  <a:gd name="connsiteX7" fmla="*/ 739360 w 2599779"/>
                  <a:gd name="connsiteY7" fmla="*/ 4564171 h 5054057"/>
                  <a:gd name="connsiteX8" fmla="*/ 1422211 w 2599779"/>
                  <a:gd name="connsiteY8" fmla="*/ 4502301 h 5054057"/>
                  <a:gd name="connsiteX9" fmla="*/ 1839052 w 2599779"/>
                  <a:gd name="connsiteY9" fmla="*/ 4945770 h 5054057"/>
                  <a:gd name="connsiteX10" fmla="*/ 1945677 w 2599779"/>
                  <a:gd name="connsiteY10" fmla="*/ 4434657 h 5054057"/>
                  <a:gd name="connsiteX11" fmla="*/ 2259890 w 2599779"/>
                  <a:gd name="connsiteY11" fmla="*/ 4378604 h 5054057"/>
                  <a:gd name="connsiteX12" fmla="*/ 2577718 w 2599779"/>
                  <a:gd name="connsiteY12" fmla="*/ 4330100 h 5054057"/>
                  <a:gd name="connsiteX13" fmla="*/ 2254461 w 2599779"/>
                  <a:gd name="connsiteY13" fmla="*/ 3707548 h 5054057"/>
                  <a:gd name="connsiteX14" fmla="*/ 2174565 w 2599779"/>
                  <a:gd name="connsiteY14" fmla="*/ 1135822 h 5054057"/>
                  <a:gd name="connsiteX15" fmla="*/ 1220557 w 2599779"/>
                  <a:gd name="connsiteY15" fmla="*/ 0 h 5054057"/>
                  <a:gd name="connsiteX0" fmla="*/ 1220557 w 2599779"/>
                  <a:gd name="connsiteY0" fmla="*/ 0 h 5054057"/>
                  <a:gd name="connsiteX1" fmla="*/ 124459 w 2599779"/>
                  <a:gd name="connsiteY1" fmla="*/ 1092143 h 5054057"/>
                  <a:gd name="connsiteX2" fmla="*/ 4593 w 2599779"/>
                  <a:gd name="connsiteY2" fmla="*/ 2428558 h 5054057"/>
                  <a:gd name="connsiteX3" fmla="*/ 306907 w 2599779"/>
                  <a:gd name="connsiteY3" fmla="*/ 3865802 h 5054057"/>
                  <a:gd name="connsiteX4" fmla="*/ 216263 w 2599779"/>
                  <a:gd name="connsiteY4" fmla="*/ 4761365 h 5054057"/>
                  <a:gd name="connsiteX5" fmla="*/ 392671 w 2599779"/>
                  <a:gd name="connsiteY5" fmla="*/ 4674014 h 5054057"/>
                  <a:gd name="connsiteX6" fmla="*/ 487584 w 2599779"/>
                  <a:gd name="connsiteY6" fmla="*/ 4499014 h 5054057"/>
                  <a:gd name="connsiteX7" fmla="*/ 739360 w 2599779"/>
                  <a:gd name="connsiteY7" fmla="*/ 4564171 h 5054057"/>
                  <a:gd name="connsiteX8" fmla="*/ 1422211 w 2599779"/>
                  <a:gd name="connsiteY8" fmla="*/ 4502301 h 5054057"/>
                  <a:gd name="connsiteX9" fmla="*/ 1839052 w 2599779"/>
                  <a:gd name="connsiteY9" fmla="*/ 4945770 h 5054057"/>
                  <a:gd name="connsiteX10" fmla="*/ 1945677 w 2599779"/>
                  <a:gd name="connsiteY10" fmla="*/ 4434657 h 5054057"/>
                  <a:gd name="connsiteX11" fmla="*/ 2259890 w 2599779"/>
                  <a:gd name="connsiteY11" fmla="*/ 4378604 h 5054057"/>
                  <a:gd name="connsiteX12" fmla="*/ 2577718 w 2599779"/>
                  <a:gd name="connsiteY12" fmla="*/ 4330100 h 5054057"/>
                  <a:gd name="connsiteX13" fmla="*/ 2254461 w 2599779"/>
                  <a:gd name="connsiteY13" fmla="*/ 3707548 h 5054057"/>
                  <a:gd name="connsiteX14" fmla="*/ 2174565 w 2599779"/>
                  <a:gd name="connsiteY14" fmla="*/ 1135822 h 5054057"/>
                  <a:gd name="connsiteX15" fmla="*/ 1220557 w 2599779"/>
                  <a:gd name="connsiteY15" fmla="*/ 0 h 5054057"/>
                  <a:gd name="connsiteX0" fmla="*/ 1220557 w 2621866"/>
                  <a:gd name="connsiteY0" fmla="*/ 0 h 5054057"/>
                  <a:gd name="connsiteX1" fmla="*/ 124459 w 2621866"/>
                  <a:gd name="connsiteY1" fmla="*/ 1092143 h 5054057"/>
                  <a:gd name="connsiteX2" fmla="*/ 4593 w 2621866"/>
                  <a:gd name="connsiteY2" fmla="*/ 2428558 h 5054057"/>
                  <a:gd name="connsiteX3" fmla="*/ 306907 w 2621866"/>
                  <a:gd name="connsiteY3" fmla="*/ 3865802 h 5054057"/>
                  <a:gd name="connsiteX4" fmla="*/ 216263 w 2621866"/>
                  <a:gd name="connsiteY4" fmla="*/ 4761365 h 5054057"/>
                  <a:gd name="connsiteX5" fmla="*/ 392671 w 2621866"/>
                  <a:gd name="connsiteY5" fmla="*/ 4674014 h 5054057"/>
                  <a:gd name="connsiteX6" fmla="*/ 487584 w 2621866"/>
                  <a:gd name="connsiteY6" fmla="*/ 4499014 h 5054057"/>
                  <a:gd name="connsiteX7" fmla="*/ 739360 w 2621866"/>
                  <a:gd name="connsiteY7" fmla="*/ 4564171 h 5054057"/>
                  <a:gd name="connsiteX8" fmla="*/ 1422211 w 2621866"/>
                  <a:gd name="connsiteY8" fmla="*/ 4502301 h 5054057"/>
                  <a:gd name="connsiteX9" fmla="*/ 1839052 w 2621866"/>
                  <a:gd name="connsiteY9" fmla="*/ 4945770 h 5054057"/>
                  <a:gd name="connsiteX10" fmla="*/ 1945677 w 2621866"/>
                  <a:gd name="connsiteY10" fmla="*/ 4434657 h 5054057"/>
                  <a:gd name="connsiteX11" fmla="*/ 2259890 w 2621866"/>
                  <a:gd name="connsiteY11" fmla="*/ 4378604 h 5054057"/>
                  <a:gd name="connsiteX12" fmla="*/ 2601163 w 2621866"/>
                  <a:gd name="connsiteY12" fmla="*/ 4291532 h 5054057"/>
                  <a:gd name="connsiteX13" fmla="*/ 2254461 w 2621866"/>
                  <a:gd name="connsiteY13" fmla="*/ 3707548 h 5054057"/>
                  <a:gd name="connsiteX14" fmla="*/ 2174565 w 2621866"/>
                  <a:gd name="connsiteY14" fmla="*/ 1135822 h 5054057"/>
                  <a:gd name="connsiteX15" fmla="*/ 1220557 w 2621866"/>
                  <a:gd name="connsiteY15" fmla="*/ 0 h 5054057"/>
                  <a:gd name="connsiteX0" fmla="*/ 1220557 w 2601163"/>
                  <a:gd name="connsiteY0" fmla="*/ 0 h 5054057"/>
                  <a:gd name="connsiteX1" fmla="*/ 124459 w 2601163"/>
                  <a:gd name="connsiteY1" fmla="*/ 1092143 h 5054057"/>
                  <a:gd name="connsiteX2" fmla="*/ 4593 w 2601163"/>
                  <a:gd name="connsiteY2" fmla="*/ 2428558 h 5054057"/>
                  <a:gd name="connsiteX3" fmla="*/ 306907 w 2601163"/>
                  <a:gd name="connsiteY3" fmla="*/ 3865802 h 5054057"/>
                  <a:gd name="connsiteX4" fmla="*/ 216263 w 2601163"/>
                  <a:gd name="connsiteY4" fmla="*/ 4761365 h 5054057"/>
                  <a:gd name="connsiteX5" fmla="*/ 392671 w 2601163"/>
                  <a:gd name="connsiteY5" fmla="*/ 4674014 h 5054057"/>
                  <a:gd name="connsiteX6" fmla="*/ 487584 w 2601163"/>
                  <a:gd name="connsiteY6" fmla="*/ 4499014 h 5054057"/>
                  <a:gd name="connsiteX7" fmla="*/ 739360 w 2601163"/>
                  <a:gd name="connsiteY7" fmla="*/ 4564171 h 5054057"/>
                  <a:gd name="connsiteX8" fmla="*/ 1422211 w 2601163"/>
                  <a:gd name="connsiteY8" fmla="*/ 4502301 h 5054057"/>
                  <a:gd name="connsiteX9" fmla="*/ 1839052 w 2601163"/>
                  <a:gd name="connsiteY9" fmla="*/ 4945770 h 5054057"/>
                  <a:gd name="connsiteX10" fmla="*/ 1945677 w 2601163"/>
                  <a:gd name="connsiteY10" fmla="*/ 4434657 h 5054057"/>
                  <a:gd name="connsiteX11" fmla="*/ 2259890 w 2601163"/>
                  <a:gd name="connsiteY11" fmla="*/ 4378604 h 5054057"/>
                  <a:gd name="connsiteX12" fmla="*/ 2601163 w 2601163"/>
                  <a:gd name="connsiteY12" fmla="*/ 4291532 h 5054057"/>
                  <a:gd name="connsiteX13" fmla="*/ 2254461 w 2601163"/>
                  <a:gd name="connsiteY13" fmla="*/ 3707548 h 5054057"/>
                  <a:gd name="connsiteX14" fmla="*/ 2174565 w 2601163"/>
                  <a:gd name="connsiteY14" fmla="*/ 1135822 h 5054057"/>
                  <a:gd name="connsiteX15" fmla="*/ 1220557 w 2601163"/>
                  <a:gd name="connsiteY15" fmla="*/ 0 h 5054057"/>
                  <a:gd name="connsiteX0" fmla="*/ 1220557 w 2591785"/>
                  <a:gd name="connsiteY0" fmla="*/ 0 h 5054057"/>
                  <a:gd name="connsiteX1" fmla="*/ 124459 w 2591785"/>
                  <a:gd name="connsiteY1" fmla="*/ 1092143 h 5054057"/>
                  <a:gd name="connsiteX2" fmla="*/ 4593 w 2591785"/>
                  <a:gd name="connsiteY2" fmla="*/ 2428558 h 5054057"/>
                  <a:gd name="connsiteX3" fmla="*/ 306907 w 2591785"/>
                  <a:gd name="connsiteY3" fmla="*/ 3865802 h 5054057"/>
                  <a:gd name="connsiteX4" fmla="*/ 216263 w 2591785"/>
                  <a:gd name="connsiteY4" fmla="*/ 4761365 h 5054057"/>
                  <a:gd name="connsiteX5" fmla="*/ 392671 w 2591785"/>
                  <a:gd name="connsiteY5" fmla="*/ 4674014 h 5054057"/>
                  <a:gd name="connsiteX6" fmla="*/ 487584 w 2591785"/>
                  <a:gd name="connsiteY6" fmla="*/ 4499014 h 5054057"/>
                  <a:gd name="connsiteX7" fmla="*/ 739360 w 2591785"/>
                  <a:gd name="connsiteY7" fmla="*/ 4564171 h 5054057"/>
                  <a:gd name="connsiteX8" fmla="*/ 1422211 w 2591785"/>
                  <a:gd name="connsiteY8" fmla="*/ 4502301 h 5054057"/>
                  <a:gd name="connsiteX9" fmla="*/ 1839052 w 2591785"/>
                  <a:gd name="connsiteY9" fmla="*/ 4945770 h 5054057"/>
                  <a:gd name="connsiteX10" fmla="*/ 1945677 w 2591785"/>
                  <a:gd name="connsiteY10" fmla="*/ 4434657 h 5054057"/>
                  <a:gd name="connsiteX11" fmla="*/ 2259890 w 2591785"/>
                  <a:gd name="connsiteY11" fmla="*/ 4378604 h 5054057"/>
                  <a:gd name="connsiteX12" fmla="*/ 2591785 w 2591785"/>
                  <a:gd name="connsiteY12" fmla="*/ 4476658 h 5054057"/>
                  <a:gd name="connsiteX13" fmla="*/ 2254461 w 2591785"/>
                  <a:gd name="connsiteY13" fmla="*/ 3707548 h 5054057"/>
                  <a:gd name="connsiteX14" fmla="*/ 2174565 w 2591785"/>
                  <a:gd name="connsiteY14" fmla="*/ 1135822 h 5054057"/>
                  <a:gd name="connsiteX15" fmla="*/ 1220557 w 2591785"/>
                  <a:gd name="connsiteY15" fmla="*/ 0 h 5054057"/>
                  <a:gd name="connsiteX0" fmla="*/ 1220557 w 2591785"/>
                  <a:gd name="connsiteY0" fmla="*/ 0 h 5054057"/>
                  <a:gd name="connsiteX1" fmla="*/ 124459 w 2591785"/>
                  <a:gd name="connsiteY1" fmla="*/ 1092143 h 5054057"/>
                  <a:gd name="connsiteX2" fmla="*/ 4593 w 2591785"/>
                  <a:gd name="connsiteY2" fmla="*/ 2428558 h 5054057"/>
                  <a:gd name="connsiteX3" fmla="*/ 306907 w 2591785"/>
                  <a:gd name="connsiteY3" fmla="*/ 3865802 h 5054057"/>
                  <a:gd name="connsiteX4" fmla="*/ 216263 w 2591785"/>
                  <a:gd name="connsiteY4" fmla="*/ 4761365 h 5054057"/>
                  <a:gd name="connsiteX5" fmla="*/ 392671 w 2591785"/>
                  <a:gd name="connsiteY5" fmla="*/ 4674014 h 5054057"/>
                  <a:gd name="connsiteX6" fmla="*/ 487584 w 2591785"/>
                  <a:gd name="connsiteY6" fmla="*/ 4499014 h 5054057"/>
                  <a:gd name="connsiteX7" fmla="*/ 739360 w 2591785"/>
                  <a:gd name="connsiteY7" fmla="*/ 4564171 h 5054057"/>
                  <a:gd name="connsiteX8" fmla="*/ 1422211 w 2591785"/>
                  <a:gd name="connsiteY8" fmla="*/ 4502301 h 5054057"/>
                  <a:gd name="connsiteX9" fmla="*/ 1839052 w 2591785"/>
                  <a:gd name="connsiteY9" fmla="*/ 4945770 h 5054057"/>
                  <a:gd name="connsiteX10" fmla="*/ 1945677 w 2591785"/>
                  <a:gd name="connsiteY10" fmla="*/ 4434657 h 5054057"/>
                  <a:gd name="connsiteX11" fmla="*/ 2259890 w 2591785"/>
                  <a:gd name="connsiteY11" fmla="*/ 4378604 h 5054057"/>
                  <a:gd name="connsiteX12" fmla="*/ 2591785 w 2591785"/>
                  <a:gd name="connsiteY12" fmla="*/ 4476658 h 5054057"/>
                  <a:gd name="connsiteX13" fmla="*/ 2254461 w 2591785"/>
                  <a:gd name="connsiteY13" fmla="*/ 3707548 h 5054057"/>
                  <a:gd name="connsiteX14" fmla="*/ 2174565 w 2591785"/>
                  <a:gd name="connsiteY14" fmla="*/ 1135822 h 5054057"/>
                  <a:gd name="connsiteX15" fmla="*/ 1220557 w 2591785"/>
                  <a:gd name="connsiteY15" fmla="*/ 0 h 5054057"/>
                  <a:gd name="connsiteX0" fmla="*/ 1220557 w 2591785"/>
                  <a:gd name="connsiteY0" fmla="*/ 0 h 5054057"/>
                  <a:gd name="connsiteX1" fmla="*/ 124459 w 2591785"/>
                  <a:gd name="connsiteY1" fmla="*/ 1092143 h 5054057"/>
                  <a:gd name="connsiteX2" fmla="*/ 4593 w 2591785"/>
                  <a:gd name="connsiteY2" fmla="*/ 2428558 h 5054057"/>
                  <a:gd name="connsiteX3" fmla="*/ 306907 w 2591785"/>
                  <a:gd name="connsiteY3" fmla="*/ 3865802 h 5054057"/>
                  <a:gd name="connsiteX4" fmla="*/ 216263 w 2591785"/>
                  <a:gd name="connsiteY4" fmla="*/ 4761365 h 5054057"/>
                  <a:gd name="connsiteX5" fmla="*/ 392671 w 2591785"/>
                  <a:gd name="connsiteY5" fmla="*/ 4674014 h 5054057"/>
                  <a:gd name="connsiteX6" fmla="*/ 487584 w 2591785"/>
                  <a:gd name="connsiteY6" fmla="*/ 4499014 h 5054057"/>
                  <a:gd name="connsiteX7" fmla="*/ 739360 w 2591785"/>
                  <a:gd name="connsiteY7" fmla="*/ 4564171 h 5054057"/>
                  <a:gd name="connsiteX8" fmla="*/ 1422211 w 2591785"/>
                  <a:gd name="connsiteY8" fmla="*/ 4502301 h 5054057"/>
                  <a:gd name="connsiteX9" fmla="*/ 1839052 w 2591785"/>
                  <a:gd name="connsiteY9" fmla="*/ 4945770 h 5054057"/>
                  <a:gd name="connsiteX10" fmla="*/ 1945677 w 2591785"/>
                  <a:gd name="connsiteY10" fmla="*/ 4434657 h 5054057"/>
                  <a:gd name="connsiteX11" fmla="*/ 2269268 w 2591785"/>
                  <a:gd name="connsiteY11" fmla="*/ 4517449 h 5054057"/>
                  <a:gd name="connsiteX12" fmla="*/ 2591785 w 2591785"/>
                  <a:gd name="connsiteY12" fmla="*/ 4476658 h 5054057"/>
                  <a:gd name="connsiteX13" fmla="*/ 2254461 w 2591785"/>
                  <a:gd name="connsiteY13" fmla="*/ 3707548 h 5054057"/>
                  <a:gd name="connsiteX14" fmla="*/ 2174565 w 2591785"/>
                  <a:gd name="connsiteY14" fmla="*/ 1135822 h 5054057"/>
                  <a:gd name="connsiteX15" fmla="*/ 1220557 w 2591785"/>
                  <a:gd name="connsiteY15" fmla="*/ 0 h 5054057"/>
                  <a:gd name="connsiteX0" fmla="*/ 1220557 w 2591785"/>
                  <a:gd name="connsiteY0" fmla="*/ 0 h 5054057"/>
                  <a:gd name="connsiteX1" fmla="*/ 124459 w 2591785"/>
                  <a:gd name="connsiteY1" fmla="*/ 1092143 h 5054057"/>
                  <a:gd name="connsiteX2" fmla="*/ 4593 w 2591785"/>
                  <a:gd name="connsiteY2" fmla="*/ 2428558 h 5054057"/>
                  <a:gd name="connsiteX3" fmla="*/ 306907 w 2591785"/>
                  <a:gd name="connsiteY3" fmla="*/ 3865802 h 5054057"/>
                  <a:gd name="connsiteX4" fmla="*/ 216263 w 2591785"/>
                  <a:gd name="connsiteY4" fmla="*/ 4761365 h 5054057"/>
                  <a:gd name="connsiteX5" fmla="*/ 392671 w 2591785"/>
                  <a:gd name="connsiteY5" fmla="*/ 4674014 h 5054057"/>
                  <a:gd name="connsiteX6" fmla="*/ 487584 w 2591785"/>
                  <a:gd name="connsiteY6" fmla="*/ 4499014 h 5054057"/>
                  <a:gd name="connsiteX7" fmla="*/ 739360 w 2591785"/>
                  <a:gd name="connsiteY7" fmla="*/ 4564171 h 5054057"/>
                  <a:gd name="connsiteX8" fmla="*/ 1422211 w 2591785"/>
                  <a:gd name="connsiteY8" fmla="*/ 4502301 h 5054057"/>
                  <a:gd name="connsiteX9" fmla="*/ 1839052 w 2591785"/>
                  <a:gd name="connsiteY9" fmla="*/ 4945770 h 5054057"/>
                  <a:gd name="connsiteX10" fmla="*/ 1945677 w 2591785"/>
                  <a:gd name="connsiteY10" fmla="*/ 4434657 h 5054057"/>
                  <a:gd name="connsiteX11" fmla="*/ 2269268 w 2591785"/>
                  <a:gd name="connsiteY11" fmla="*/ 4517449 h 5054057"/>
                  <a:gd name="connsiteX12" fmla="*/ 2591785 w 2591785"/>
                  <a:gd name="connsiteY12" fmla="*/ 4476658 h 5054057"/>
                  <a:gd name="connsiteX13" fmla="*/ 2254461 w 2591785"/>
                  <a:gd name="connsiteY13" fmla="*/ 3707548 h 5054057"/>
                  <a:gd name="connsiteX14" fmla="*/ 2174565 w 2591785"/>
                  <a:gd name="connsiteY14" fmla="*/ 1135822 h 5054057"/>
                  <a:gd name="connsiteX15" fmla="*/ 1220557 w 2591785"/>
                  <a:gd name="connsiteY15" fmla="*/ 0 h 5054057"/>
                  <a:gd name="connsiteX0" fmla="*/ 1220557 w 2591785"/>
                  <a:gd name="connsiteY0" fmla="*/ 0 h 5054057"/>
                  <a:gd name="connsiteX1" fmla="*/ 124459 w 2591785"/>
                  <a:gd name="connsiteY1" fmla="*/ 1092143 h 5054057"/>
                  <a:gd name="connsiteX2" fmla="*/ 4593 w 2591785"/>
                  <a:gd name="connsiteY2" fmla="*/ 2428558 h 5054057"/>
                  <a:gd name="connsiteX3" fmla="*/ 306907 w 2591785"/>
                  <a:gd name="connsiteY3" fmla="*/ 3865802 h 5054057"/>
                  <a:gd name="connsiteX4" fmla="*/ 216263 w 2591785"/>
                  <a:gd name="connsiteY4" fmla="*/ 4761365 h 5054057"/>
                  <a:gd name="connsiteX5" fmla="*/ 392671 w 2591785"/>
                  <a:gd name="connsiteY5" fmla="*/ 4674014 h 5054057"/>
                  <a:gd name="connsiteX6" fmla="*/ 487584 w 2591785"/>
                  <a:gd name="connsiteY6" fmla="*/ 4499014 h 5054057"/>
                  <a:gd name="connsiteX7" fmla="*/ 739360 w 2591785"/>
                  <a:gd name="connsiteY7" fmla="*/ 4564171 h 5054057"/>
                  <a:gd name="connsiteX8" fmla="*/ 1422211 w 2591785"/>
                  <a:gd name="connsiteY8" fmla="*/ 4502301 h 5054057"/>
                  <a:gd name="connsiteX9" fmla="*/ 1839052 w 2591785"/>
                  <a:gd name="connsiteY9" fmla="*/ 4945770 h 5054057"/>
                  <a:gd name="connsiteX10" fmla="*/ 1945677 w 2591785"/>
                  <a:gd name="connsiteY10" fmla="*/ 4434657 h 5054057"/>
                  <a:gd name="connsiteX11" fmla="*/ 2269268 w 2591785"/>
                  <a:gd name="connsiteY11" fmla="*/ 4517449 h 5054057"/>
                  <a:gd name="connsiteX12" fmla="*/ 2591785 w 2591785"/>
                  <a:gd name="connsiteY12" fmla="*/ 4499799 h 5054057"/>
                  <a:gd name="connsiteX13" fmla="*/ 2254461 w 2591785"/>
                  <a:gd name="connsiteY13" fmla="*/ 3707548 h 5054057"/>
                  <a:gd name="connsiteX14" fmla="*/ 2174565 w 2591785"/>
                  <a:gd name="connsiteY14" fmla="*/ 1135822 h 5054057"/>
                  <a:gd name="connsiteX15" fmla="*/ 1220557 w 2591785"/>
                  <a:gd name="connsiteY15" fmla="*/ 0 h 5054057"/>
                  <a:gd name="connsiteX0" fmla="*/ 1220557 w 2591785"/>
                  <a:gd name="connsiteY0" fmla="*/ 0 h 5054057"/>
                  <a:gd name="connsiteX1" fmla="*/ 124459 w 2591785"/>
                  <a:gd name="connsiteY1" fmla="*/ 1092143 h 5054057"/>
                  <a:gd name="connsiteX2" fmla="*/ 4593 w 2591785"/>
                  <a:gd name="connsiteY2" fmla="*/ 2428558 h 5054057"/>
                  <a:gd name="connsiteX3" fmla="*/ 306907 w 2591785"/>
                  <a:gd name="connsiteY3" fmla="*/ 3865802 h 5054057"/>
                  <a:gd name="connsiteX4" fmla="*/ 216263 w 2591785"/>
                  <a:gd name="connsiteY4" fmla="*/ 4761365 h 5054057"/>
                  <a:gd name="connsiteX5" fmla="*/ 392671 w 2591785"/>
                  <a:gd name="connsiteY5" fmla="*/ 4674014 h 5054057"/>
                  <a:gd name="connsiteX6" fmla="*/ 487584 w 2591785"/>
                  <a:gd name="connsiteY6" fmla="*/ 4499014 h 5054057"/>
                  <a:gd name="connsiteX7" fmla="*/ 739360 w 2591785"/>
                  <a:gd name="connsiteY7" fmla="*/ 4564171 h 5054057"/>
                  <a:gd name="connsiteX8" fmla="*/ 1422211 w 2591785"/>
                  <a:gd name="connsiteY8" fmla="*/ 4502301 h 5054057"/>
                  <a:gd name="connsiteX9" fmla="*/ 1839052 w 2591785"/>
                  <a:gd name="connsiteY9" fmla="*/ 4945770 h 5054057"/>
                  <a:gd name="connsiteX10" fmla="*/ 1945677 w 2591785"/>
                  <a:gd name="connsiteY10" fmla="*/ 4434657 h 5054057"/>
                  <a:gd name="connsiteX11" fmla="*/ 2269268 w 2591785"/>
                  <a:gd name="connsiteY11" fmla="*/ 4517449 h 5054057"/>
                  <a:gd name="connsiteX12" fmla="*/ 2591785 w 2591785"/>
                  <a:gd name="connsiteY12" fmla="*/ 4499799 h 5054057"/>
                  <a:gd name="connsiteX13" fmla="*/ 2254461 w 2591785"/>
                  <a:gd name="connsiteY13" fmla="*/ 3707548 h 5054057"/>
                  <a:gd name="connsiteX14" fmla="*/ 2174565 w 2591785"/>
                  <a:gd name="connsiteY14" fmla="*/ 1135822 h 5054057"/>
                  <a:gd name="connsiteX15" fmla="*/ 1220557 w 2591785"/>
                  <a:gd name="connsiteY15" fmla="*/ 0 h 5054057"/>
                  <a:gd name="connsiteX0" fmla="*/ 1220557 w 2591785"/>
                  <a:gd name="connsiteY0" fmla="*/ 0 h 5054057"/>
                  <a:gd name="connsiteX1" fmla="*/ 124459 w 2591785"/>
                  <a:gd name="connsiteY1" fmla="*/ 1092143 h 5054057"/>
                  <a:gd name="connsiteX2" fmla="*/ 4593 w 2591785"/>
                  <a:gd name="connsiteY2" fmla="*/ 2428558 h 5054057"/>
                  <a:gd name="connsiteX3" fmla="*/ 306907 w 2591785"/>
                  <a:gd name="connsiteY3" fmla="*/ 3865802 h 5054057"/>
                  <a:gd name="connsiteX4" fmla="*/ 216263 w 2591785"/>
                  <a:gd name="connsiteY4" fmla="*/ 4761365 h 5054057"/>
                  <a:gd name="connsiteX5" fmla="*/ 392671 w 2591785"/>
                  <a:gd name="connsiteY5" fmla="*/ 4674014 h 5054057"/>
                  <a:gd name="connsiteX6" fmla="*/ 487584 w 2591785"/>
                  <a:gd name="connsiteY6" fmla="*/ 4499014 h 5054057"/>
                  <a:gd name="connsiteX7" fmla="*/ 739360 w 2591785"/>
                  <a:gd name="connsiteY7" fmla="*/ 4564171 h 5054057"/>
                  <a:gd name="connsiteX8" fmla="*/ 1422211 w 2591785"/>
                  <a:gd name="connsiteY8" fmla="*/ 4502301 h 5054057"/>
                  <a:gd name="connsiteX9" fmla="*/ 1839052 w 2591785"/>
                  <a:gd name="connsiteY9" fmla="*/ 4945770 h 5054057"/>
                  <a:gd name="connsiteX10" fmla="*/ 1945677 w 2591785"/>
                  <a:gd name="connsiteY10" fmla="*/ 4434657 h 5054057"/>
                  <a:gd name="connsiteX11" fmla="*/ 2269268 w 2591785"/>
                  <a:gd name="connsiteY11" fmla="*/ 4517449 h 5054057"/>
                  <a:gd name="connsiteX12" fmla="*/ 2591785 w 2591785"/>
                  <a:gd name="connsiteY12" fmla="*/ 4499799 h 5054057"/>
                  <a:gd name="connsiteX13" fmla="*/ 2254461 w 2591785"/>
                  <a:gd name="connsiteY13" fmla="*/ 3707548 h 5054057"/>
                  <a:gd name="connsiteX14" fmla="*/ 2174565 w 2591785"/>
                  <a:gd name="connsiteY14" fmla="*/ 1135822 h 5054057"/>
                  <a:gd name="connsiteX15" fmla="*/ 1220557 w 2591785"/>
                  <a:gd name="connsiteY15" fmla="*/ 0 h 5054057"/>
                  <a:gd name="connsiteX0" fmla="*/ 1220557 w 2591785"/>
                  <a:gd name="connsiteY0" fmla="*/ 0 h 5039102"/>
                  <a:gd name="connsiteX1" fmla="*/ 124459 w 2591785"/>
                  <a:gd name="connsiteY1" fmla="*/ 1092143 h 5039102"/>
                  <a:gd name="connsiteX2" fmla="*/ 4593 w 2591785"/>
                  <a:gd name="connsiteY2" fmla="*/ 2428558 h 5039102"/>
                  <a:gd name="connsiteX3" fmla="*/ 306907 w 2591785"/>
                  <a:gd name="connsiteY3" fmla="*/ 3865802 h 5039102"/>
                  <a:gd name="connsiteX4" fmla="*/ 216263 w 2591785"/>
                  <a:gd name="connsiteY4" fmla="*/ 4761365 h 5039102"/>
                  <a:gd name="connsiteX5" fmla="*/ 392671 w 2591785"/>
                  <a:gd name="connsiteY5" fmla="*/ 4674014 h 5039102"/>
                  <a:gd name="connsiteX6" fmla="*/ 487584 w 2591785"/>
                  <a:gd name="connsiteY6" fmla="*/ 4499014 h 5039102"/>
                  <a:gd name="connsiteX7" fmla="*/ 739360 w 2591785"/>
                  <a:gd name="connsiteY7" fmla="*/ 4564171 h 5039102"/>
                  <a:gd name="connsiteX8" fmla="*/ 1422211 w 2591785"/>
                  <a:gd name="connsiteY8" fmla="*/ 4502301 h 5039102"/>
                  <a:gd name="connsiteX9" fmla="*/ 1815607 w 2591785"/>
                  <a:gd name="connsiteY9" fmla="*/ 4845493 h 5039102"/>
                  <a:gd name="connsiteX10" fmla="*/ 1945677 w 2591785"/>
                  <a:gd name="connsiteY10" fmla="*/ 4434657 h 5039102"/>
                  <a:gd name="connsiteX11" fmla="*/ 2269268 w 2591785"/>
                  <a:gd name="connsiteY11" fmla="*/ 4517449 h 5039102"/>
                  <a:gd name="connsiteX12" fmla="*/ 2591785 w 2591785"/>
                  <a:gd name="connsiteY12" fmla="*/ 4499799 h 5039102"/>
                  <a:gd name="connsiteX13" fmla="*/ 2254461 w 2591785"/>
                  <a:gd name="connsiteY13" fmla="*/ 3707548 h 5039102"/>
                  <a:gd name="connsiteX14" fmla="*/ 2174565 w 2591785"/>
                  <a:gd name="connsiteY14" fmla="*/ 1135822 h 5039102"/>
                  <a:gd name="connsiteX15" fmla="*/ 1220557 w 2591785"/>
                  <a:gd name="connsiteY15" fmla="*/ 0 h 5039102"/>
                  <a:gd name="connsiteX0" fmla="*/ 1220557 w 2591785"/>
                  <a:gd name="connsiteY0" fmla="*/ 0 h 5039103"/>
                  <a:gd name="connsiteX1" fmla="*/ 124459 w 2591785"/>
                  <a:gd name="connsiteY1" fmla="*/ 1092143 h 5039103"/>
                  <a:gd name="connsiteX2" fmla="*/ 4593 w 2591785"/>
                  <a:gd name="connsiteY2" fmla="*/ 2428558 h 5039103"/>
                  <a:gd name="connsiteX3" fmla="*/ 306907 w 2591785"/>
                  <a:gd name="connsiteY3" fmla="*/ 3865802 h 5039103"/>
                  <a:gd name="connsiteX4" fmla="*/ 216263 w 2591785"/>
                  <a:gd name="connsiteY4" fmla="*/ 4761365 h 5039103"/>
                  <a:gd name="connsiteX5" fmla="*/ 392671 w 2591785"/>
                  <a:gd name="connsiteY5" fmla="*/ 4674014 h 5039103"/>
                  <a:gd name="connsiteX6" fmla="*/ 487584 w 2591785"/>
                  <a:gd name="connsiteY6" fmla="*/ 4499014 h 5039103"/>
                  <a:gd name="connsiteX7" fmla="*/ 739360 w 2591785"/>
                  <a:gd name="connsiteY7" fmla="*/ 4564172 h 5039103"/>
                  <a:gd name="connsiteX8" fmla="*/ 1422211 w 2591785"/>
                  <a:gd name="connsiteY8" fmla="*/ 4502301 h 5039103"/>
                  <a:gd name="connsiteX9" fmla="*/ 1815607 w 2591785"/>
                  <a:gd name="connsiteY9" fmla="*/ 4845493 h 5039103"/>
                  <a:gd name="connsiteX10" fmla="*/ 1945677 w 2591785"/>
                  <a:gd name="connsiteY10" fmla="*/ 4434657 h 5039103"/>
                  <a:gd name="connsiteX11" fmla="*/ 2269268 w 2591785"/>
                  <a:gd name="connsiteY11" fmla="*/ 4517449 h 5039103"/>
                  <a:gd name="connsiteX12" fmla="*/ 2591785 w 2591785"/>
                  <a:gd name="connsiteY12" fmla="*/ 4499799 h 5039103"/>
                  <a:gd name="connsiteX13" fmla="*/ 2254461 w 2591785"/>
                  <a:gd name="connsiteY13" fmla="*/ 3707548 h 5039103"/>
                  <a:gd name="connsiteX14" fmla="*/ 2174565 w 2591785"/>
                  <a:gd name="connsiteY14" fmla="*/ 1135822 h 5039103"/>
                  <a:gd name="connsiteX15" fmla="*/ 1220557 w 2591785"/>
                  <a:gd name="connsiteY15" fmla="*/ 0 h 5039103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61365 h 5044075"/>
                  <a:gd name="connsiteX5" fmla="*/ 392671 w 2591785"/>
                  <a:gd name="connsiteY5" fmla="*/ 4674014 h 5044075"/>
                  <a:gd name="connsiteX6" fmla="*/ 487584 w 2591785"/>
                  <a:gd name="connsiteY6" fmla="*/ 4499014 h 5044075"/>
                  <a:gd name="connsiteX7" fmla="*/ 739360 w 2591785"/>
                  <a:gd name="connsiteY7" fmla="*/ 4564172 h 5044075"/>
                  <a:gd name="connsiteX8" fmla="*/ 1239342 w 2591785"/>
                  <a:gd name="connsiteY8" fmla="*/ 4510015 h 5044075"/>
                  <a:gd name="connsiteX9" fmla="*/ 1815607 w 2591785"/>
                  <a:gd name="connsiteY9" fmla="*/ 4845493 h 5044075"/>
                  <a:gd name="connsiteX10" fmla="*/ 1945677 w 2591785"/>
                  <a:gd name="connsiteY10" fmla="*/ 4434657 h 5044075"/>
                  <a:gd name="connsiteX11" fmla="*/ 2269268 w 2591785"/>
                  <a:gd name="connsiteY11" fmla="*/ 4517449 h 5044075"/>
                  <a:gd name="connsiteX12" fmla="*/ 2591785 w 2591785"/>
                  <a:gd name="connsiteY12" fmla="*/ 4499799 h 5044075"/>
                  <a:gd name="connsiteX13" fmla="*/ 2254461 w 2591785"/>
                  <a:gd name="connsiteY13" fmla="*/ 3707548 h 5044075"/>
                  <a:gd name="connsiteX14" fmla="*/ 2174565 w 2591785"/>
                  <a:gd name="connsiteY14" fmla="*/ 1135822 h 5044075"/>
                  <a:gd name="connsiteX15" fmla="*/ 1220557 w 2591785"/>
                  <a:gd name="connsiteY15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76792 h 5044075"/>
                  <a:gd name="connsiteX5" fmla="*/ 392671 w 2591785"/>
                  <a:gd name="connsiteY5" fmla="*/ 4674014 h 5044075"/>
                  <a:gd name="connsiteX6" fmla="*/ 487584 w 2591785"/>
                  <a:gd name="connsiteY6" fmla="*/ 4499014 h 5044075"/>
                  <a:gd name="connsiteX7" fmla="*/ 739360 w 2591785"/>
                  <a:gd name="connsiteY7" fmla="*/ 4564172 h 5044075"/>
                  <a:gd name="connsiteX8" fmla="*/ 1239342 w 2591785"/>
                  <a:gd name="connsiteY8" fmla="*/ 4510015 h 5044075"/>
                  <a:gd name="connsiteX9" fmla="*/ 1815607 w 2591785"/>
                  <a:gd name="connsiteY9" fmla="*/ 4845493 h 5044075"/>
                  <a:gd name="connsiteX10" fmla="*/ 1945677 w 2591785"/>
                  <a:gd name="connsiteY10" fmla="*/ 4434657 h 5044075"/>
                  <a:gd name="connsiteX11" fmla="*/ 2269268 w 2591785"/>
                  <a:gd name="connsiteY11" fmla="*/ 4517449 h 5044075"/>
                  <a:gd name="connsiteX12" fmla="*/ 2591785 w 2591785"/>
                  <a:gd name="connsiteY12" fmla="*/ 4499799 h 5044075"/>
                  <a:gd name="connsiteX13" fmla="*/ 2254461 w 2591785"/>
                  <a:gd name="connsiteY13" fmla="*/ 3707548 h 5044075"/>
                  <a:gd name="connsiteX14" fmla="*/ 2174565 w 2591785"/>
                  <a:gd name="connsiteY14" fmla="*/ 1135822 h 5044075"/>
                  <a:gd name="connsiteX15" fmla="*/ 1220557 w 2591785"/>
                  <a:gd name="connsiteY15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76792 h 5044075"/>
                  <a:gd name="connsiteX5" fmla="*/ 392671 w 2591785"/>
                  <a:gd name="connsiteY5" fmla="*/ 4674014 h 5044075"/>
                  <a:gd name="connsiteX6" fmla="*/ 487584 w 2591785"/>
                  <a:gd name="connsiteY6" fmla="*/ 4499014 h 5044075"/>
                  <a:gd name="connsiteX7" fmla="*/ 739360 w 2591785"/>
                  <a:gd name="connsiteY7" fmla="*/ 4564172 h 5044075"/>
                  <a:gd name="connsiteX8" fmla="*/ 1239342 w 2591785"/>
                  <a:gd name="connsiteY8" fmla="*/ 4510015 h 5044075"/>
                  <a:gd name="connsiteX9" fmla="*/ 1815607 w 2591785"/>
                  <a:gd name="connsiteY9" fmla="*/ 4845493 h 5044075"/>
                  <a:gd name="connsiteX10" fmla="*/ 1945677 w 2591785"/>
                  <a:gd name="connsiteY10" fmla="*/ 4434657 h 5044075"/>
                  <a:gd name="connsiteX11" fmla="*/ 2269268 w 2591785"/>
                  <a:gd name="connsiteY11" fmla="*/ 4517449 h 5044075"/>
                  <a:gd name="connsiteX12" fmla="*/ 2591785 w 2591785"/>
                  <a:gd name="connsiteY12" fmla="*/ 4499799 h 5044075"/>
                  <a:gd name="connsiteX13" fmla="*/ 2254461 w 2591785"/>
                  <a:gd name="connsiteY13" fmla="*/ 3707548 h 5044075"/>
                  <a:gd name="connsiteX14" fmla="*/ 2174565 w 2591785"/>
                  <a:gd name="connsiteY14" fmla="*/ 1135822 h 5044075"/>
                  <a:gd name="connsiteX15" fmla="*/ 1220557 w 2591785"/>
                  <a:gd name="connsiteY15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76792 h 5044075"/>
                  <a:gd name="connsiteX5" fmla="*/ 392671 w 2591785"/>
                  <a:gd name="connsiteY5" fmla="*/ 4674014 h 5044075"/>
                  <a:gd name="connsiteX6" fmla="*/ 487584 w 2591785"/>
                  <a:gd name="connsiteY6" fmla="*/ 4499014 h 5044075"/>
                  <a:gd name="connsiteX7" fmla="*/ 739360 w 2591785"/>
                  <a:gd name="connsiteY7" fmla="*/ 4564172 h 5044075"/>
                  <a:gd name="connsiteX8" fmla="*/ 1239342 w 2591785"/>
                  <a:gd name="connsiteY8" fmla="*/ 4510015 h 5044075"/>
                  <a:gd name="connsiteX9" fmla="*/ 1815607 w 2591785"/>
                  <a:gd name="connsiteY9" fmla="*/ 4845493 h 5044075"/>
                  <a:gd name="connsiteX10" fmla="*/ 1945677 w 2591785"/>
                  <a:gd name="connsiteY10" fmla="*/ 4434657 h 5044075"/>
                  <a:gd name="connsiteX11" fmla="*/ 2269268 w 2591785"/>
                  <a:gd name="connsiteY11" fmla="*/ 4517449 h 5044075"/>
                  <a:gd name="connsiteX12" fmla="*/ 2591785 w 2591785"/>
                  <a:gd name="connsiteY12" fmla="*/ 4499799 h 5044075"/>
                  <a:gd name="connsiteX13" fmla="*/ 2254461 w 2591785"/>
                  <a:gd name="connsiteY13" fmla="*/ 3707548 h 5044075"/>
                  <a:gd name="connsiteX14" fmla="*/ 2174565 w 2591785"/>
                  <a:gd name="connsiteY14" fmla="*/ 1135822 h 5044075"/>
                  <a:gd name="connsiteX15" fmla="*/ 1220557 w 2591785"/>
                  <a:gd name="connsiteY15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76792 h 5044075"/>
                  <a:gd name="connsiteX5" fmla="*/ 392671 w 2591785"/>
                  <a:gd name="connsiteY5" fmla="*/ 4674014 h 5044075"/>
                  <a:gd name="connsiteX6" fmla="*/ 487584 w 2591785"/>
                  <a:gd name="connsiteY6" fmla="*/ 4499014 h 5044075"/>
                  <a:gd name="connsiteX7" fmla="*/ 739360 w 2591785"/>
                  <a:gd name="connsiteY7" fmla="*/ 4564172 h 5044075"/>
                  <a:gd name="connsiteX8" fmla="*/ 1239342 w 2591785"/>
                  <a:gd name="connsiteY8" fmla="*/ 4510015 h 5044075"/>
                  <a:gd name="connsiteX9" fmla="*/ 1815607 w 2591785"/>
                  <a:gd name="connsiteY9" fmla="*/ 4845493 h 5044075"/>
                  <a:gd name="connsiteX10" fmla="*/ 1945677 w 2591785"/>
                  <a:gd name="connsiteY10" fmla="*/ 4434657 h 5044075"/>
                  <a:gd name="connsiteX11" fmla="*/ 2269268 w 2591785"/>
                  <a:gd name="connsiteY11" fmla="*/ 4517449 h 5044075"/>
                  <a:gd name="connsiteX12" fmla="*/ 2591785 w 2591785"/>
                  <a:gd name="connsiteY12" fmla="*/ 4499799 h 5044075"/>
                  <a:gd name="connsiteX13" fmla="*/ 2254461 w 2591785"/>
                  <a:gd name="connsiteY13" fmla="*/ 3707548 h 5044075"/>
                  <a:gd name="connsiteX14" fmla="*/ 2174565 w 2591785"/>
                  <a:gd name="connsiteY14" fmla="*/ 1135822 h 5044075"/>
                  <a:gd name="connsiteX15" fmla="*/ 1220557 w 2591785"/>
                  <a:gd name="connsiteY15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76792 h 5044075"/>
                  <a:gd name="connsiteX5" fmla="*/ 392671 w 2591785"/>
                  <a:gd name="connsiteY5" fmla="*/ 4674014 h 5044075"/>
                  <a:gd name="connsiteX6" fmla="*/ 487584 w 2591785"/>
                  <a:gd name="connsiteY6" fmla="*/ 4499014 h 5044075"/>
                  <a:gd name="connsiteX7" fmla="*/ 739360 w 2591785"/>
                  <a:gd name="connsiteY7" fmla="*/ 4564172 h 5044075"/>
                  <a:gd name="connsiteX8" fmla="*/ 1239342 w 2591785"/>
                  <a:gd name="connsiteY8" fmla="*/ 4510015 h 5044075"/>
                  <a:gd name="connsiteX9" fmla="*/ 1815607 w 2591785"/>
                  <a:gd name="connsiteY9" fmla="*/ 4845493 h 5044075"/>
                  <a:gd name="connsiteX10" fmla="*/ 1945677 w 2591785"/>
                  <a:gd name="connsiteY10" fmla="*/ 4434657 h 5044075"/>
                  <a:gd name="connsiteX11" fmla="*/ 2269268 w 2591785"/>
                  <a:gd name="connsiteY11" fmla="*/ 4517449 h 5044075"/>
                  <a:gd name="connsiteX12" fmla="*/ 2591785 w 2591785"/>
                  <a:gd name="connsiteY12" fmla="*/ 4499799 h 5044075"/>
                  <a:gd name="connsiteX13" fmla="*/ 2254461 w 2591785"/>
                  <a:gd name="connsiteY13" fmla="*/ 3707548 h 5044075"/>
                  <a:gd name="connsiteX14" fmla="*/ 2174565 w 2591785"/>
                  <a:gd name="connsiteY14" fmla="*/ 1135822 h 5044075"/>
                  <a:gd name="connsiteX15" fmla="*/ 1220557 w 2591785"/>
                  <a:gd name="connsiteY15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76792 h 5044075"/>
                  <a:gd name="connsiteX5" fmla="*/ 487584 w 2591785"/>
                  <a:gd name="connsiteY5" fmla="*/ 4499014 h 5044075"/>
                  <a:gd name="connsiteX6" fmla="*/ 739360 w 2591785"/>
                  <a:gd name="connsiteY6" fmla="*/ 4564172 h 5044075"/>
                  <a:gd name="connsiteX7" fmla="*/ 1239342 w 2591785"/>
                  <a:gd name="connsiteY7" fmla="*/ 4510015 h 5044075"/>
                  <a:gd name="connsiteX8" fmla="*/ 1815607 w 2591785"/>
                  <a:gd name="connsiteY8" fmla="*/ 4845493 h 5044075"/>
                  <a:gd name="connsiteX9" fmla="*/ 1945677 w 2591785"/>
                  <a:gd name="connsiteY9" fmla="*/ 4434657 h 5044075"/>
                  <a:gd name="connsiteX10" fmla="*/ 2269268 w 2591785"/>
                  <a:gd name="connsiteY10" fmla="*/ 4517449 h 5044075"/>
                  <a:gd name="connsiteX11" fmla="*/ 2591785 w 2591785"/>
                  <a:gd name="connsiteY11" fmla="*/ 4499799 h 5044075"/>
                  <a:gd name="connsiteX12" fmla="*/ 2254461 w 2591785"/>
                  <a:gd name="connsiteY12" fmla="*/ 3707548 h 5044075"/>
                  <a:gd name="connsiteX13" fmla="*/ 2174565 w 2591785"/>
                  <a:gd name="connsiteY13" fmla="*/ 1135822 h 5044075"/>
                  <a:gd name="connsiteX14" fmla="*/ 1220557 w 2591785"/>
                  <a:gd name="connsiteY14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76792 h 5044075"/>
                  <a:gd name="connsiteX5" fmla="*/ 487584 w 2591785"/>
                  <a:gd name="connsiteY5" fmla="*/ 4499014 h 5044075"/>
                  <a:gd name="connsiteX6" fmla="*/ 739360 w 2591785"/>
                  <a:gd name="connsiteY6" fmla="*/ 4564172 h 5044075"/>
                  <a:gd name="connsiteX7" fmla="*/ 1239342 w 2591785"/>
                  <a:gd name="connsiteY7" fmla="*/ 4510015 h 5044075"/>
                  <a:gd name="connsiteX8" fmla="*/ 1815607 w 2591785"/>
                  <a:gd name="connsiteY8" fmla="*/ 4845493 h 5044075"/>
                  <a:gd name="connsiteX9" fmla="*/ 1945677 w 2591785"/>
                  <a:gd name="connsiteY9" fmla="*/ 4434657 h 5044075"/>
                  <a:gd name="connsiteX10" fmla="*/ 2269268 w 2591785"/>
                  <a:gd name="connsiteY10" fmla="*/ 4517449 h 5044075"/>
                  <a:gd name="connsiteX11" fmla="*/ 2591785 w 2591785"/>
                  <a:gd name="connsiteY11" fmla="*/ 4499799 h 5044075"/>
                  <a:gd name="connsiteX12" fmla="*/ 2254461 w 2591785"/>
                  <a:gd name="connsiteY12" fmla="*/ 3707548 h 5044075"/>
                  <a:gd name="connsiteX13" fmla="*/ 2174565 w 2591785"/>
                  <a:gd name="connsiteY13" fmla="*/ 1135822 h 5044075"/>
                  <a:gd name="connsiteX14" fmla="*/ 1220557 w 2591785"/>
                  <a:gd name="connsiteY14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76792 h 5044075"/>
                  <a:gd name="connsiteX5" fmla="*/ 487584 w 2591785"/>
                  <a:gd name="connsiteY5" fmla="*/ 4499014 h 5044075"/>
                  <a:gd name="connsiteX6" fmla="*/ 739360 w 2591785"/>
                  <a:gd name="connsiteY6" fmla="*/ 4564172 h 5044075"/>
                  <a:gd name="connsiteX7" fmla="*/ 1239342 w 2591785"/>
                  <a:gd name="connsiteY7" fmla="*/ 4510015 h 5044075"/>
                  <a:gd name="connsiteX8" fmla="*/ 1945677 w 2591785"/>
                  <a:gd name="connsiteY8" fmla="*/ 4434657 h 5044075"/>
                  <a:gd name="connsiteX9" fmla="*/ 2269268 w 2591785"/>
                  <a:gd name="connsiteY9" fmla="*/ 4517449 h 5044075"/>
                  <a:gd name="connsiteX10" fmla="*/ 2591785 w 2591785"/>
                  <a:gd name="connsiteY10" fmla="*/ 4499799 h 5044075"/>
                  <a:gd name="connsiteX11" fmla="*/ 2254461 w 2591785"/>
                  <a:gd name="connsiteY11" fmla="*/ 3707548 h 5044075"/>
                  <a:gd name="connsiteX12" fmla="*/ 2174565 w 2591785"/>
                  <a:gd name="connsiteY12" fmla="*/ 1135822 h 5044075"/>
                  <a:gd name="connsiteX13" fmla="*/ 1220557 w 2591785"/>
                  <a:gd name="connsiteY13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76792 h 5044075"/>
                  <a:gd name="connsiteX5" fmla="*/ 487584 w 2591785"/>
                  <a:gd name="connsiteY5" fmla="*/ 4499014 h 5044075"/>
                  <a:gd name="connsiteX6" fmla="*/ 739360 w 2591785"/>
                  <a:gd name="connsiteY6" fmla="*/ 4564172 h 5044075"/>
                  <a:gd name="connsiteX7" fmla="*/ 1239342 w 2591785"/>
                  <a:gd name="connsiteY7" fmla="*/ 4510015 h 5044075"/>
                  <a:gd name="connsiteX8" fmla="*/ 1945677 w 2591785"/>
                  <a:gd name="connsiteY8" fmla="*/ 4434657 h 5044075"/>
                  <a:gd name="connsiteX9" fmla="*/ 2269268 w 2591785"/>
                  <a:gd name="connsiteY9" fmla="*/ 4517449 h 5044075"/>
                  <a:gd name="connsiteX10" fmla="*/ 2591785 w 2591785"/>
                  <a:gd name="connsiteY10" fmla="*/ 4499799 h 5044075"/>
                  <a:gd name="connsiteX11" fmla="*/ 2254461 w 2591785"/>
                  <a:gd name="connsiteY11" fmla="*/ 3707548 h 5044075"/>
                  <a:gd name="connsiteX12" fmla="*/ 2174565 w 2591785"/>
                  <a:gd name="connsiteY12" fmla="*/ 1135822 h 5044075"/>
                  <a:gd name="connsiteX13" fmla="*/ 1220557 w 2591785"/>
                  <a:gd name="connsiteY13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216263 w 2591785"/>
                  <a:gd name="connsiteY4" fmla="*/ 4776792 h 5044075"/>
                  <a:gd name="connsiteX5" fmla="*/ 487584 w 2591785"/>
                  <a:gd name="connsiteY5" fmla="*/ 4499014 h 5044075"/>
                  <a:gd name="connsiteX6" fmla="*/ 739360 w 2591785"/>
                  <a:gd name="connsiteY6" fmla="*/ 4564172 h 5044075"/>
                  <a:gd name="connsiteX7" fmla="*/ 1239342 w 2591785"/>
                  <a:gd name="connsiteY7" fmla="*/ 4510015 h 5044075"/>
                  <a:gd name="connsiteX8" fmla="*/ 1945677 w 2591785"/>
                  <a:gd name="connsiteY8" fmla="*/ 4434657 h 5044075"/>
                  <a:gd name="connsiteX9" fmla="*/ 2269268 w 2591785"/>
                  <a:gd name="connsiteY9" fmla="*/ 4517449 h 5044075"/>
                  <a:gd name="connsiteX10" fmla="*/ 2591785 w 2591785"/>
                  <a:gd name="connsiteY10" fmla="*/ 4499799 h 5044075"/>
                  <a:gd name="connsiteX11" fmla="*/ 2254461 w 2591785"/>
                  <a:gd name="connsiteY11" fmla="*/ 3707548 h 5044075"/>
                  <a:gd name="connsiteX12" fmla="*/ 2174565 w 2591785"/>
                  <a:gd name="connsiteY12" fmla="*/ 1135822 h 5044075"/>
                  <a:gd name="connsiteX13" fmla="*/ 1220557 w 2591785"/>
                  <a:gd name="connsiteY13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117795 w 2591785"/>
                  <a:gd name="connsiteY4" fmla="*/ 4730511 h 5044075"/>
                  <a:gd name="connsiteX5" fmla="*/ 487584 w 2591785"/>
                  <a:gd name="connsiteY5" fmla="*/ 4499014 h 5044075"/>
                  <a:gd name="connsiteX6" fmla="*/ 739360 w 2591785"/>
                  <a:gd name="connsiteY6" fmla="*/ 4564172 h 5044075"/>
                  <a:gd name="connsiteX7" fmla="*/ 1239342 w 2591785"/>
                  <a:gd name="connsiteY7" fmla="*/ 4510015 h 5044075"/>
                  <a:gd name="connsiteX8" fmla="*/ 1945677 w 2591785"/>
                  <a:gd name="connsiteY8" fmla="*/ 4434657 h 5044075"/>
                  <a:gd name="connsiteX9" fmla="*/ 2269268 w 2591785"/>
                  <a:gd name="connsiteY9" fmla="*/ 4517449 h 5044075"/>
                  <a:gd name="connsiteX10" fmla="*/ 2591785 w 2591785"/>
                  <a:gd name="connsiteY10" fmla="*/ 4499799 h 5044075"/>
                  <a:gd name="connsiteX11" fmla="*/ 2254461 w 2591785"/>
                  <a:gd name="connsiteY11" fmla="*/ 3707548 h 5044075"/>
                  <a:gd name="connsiteX12" fmla="*/ 2174565 w 2591785"/>
                  <a:gd name="connsiteY12" fmla="*/ 1135822 h 5044075"/>
                  <a:gd name="connsiteX13" fmla="*/ 1220557 w 2591785"/>
                  <a:gd name="connsiteY13" fmla="*/ 0 h 5044075"/>
                  <a:gd name="connsiteX0" fmla="*/ 1220557 w 2591785"/>
                  <a:gd name="connsiteY0" fmla="*/ 0 h 5044075"/>
                  <a:gd name="connsiteX1" fmla="*/ 124459 w 2591785"/>
                  <a:gd name="connsiteY1" fmla="*/ 1092143 h 5044075"/>
                  <a:gd name="connsiteX2" fmla="*/ 4593 w 2591785"/>
                  <a:gd name="connsiteY2" fmla="*/ 2428558 h 5044075"/>
                  <a:gd name="connsiteX3" fmla="*/ 306907 w 2591785"/>
                  <a:gd name="connsiteY3" fmla="*/ 3865802 h 5044075"/>
                  <a:gd name="connsiteX4" fmla="*/ 117795 w 2591785"/>
                  <a:gd name="connsiteY4" fmla="*/ 4730511 h 5044075"/>
                  <a:gd name="connsiteX5" fmla="*/ 487584 w 2591785"/>
                  <a:gd name="connsiteY5" fmla="*/ 4499014 h 5044075"/>
                  <a:gd name="connsiteX6" fmla="*/ 739360 w 2591785"/>
                  <a:gd name="connsiteY6" fmla="*/ 4564172 h 5044075"/>
                  <a:gd name="connsiteX7" fmla="*/ 1239342 w 2591785"/>
                  <a:gd name="connsiteY7" fmla="*/ 4510015 h 5044075"/>
                  <a:gd name="connsiteX8" fmla="*/ 1945677 w 2591785"/>
                  <a:gd name="connsiteY8" fmla="*/ 4434657 h 5044075"/>
                  <a:gd name="connsiteX9" fmla="*/ 2269268 w 2591785"/>
                  <a:gd name="connsiteY9" fmla="*/ 4517449 h 5044075"/>
                  <a:gd name="connsiteX10" fmla="*/ 2591785 w 2591785"/>
                  <a:gd name="connsiteY10" fmla="*/ 4499799 h 5044075"/>
                  <a:gd name="connsiteX11" fmla="*/ 2254461 w 2591785"/>
                  <a:gd name="connsiteY11" fmla="*/ 3707548 h 5044075"/>
                  <a:gd name="connsiteX12" fmla="*/ 2174565 w 2591785"/>
                  <a:gd name="connsiteY12" fmla="*/ 1135822 h 5044075"/>
                  <a:gd name="connsiteX13" fmla="*/ 1220557 w 2591785"/>
                  <a:gd name="connsiteY13" fmla="*/ 0 h 5044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591785" h="5044075">
                    <a:moveTo>
                      <a:pt x="1220557" y="0"/>
                    </a:moveTo>
                    <a:cubicBezTo>
                      <a:pt x="738133" y="34229"/>
                      <a:pt x="313226" y="644216"/>
                      <a:pt x="124459" y="1092143"/>
                    </a:cubicBezTo>
                    <a:cubicBezTo>
                      <a:pt x="-33519" y="1683163"/>
                      <a:pt x="3343" y="1914504"/>
                      <a:pt x="4593" y="2428558"/>
                    </a:cubicBezTo>
                    <a:cubicBezTo>
                      <a:pt x="22589" y="2874954"/>
                      <a:pt x="246966" y="3308174"/>
                      <a:pt x="306907" y="3865802"/>
                    </a:cubicBezTo>
                    <a:cubicBezTo>
                      <a:pt x="290484" y="4291371"/>
                      <a:pt x="26373" y="4578095"/>
                      <a:pt x="117795" y="4730511"/>
                    </a:cubicBezTo>
                    <a:cubicBezTo>
                      <a:pt x="147908" y="4836046"/>
                      <a:pt x="405090" y="4904704"/>
                      <a:pt x="487584" y="4499014"/>
                    </a:cubicBezTo>
                    <a:cubicBezTo>
                      <a:pt x="516346" y="5233109"/>
                      <a:pt x="644402" y="4742099"/>
                      <a:pt x="739360" y="4564172"/>
                    </a:cubicBezTo>
                    <a:cubicBezTo>
                      <a:pt x="771013" y="4861920"/>
                      <a:pt x="1188453" y="5503632"/>
                      <a:pt x="1239342" y="4510015"/>
                    </a:cubicBezTo>
                    <a:cubicBezTo>
                      <a:pt x="1440395" y="4488429"/>
                      <a:pt x="1741200" y="5413044"/>
                      <a:pt x="1945677" y="4434657"/>
                    </a:cubicBezTo>
                    <a:cubicBezTo>
                      <a:pt x="1967669" y="5273543"/>
                      <a:pt x="2214179" y="4876439"/>
                      <a:pt x="2269268" y="4517449"/>
                    </a:cubicBezTo>
                    <a:cubicBezTo>
                      <a:pt x="2478316" y="4702845"/>
                      <a:pt x="2547532" y="4734898"/>
                      <a:pt x="2591785" y="4499799"/>
                    </a:cubicBezTo>
                    <a:cubicBezTo>
                      <a:pt x="2528544" y="4126602"/>
                      <a:pt x="2298208" y="4285301"/>
                      <a:pt x="2254461" y="3707548"/>
                    </a:cubicBezTo>
                    <a:cubicBezTo>
                      <a:pt x="2210714" y="3129795"/>
                      <a:pt x="2406184" y="1697029"/>
                      <a:pt x="2174565" y="1135822"/>
                    </a:cubicBezTo>
                    <a:cubicBezTo>
                      <a:pt x="1874207" y="239679"/>
                      <a:pt x="1641499" y="142034"/>
                      <a:pt x="1220557" y="0"/>
                    </a:cubicBez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6" name="制服"/>
              <p:cNvGrpSpPr/>
              <p:nvPr/>
            </p:nvGrpSpPr>
            <p:grpSpPr>
              <a:xfrm>
                <a:off x="4493429" y="4354370"/>
                <a:ext cx="3173471" cy="3476685"/>
                <a:chOff x="6449973" y="3822625"/>
                <a:chExt cx="1779300" cy="3519386"/>
              </a:xfrm>
            </p:grpSpPr>
            <p:sp>
              <p:nvSpPr>
                <p:cNvPr id="16" name="制服ベース"/>
                <p:cNvSpPr/>
                <p:nvPr/>
              </p:nvSpPr>
              <p:spPr>
                <a:xfrm rot="16200000">
                  <a:off x="5592477" y="4680121"/>
                  <a:ext cx="3494292" cy="1779300"/>
                </a:xfrm>
                <a:prstGeom prst="flowChartDelay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n w="762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7" name="円/楕円 16"/>
                <p:cNvSpPr/>
                <p:nvPr/>
              </p:nvSpPr>
              <p:spPr>
                <a:xfrm>
                  <a:off x="7294210" y="5485871"/>
                  <a:ext cx="147284" cy="391717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" name="円/楕円 17"/>
                <p:cNvSpPr/>
                <p:nvPr/>
              </p:nvSpPr>
              <p:spPr>
                <a:xfrm>
                  <a:off x="7294210" y="6218081"/>
                  <a:ext cx="147284" cy="391717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" name="円/楕円 18"/>
                <p:cNvSpPr/>
                <p:nvPr/>
              </p:nvSpPr>
              <p:spPr>
                <a:xfrm>
                  <a:off x="7294210" y="6950294"/>
                  <a:ext cx="147284" cy="391717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20" name="直線コネクタ 19"/>
                <p:cNvCxnSpPr/>
                <p:nvPr/>
              </p:nvCxnSpPr>
              <p:spPr>
                <a:xfrm>
                  <a:off x="6940477" y="4398921"/>
                  <a:ext cx="0" cy="339851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" name="首"/>
              <p:cNvSpPr/>
              <p:nvPr/>
            </p:nvSpPr>
            <p:spPr>
              <a:xfrm>
                <a:off x="5409216" y="2854432"/>
                <a:ext cx="1284190" cy="3022078"/>
              </a:xfrm>
              <a:custGeom>
                <a:avLst/>
                <a:gdLst>
                  <a:gd name="connsiteX0" fmla="*/ 662940 w 990600"/>
                  <a:gd name="connsiteY0" fmla="*/ 0 h 1668780"/>
                  <a:gd name="connsiteX1" fmla="*/ 60960 w 990600"/>
                  <a:gd name="connsiteY1" fmla="*/ 822960 h 1668780"/>
                  <a:gd name="connsiteX2" fmla="*/ 0 w 990600"/>
                  <a:gd name="connsiteY2" fmla="*/ 1668780 h 1668780"/>
                  <a:gd name="connsiteX3" fmla="*/ 990600 w 990600"/>
                  <a:gd name="connsiteY3" fmla="*/ 1318260 h 1668780"/>
                  <a:gd name="connsiteX4" fmla="*/ 662940 w 990600"/>
                  <a:gd name="connsiteY4" fmla="*/ 0 h 1668780"/>
                  <a:gd name="connsiteX0" fmla="*/ 662940 w 990600"/>
                  <a:gd name="connsiteY0" fmla="*/ 0 h 1668780"/>
                  <a:gd name="connsiteX1" fmla="*/ 60960 w 990600"/>
                  <a:gd name="connsiteY1" fmla="*/ 822960 h 1668780"/>
                  <a:gd name="connsiteX2" fmla="*/ 0 w 990600"/>
                  <a:gd name="connsiteY2" fmla="*/ 1668780 h 1668780"/>
                  <a:gd name="connsiteX3" fmla="*/ 517975 w 990600"/>
                  <a:gd name="connsiteY3" fmla="*/ 1498737 h 1668780"/>
                  <a:gd name="connsiteX4" fmla="*/ 990600 w 990600"/>
                  <a:gd name="connsiteY4" fmla="*/ 1318260 h 1668780"/>
                  <a:gd name="connsiteX5" fmla="*/ 662940 w 990600"/>
                  <a:gd name="connsiteY5" fmla="*/ 0 h 1668780"/>
                  <a:gd name="connsiteX0" fmla="*/ 626296 w 953956"/>
                  <a:gd name="connsiteY0" fmla="*/ 0 h 1498737"/>
                  <a:gd name="connsiteX1" fmla="*/ 24316 w 953956"/>
                  <a:gd name="connsiteY1" fmla="*/ 822960 h 1498737"/>
                  <a:gd name="connsiteX2" fmla="*/ 0 w 953956"/>
                  <a:gd name="connsiteY2" fmla="*/ 1317121 h 1498737"/>
                  <a:gd name="connsiteX3" fmla="*/ 481331 w 953956"/>
                  <a:gd name="connsiteY3" fmla="*/ 1498737 h 1498737"/>
                  <a:gd name="connsiteX4" fmla="*/ 953956 w 953956"/>
                  <a:gd name="connsiteY4" fmla="*/ 1318260 h 1498737"/>
                  <a:gd name="connsiteX5" fmla="*/ 626296 w 953956"/>
                  <a:gd name="connsiteY5" fmla="*/ 0 h 1498737"/>
                  <a:gd name="connsiteX0" fmla="*/ 626296 w 926473"/>
                  <a:gd name="connsiteY0" fmla="*/ 0 h 1498737"/>
                  <a:gd name="connsiteX1" fmla="*/ 24316 w 926473"/>
                  <a:gd name="connsiteY1" fmla="*/ 822960 h 1498737"/>
                  <a:gd name="connsiteX2" fmla="*/ 0 w 926473"/>
                  <a:gd name="connsiteY2" fmla="*/ 1317121 h 1498737"/>
                  <a:gd name="connsiteX3" fmla="*/ 481331 w 926473"/>
                  <a:gd name="connsiteY3" fmla="*/ 1498737 h 1498737"/>
                  <a:gd name="connsiteX4" fmla="*/ 926473 w 926473"/>
                  <a:gd name="connsiteY4" fmla="*/ 1210057 h 1498737"/>
                  <a:gd name="connsiteX5" fmla="*/ 626296 w 926473"/>
                  <a:gd name="connsiteY5" fmla="*/ 0 h 1498737"/>
                  <a:gd name="connsiteX0" fmla="*/ 607974 w 908151"/>
                  <a:gd name="connsiteY0" fmla="*/ 0 h 1498737"/>
                  <a:gd name="connsiteX1" fmla="*/ 5994 w 908151"/>
                  <a:gd name="connsiteY1" fmla="*/ 822960 h 1498737"/>
                  <a:gd name="connsiteX2" fmla="*/ 0 w 908151"/>
                  <a:gd name="connsiteY2" fmla="*/ 1163834 h 1498737"/>
                  <a:gd name="connsiteX3" fmla="*/ 463009 w 908151"/>
                  <a:gd name="connsiteY3" fmla="*/ 1498737 h 1498737"/>
                  <a:gd name="connsiteX4" fmla="*/ 908151 w 908151"/>
                  <a:gd name="connsiteY4" fmla="*/ 1210057 h 1498737"/>
                  <a:gd name="connsiteX5" fmla="*/ 607974 w 908151"/>
                  <a:gd name="connsiteY5" fmla="*/ 0 h 1498737"/>
                  <a:gd name="connsiteX0" fmla="*/ 601980 w 902157"/>
                  <a:gd name="connsiteY0" fmla="*/ 0 h 1498737"/>
                  <a:gd name="connsiteX1" fmla="*/ 0 w 902157"/>
                  <a:gd name="connsiteY1" fmla="*/ 822960 h 1498737"/>
                  <a:gd name="connsiteX2" fmla="*/ 12328 w 902157"/>
                  <a:gd name="connsiteY2" fmla="*/ 1091698 h 1498737"/>
                  <a:gd name="connsiteX3" fmla="*/ 457015 w 902157"/>
                  <a:gd name="connsiteY3" fmla="*/ 1498737 h 1498737"/>
                  <a:gd name="connsiteX4" fmla="*/ 902157 w 902157"/>
                  <a:gd name="connsiteY4" fmla="*/ 1210057 h 1498737"/>
                  <a:gd name="connsiteX5" fmla="*/ 601980 w 902157"/>
                  <a:gd name="connsiteY5" fmla="*/ 0 h 1498737"/>
                  <a:gd name="connsiteX0" fmla="*/ 601980 w 810547"/>
                  <a:gd name="connsiteY0" fmla="*/ 0 h 1498737"/>
                  <a:gd name="connsiteX1" fmla="*/ 0 w 810547"/>
                  <a:gd name="connsiteY1" fmla="*/ 822960 h 1498737"/>
                  <a:gd name="connsiteX2" fmla="*/ 12328 w 810547"/>
                  <a:gd name="connsiteY2" fmla="*/ 1091698 h 1498737"/>
                  <a:gd name="connsiteX3" fmla="*/ 457015 w 810547"/>
                  <a:gd name="connsiteY3" fmla="*/ 1498737 h 1498737"/>
                  <a:gd name="connsiteX4" fmla="*/ 810547 w 810547"/>
                  <a:gd name="connsiteY4" fmla="*/ 1083820 h 1498737"/>
                  <a:gd name="connsiteX5" fmla="*/ 601980 w 810547"/>
                  <a:gd name="connsiteY5" fmla="*/ 0 h 1498737"/>
                  <a:gd name="connsiteX0" fmla="*/ 601980 w 810547"/>
                  <a:gd name="connsiteY0" fmla="*/ 0 h 1877447"/>
                  <a:gd name="connsiteX1" fmla="*/ 0 w 810547"/>
                  <a:gd name="connsiteY1" fmla="*/ 822960 h 1877447"/>
                  <a:gd name="connsiteX2" fmla="*/ 12328 w 810547"/>
                  <a:gd name="connsiteY2" fmla="*/ 1091698 h 1877447"/>
                  <a:gd name="connsiteX3" fmla="*/ 475337 w 810547"/>
                  <a:gd name="connsiteY3" fmla="*/ 1877447 h 1877447"/>
                  <a:gd name="connsiteX4" fmla="*/ 810547 w 810547"/>
                  <a:gd name="connsiteY4" fmla="*/ 1083820 h 1877447"/>
                  <a:gd name="connsiteX5" fmla="*/ 601980 w 810547"/>
                  <a:gd name="connsiteY5" fmla="*/ 0 h 18774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10547" h="1877447">
                    <a:moveTo>
                      <a:pt x="601980" y="0"/>
                    </a:moveTo>
                    <a:lnTo>
                      <a:pt x="0" y="822960"/>
                    </a:lnTo>
                    <a:lnTo>
                      <a:pt x="12328" y="1091698"/>
                    </a:lnTo>
                    <a:lnTo>
                      <a:pt x="475337" y="1877447"/>
                    </a:lnTo>
                    <a:lnTo>
                      <a:pt x="810547" y="1083820"/>
                    </a:lnTo>
                    <a:lnTo>
                      <a:pt x="601980" y="0"/>
                    </a:lnTo>
                    <a:close/>
                  </a:path>
                </a:pathLst>
              </a:custGeom>
              <a:solidFill>
                <a:srgbClr val="FBEAC5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耳"/>
              <p:cNvSpPr/>
              <p:nvPr/>
            </p:nvSpPr>
            <p:spPr>
              <a:xfrm flipH="1">
                <a:off x="4336352" y="2584635"/>
                <a:ext cx="408334" cy="783317"/>
              </a:xfrm>
              <a:custGeom>
                <a:avLst/>
                <a:gdLst>
                  <a:gd name="connsiteX0" fmla="*/ 25400 w 228600"/>
                  <a:gd name="connsiteY0" fmla="*/ 19050 h 806450"/>
                  <a:gd name="connsiteX1" fmla="*/ 95250 w 228600"/>
                  <a:gd name="connsiteY1" fmla="*/ 0 h 806450"/>
                  <a:gd name="connsiteX2" fmla="*/ 228600 w 228600"/>
                  <a:gd name="connsiteY2" fmla="*/ 450850 h 806450"/>
                  <a:gd name="connsiteX3" fmla="*/ 69850 w 228600"/>
                  <a:gd name="connsiteY3" fmla="*/ 806450 h 806450"/>
                  <a:gd name="connsiteX4" fmla="*/ 0 w 228600"/>
                  <a:gd name="connsiteY4" fmla="*/ 768350 h 806450"/>
                  <a:gd name="connsiteX5" fmla="*/ 25400 w 228600"/>
                  <a:gd name="connsiteY5" fmla="*/ 19050 h 806450"/>
                  <a:gd name="connsiteX0" fmla="*/ 25400 w 228600"/>
                  <a:gd name="connsiteY0" fmla="*/ 19050 h 806450"/>
                  <a:gd name="connsiteX1" fmla="*/ 95250 w 228600"/>
                  <a:gd name="connsiteY1" fmla="*/ 0 h 806450"/>
                  <a:gd name="connsiteX2" fmla="*/ 203200 w 228600"/>
                  <a:gd name="connsiteY2" fmla="*/ 158750 h 806450"/>
                  <a:gd name="connsiteX3" fmla="*/ 228600 w 228600"/>
                  <a:gd name="connsiteY3" fmla="*/ 450850 h 806450"/>
                  <a:gd name="connsiteX4" fmla="*/ 69850 w 228600"/>
                  <a:gd name="connsiteY4" fmla="*/ 806450 h 806450"/>
                  <a:gd name="connsiteX5" fmla="*/ 0 w 228600"/>
                  <a:gd name="connsiteY5" fmla="*/ 768350 h 806450"/>
                  <a:gd name="connsiteX6" fmla="*/ 25400 w 228600"/>
                  <a:gd name="connsiteY6" fmla="*/ 19050 h 806450"/>
                  <a:gd name="connsiteX0" fmla="*/ 25400 w 228600"/>
                  <a:gd name="connsiteY0" fmla="*/ 19050 h 806450"/>
                  <a:gd name="connsiteX1" fmla="*/ 95250 w 228600"/>
                  <a:gd name="connsiteY1" fmla="*/ 0 h 806450"/>
                  <a:gd name="connsiteX2" fmla="*/ 203200 w 228600"/>
                  <a:gd name="connsiteY2" fmla="*/ 158750 h 806450"/>
                  <a:gd name="connsiteX3" fmla="*/ 228600 w 228600"/>
                  <a:gd name="connsiteY3" fmla="*/ 450850 h 806450"/>
                  <a:gd name="connsiteX4" fmla="*/ 69850 w 228600"/>
                  <a:gd name="connsiteY4" fmla="*/ 806450 h 806450"/>
                  <a:gd name="connsiteX5" fmla="*/ 0 w 228600"/>
                  <a:gd name="connsiteY5" fmla="*/ 768350 h 806450"/>
                  <a:gd name="connsiteX6" fmla="*/ 25400 w 228600"/>
                  <a:gd name="connsiteY6" fmla="*/ 19050 h 806450"/>
                  <a:gd name="connsiteX0" fmla="*/ 25400 w 228600"/>
                  <a:gd name="connsiteY0" fmla="*/ 19050 h 806450"/>
                  <a:gd name="connsiteX1" fmla="*/ 95250 w 228600"/>
                  <a:gd name="connsiteY1" fmla="*/ 0 h 806450"/>
                  <a:gd name="connsiteX2" fmla="*/ 203200 w 228600"/>
                  <a:gd name="connsiteY2" fmla="*/ 158750 h 806450"/>
                  <a:gd name="connsiteX3" fmla="*/ 228600 w 228600"/>
                  <a:gd name="connsiteY3" fmla="*/ 450850 h 806450"/>
                  <a:gd name="connsiteX4" fmla="*/ 69850 w 228600"/>
                  <a:gd name="connsiteY4" fmla="*/ 806450 h 806450"/>
                  <a:gd name="connsiteX5" fmla="*/ 0 w 228600"/>
                  <a:gd name="connsiteY5" fmla="*/ 768350 h 806450"/>
                  <a:gd name="connsiteX6" fmla="*/ 25400 w 228600"/>
                  <a:gd name="connsiteY6" fmla="*/ 19050 h 806450"/>
                  <a:gd name="connsiteX0" fmla="*/ 57150 w 260350"/>
                  <a:gd name="connsiteY0" fmla="*/ 19050 h 806450"/>
                  <a:gd name="connsiteX1" fmla="*/ 127000 w 260350"/>
                  <a:gd name="connsiteY1" fmla="*/ 0 h 806450"/>
                  <a:gd name="connsiteX2" fmla="*/ 234950 w 260350"/>
                  <a:gd name="connsiteY2" fmla="*/ 158750 h 806450"/>
                  <a:gd name="connsiteX3" fmla="*/ 260350 w 260350"/>
                  <a:gd name="connsiteY3" fmla="*/ 450850 h 806450"/>
                  <a:gd name="connsiteX4" fmla="*/ 101600 w 260350"/>
                  <a:gd name="connsiteY4" fmla="*/ 806450 h 806450"/>
                  <a:gd name="connsiteX5" fmla="*/ 0 w 260350"/>
                  <a:gd name="connsiteY5" fmla="*/ 711200 h 806450"/>
                  <a:gd name="connsiteX6" fmla="*/ 57150 w 260350"/>
                  <a:gd name="connsiteY6" fmla="*/ 19050 h 806450"/>
                  <a:gd name="connsiteX0" fmla="*/ 57150 w 260350"/>
                  <a:gd name="connsiteY0" fmla="*/ 19050 h 806450"/>
                  <a:gd name="connsiteX1" fmla="*/ 127000 w 260350"/>
                  <a:gd name="connsiteY1" fmla="*/ 0 h 806450"/>
                  <a:gd name="connsiteX2" fmla="*/ 234950 w 260350"/>
                  <a:gd name="connsiteY2" fmla="*/ 158750 h 806450"/>
                  <a:gd name="connsiteX3" fmla="*/ 260350 w 260350"/>
                  <a:gd name="connsiteY3" fmla="*/ 450850 h 806450"/>
                  <a:gd name="connsiteX4" fmla="*/ 101600 w 260350"/>
                  <a:gd name="connsiteY4" fmla="*/ 806450 h 806450"/>
                  <a:gd name="connsiteX5" fmla="*/ 0 w 260350"/>
                  <a:gd name="connsiteY5" fmla="*/ 711200 h 806450"/>
                  <a:gd name="connsiteX6" fmla="*/ 57150 w 260350"/>
                  <a:gd name="connsiteY6" fmla="*/ 19050 h 806450"/>
                  <a:gd name="connsiteX0" fmla="*/ 57150 w 260350"/>
                  <a:gd name="connsiteY0" fmla="*/ 19050 h 806450"/>
                  <a:gd name="connsiteX1" fmla="*/ 127000 w 260350"/>
                  <a:gd name="connsiteY1" fmla="*/ 0 h 806450"/>
                  <a:gd name="connsiteX2" fmla="*/ 234950 w 260350"/>
                  <a:gd name="connsiteY2" fmla="*/ 158750 h 806450"/>
                  <a:gd name="connsiteX3" fmla="*/ 260350 w 260350"/>
                  <a:gd name="connsiteY3" fmla="*/ 450850 h 806450"/>
                  <a:gd name="connsiteX4" fmla="*/ 101600 w 260350"/>
                  <a:gd name="connsiteY4" fmla="*/ 806450 h 806450"/>
                  <a:gd name="connsiteX5" fmla="*/ 0 w 260350"/>
                  <a:gd name="connsiteY5" fmla="*/ 711200 h 806450"/>
                  <a:gd name="connsiteX6" fmla="*/ 57150 w 260350"/>
                  <a:gd name="connsiteY6" fmla="*/ 19050 h 806450"/>
                  <a:gd name="connsiteX0" fmla="*/ 57150 w 260350"/>
                  <a:gd name="connsiteY0" fmla="*/ 19050 h 806450"/>
                  <a:gd name="connsiteX1" fmla="*/ 127000 w 260350"/>
                  <a:gd name="connsiteY1" fmla="*/ 0 h 806450"/>
                  <a:gd name="connsiteX2" fmla="*/ 234950 w 260350"/>
                  <a:gd name="connsiteY2" fmla="*/ 158750 h 806450"/>
                  <a:gd name="connsiteX3" fmla="*/ 260350 w 260350"/>
                  <a:gd name="connsiteY3" fmla="*/ 450850 h 806450"/>
                  <a:gd name="connsiteX4" fmla="*/ 101600 w 260350"/>
                  <a:gd name="connsiteY4" fmla="*/ 806450 h 806450"/>
                  <a:gd name="connsiteX5" fmla="*/ 0 w 260350"/>
                  <a:gd name="connsiteY5" fmla="*/ 711200 h 806450"/>
                  <a:gd name="connsiteX6" fmla="*/ 57150 w 260350"/>
                  <a:gd name="connsiteY6" fmla="*/ 19050 h 806450"/>
                  <a:gd name="connsiteX0" fmla="*/ 57150 w 234950"/>
                  <a:gd name="connsiteY0" fmla="*/ 19050 h 806450"/>
                  <a:gd name="connsiteX1" fmla="*/ 127000 w 234950"/>
                  <a:gd name="connsiteY1" fmla="*/ 0 h 806450"/>
                  <a:gd name="connsiteX2" fmla="*/ 234950 w 234950"/>
                  <a:gd name="connsiteY2" fmla="*/ 158750 h 806450"/>
                  <a:gd name="connsiteX3" fmla="*/ 101600 w 234950"/>
                  <a:gd name="connsiteY3" fmla="*/ 806450 h 806450"/>
                  <a:gd name="connsiteX4" fmla="*/ 0 w 234950"/>
                  <a:gd name="connsiteY4" fmla="*/ 711200 h 806450"/>
                  <a:gd name="connsiteX5" fmla="*/ 57150 w 234950"/>
                  <a:gd name="connsiteY5" fmla="*/ 19050 h 806450"/>
                  <a:gd name="connsiteX0" fmla="*/ 57150 w 255102"/>
                  <a:gd name="connsiteY0" fmla="*/ 19050 h 806450"/>
                  <a:gd name="connsiteX1" fmla="*/ 127000 w 255102"/>
                  <a:gd name="connsiteY1" fmla="*/ 0 h 806450"/>
                  <a:gd name="connsiteX2" fmla="*/ 234950 w 255102"/>
                  <a:gd name="connsiteY2" fmla="*/ 158750 h 806450"/>
                  <a:gd name="connsiteX3" fmla="*/ 101600 w 255102"/>
                  <a:gd name="connsiteY3" fmla="*/ 806450 h 806450"/>
                  <a:gd name="connsiteX4" fmla="*/ 0 w 255102"/>
                  <a:gd name="connsiteY4" fmla="*/ 711200 h 806450"/>
                  <a:gd name="connsiteX5" fmla="*/ 57150 w 255102"/>
                  <a:gd name="connsiteY5" fmla="*/ 19050 h 806450"/>
                  <a:gd name="connsiteX0" fmla="*/ 57150 w 260841"/>
                  <a:gd name="connsiteY0" fmla="*/ 19050 h 806450"/>
                  <a:gd name="connsiteX1" fmla="*/ 127000 w 260841"/>
                  <a:gd name="connsiteY1" fmla="*/ 0 h 806450"/>
                  <a:gd name="connsiteX2" fmla="*/ 234950 w 260841"/>
                  <a:gd name="connsiteY2" fmla="*/ 158750 h 806450"/>
                  <a:gd name="connsiteX3" fmla="*/ 101600 w 260841"/>
                  <a:gd name="connsiteY3" fmla="*/ 806450 h 806450"/>
                  <a:gd name="connsiteX4" fmla="*/ 0 w 260841"/>
                  <a:gd name="connsiteY4" fmla="*/ 711200 h 806450"/>
                  <a:gd name="connsiteX5" fmla="*/ 57150 w 260841"/>
                  <a:gd name="connsiteY5" fmla="*/ 19050 h 806450"/>
                  <a:gd name="connsiteX0" fmla="*/ 57150 w 254683"/>
                  <a:gd name="connsiteY0" fmla="*/ 19050 h 808538"/>
                  <a:gd name="connsiteX1" fmla="*/ 127000 w 254683"/>
                  <a:gd name="connsiteY1" fmla="*/ 0 h 808538"/>
                  <a:gd name="connsiteX2" fmla="*/ 234950 w 254683"/>
                  <a:gd name="connsiteY2" fmla="*/ 158750 h 808538"/>
                  <a:gd name="connsiteX3" fmla="*/ 101600 w 254683"/>
                  <a:gd name="connsiteY3" fmla="*/ 806450 h 808538"/>
                  <a:gd name="connsiteX4" fmla="*/ 0 w 254683"/>
                  <a:gd name="connsiteY4" fmla="*/ 711200 h 808538"/>
                  <a:gd name="connsiteX5" fmla="*/ 57150 w 254683"/>
                  <a:gd name="connsiteY5" fmla="*/ 19050 h 808538"/>
                  <a:gd name="connsiteX0" fmla="*/ 57150 w 234950"/>
                  <a:gd name="connsiteY0" fmla="*/ 19050 h 712058"/>
                  <a:gd name="connsiteX1" fmla="*/ 127000 w 234950"/>
                  <a:gd name="connsiteY1" fmla="*/ 0 h 712058"/>
                  <a:gd name="connsiteX2" fmla="*/ 234950 w 234950"/>
                  <a:gd name="connsiteY2" fmla="*/ 158750 h 712058"/>
                  <a:gd name="connsiteX3" fmla="*/ 0 w 234950"/>
                  <a:gd name="connsiteY3" fmla="*/ 711200 h 712058"/>
                  <a:gd name="connsiteX4" fmla="*/ 57150 w 234950"/>
                  <a:gd name="connsiteY4" fmla="*/ 19050 h 712058"/>
                  <a:gd name="connsiteX0" fmla="*/ 57150 w 234996"/>
                  <a:gd name="connsiteY0" fmla="*/ 19050 h 792938"/>
                  <a:gd name="connsiteX1" fmla="*/ 127000 w 234996"/>
                  <a:gd name="connsiteY1" fmla="*/ 0 h 792938"/>
                  <a:gd name="connsiteX2" fmla="*/ 234950 w 234996"/>
                  <a:gd name="connsiteY2" fmla="*/ 158750 h 792938"/>
                  <a:gd name="connsiteX3" fmla="*/ 155821 w 234996"/>
                  <a:gd name="connsiteY3" fmla="*/ 742950 h 792938"/>
                  <a:gd name="connsiteX4" fmla="*/ 0 w 234996"/>
                  <a:gd name="connsiteY4" fmla="*/ 711200 h 792938"/>
                  <a:gd name="connsiteX5" fmla="*/ 57150 w 234996"/>
                  <a:gd name="connsiteY5" fmla="*/ 19050 h 792938"/>
                  <a:gd name="connsiteX0" fmla="*/ 57150 w 251267"/>
                  <a:gd name="connsiteY0" fmla="*/ 19050 h 792938"/>
                  <a:gd name="connsiteX1" fmla="*/ 127000 w 251267"/>
                  <a:gd name="connsiteY1" fmla="*/ 0 h 792938"/>
                  <a:gd name="connsiteX2" fmla="*/ 234950 w 251267"/>
                  <a:gd name="connsiteY2" fmla="*/ 158750 h 792938"/>
                  <a:gd name="connsiteX3" fmla="*/ 155821 w 251267"/>
                  <a:gd name="connsiteY3" fmla="*/ 742950 h 792938"/>
                  <a:gd name="connsiteX4" fmla="*/ 0 w 251267"/>
                  <a:gd name="connsiteY4" fmla="*/ 711200 h 792938"/>
                  <a:gd name="connsiteX5" fmla="*/ 57150 w 251267"/>
                  <a:gd name="connsiteY5" fmla="*/ 19050 h 7929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51267" h="792938">
                    <a:moveTo>
                      <a:pt x="57150" y="19050"/>
                    </a:moveTo>
                    <a:lnTo>
                      <a:pt x="127000" y="0"/>
                    </a:lnTo>
                    <a:cubicBezTo>
                      <a:pt x="224367" y="59267"/>
                      <a:pt x="213783" y="86783"/>
                      <a:pt x="234950" y="158750"/>
                    </a:cubicBezTo>
                    <a:cubicBezTo>
                      <a:pt x="236578" y="236008"/>
                      <a:pt x="302929" y="434975"/>
                      <a:pt x="155821" y="742950"/>
                    </a:cubicBezTo>
                    <a:cubicBezTo>
                      <a:pt x="116663" y="835025"/>
                      <a:pt x="13270" y="785283"/>
                      <a:pt x="0" y="711200"/>
                    </a:cubicBezTo>
                    <a:lnTo>
                      <a:pt x="57150" y="19050"/>
                    </a:lnTo>
                    <a:close/>
                  </a:path>
                </a:pathLst>
              </a:custGeom>
              <a:solidFill>
                <a:srgbClr val="FBEAC5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" name="耳"/>
              <p:cNvSpPr/>
              <p:nvPr/>
            </p:nvSpPr>
            <p:spPr>
              <a:xfrm>
                <a:off x="7191409" y="2353116"/>
                <a:ext cx="408334" cy="783317"/>
              </a:xfrm>
              <a:custGeom>
                <a:avLst/>
                <a:gdLst>
                  <a:gd name="connsiteX0" fmla="*/ 25400 w 228600"/>
                  <a:gd name="connsiteY0" fmla="*/ 19050 h 806450"/>
                  <a:gd name="connsiteX1" fmla="*/ 95250 w 228600"/>
                  <a:gd name="connsiteY1" fmla="*/ 0 h 806450"/>
                  <a:gd name="connsiteX2" fmla="*/ 228600 w 228600"/>
                  <a:gd name="connsiteY2" fmla="*/ 450850 h 806450"/>
                  <a:gd name="connsiteX3" fmla="*/ 69850 w 228600"/>
                  <a:gd name="connsiteY3" fmla="*/ 806450 h 806450"/>
                  <a:gd name="connsiteX4" fmla="*/ 0 w 228600"/>
                  <a:gd name="connsiteY4" fmla="*/ 768350 h 806450"/>
                  <a:gd name="connsiteX5" fmla="*/ 25400 w 228600"/>
                  <a:gd name="connsiteY5" fmla="*/ 19050 h 806450"/>
                  <a:gd name="connsiteX0" fmla="*/ 25400 w 228600"/>
                  <a:gd name="connsiteY0" fmla="*/ 19050 h 806450"/>
                  <a:gd name="connsiteX1" fmla="*/ 95250 w 228600"/>
                  <a:gd name="connsiteY1" fmla="*/ 0 h 806450"/>
                  <a:gd name="connsiteX2" fmla="*/ 203200 w 228600"/>
                  <a:gd name="connsiteY2" fmla="*/ 158750 h 806450"/>
                  <a:gd name="connsiteX3" fmla="*/ 228600 w 228600"/>
                  <a:gd name="connsiteY3" fmla="*/ 450850 h 806450"/>
                  <a:gd name="connsiteX4" fmla="*/ 69850 w 228600"/>
                  <a:gd name="connsiteY4" fmla="*/ 806450 h 806450"/>
                  <a:gd name="connsiteX5" fmla="*/ 0 w 228600"/>
                  <a:gd name="connsiteY5" fmla="*/ 768350 h 806450"/>
                  <a:gd name="connsiteX6" fmla="*/ 25400 w 228600"/>
                  <a:gd name="connsiteY6" fmla="*/ 19050 h 806450"/>
                  <a:gd name="connsiteX0" fmla="*/ 25400 w 228600"/>
                  <a:gd name="connsiteY0" fmla="*/ 19050 h 806450"/>
                  <a:gd name="connsiteX1" fmla="*/ 95250 w 228600"/>
                  <a:gd name="connsiteY1" fmla="*/ 0 h 806450"/>
                  <a:gd name="connsiteX2" fmla="*/ 203200 w 228600"/>
                  <a:gd name="connsiteY2" fmla="*/ 158750 h 806450"/>
                  <a:gd name="connsiteX3" fmla="*/ 228600 w 228600"/>
                  <a:gd name="connsiteY3" fmla="*/ 450850 h 806450"/>
                  <a:gd name="connsiteX4" fmla="*/ 69850 w 228600"/>
                  <a:gd name="connsiteY4" fmla="*/ 806450 h 806450"/>
                  <a:gd name="connsiteX5" fmla="*/ 0 w 228600"/>
                  <a:gd name="connsiteY5" fmla="*/ 768350 h 806450"/>
                  <a:gd name="connsiteX6" fmla="*/ 25400 w 228600"/>
                  <a:gd name="connsiteY6" fmla="*/ 19050 h 806450"/>
                  <a:gd name="connsiteX0" fmla="*/ 25400 w 228600"/>
                  <a:gd name="connsiteY0" fmla="*/ 19050 h 806450"/>
                  <a:gd name="connsiteX1" fmla="*/ 95250 w 228600"/>
                  <a:gd name="connsiteY1" fmla="*/ 0 h 806450"/>
                  <a:gd name="connsiteX2" fmla="*/ 203200 w 228600"/>
                  <a:gd name="connsiteY2" fmla="*/ 158750 h 806450"/>
                  <a:gd name="connsiteX3" fmla="*/ 228600 w 228600"/>
                  <a:gd name="connsiteY3" fmla="*/ 450850 h 806450"/>
                  <a:gd name="connsiteX4" fmla="*/ 69850 w 228600"/>
                  <a:gd name="connsiteY4" fmla="*/ 806450 h 806450"/>
                  <a:gd name="connsiteX5" fmla="*/ 0 w 228600"/>
                  <a:gd name="connsiteY5" fmla="*/ 768350 h 806450"/>
                  <a:gd name="connsiteX6" fmla="*/ 25400 w 228600"/>
                  <a:gd name="connsiteY6" fmla="*/ 19050 h 806450"/>
                  <a:gd name="connsiteX0" fmla="*/ 57150 w 260350"/>
                  <a:gd name="connsiteY0" fmla="*/ 19050 h 806450"/>
                  <a:gd name="connsiteX1" fmla="*/ 127000 w 260350"/>
                  <a:gd name="connsiteY1" fmla="*/ 0 h 806450"/>
                  <a:gd name="connsiteX2" fmla="*/ 234950 w 260350"/>
                  <a:gd name="connsiteY2" fmla="*/ 158750 h 806450"/>
                  <a:gd name="connsiteX3" fmla="*/ 260350 w 260350"/>
                  <a:gd name="connsiteY3" fmla="*/ 450850 h 806450"/>
                  <a:gd name="connsiteX4" fmla="*/ 101600 w 260350"/>
                  <a:gd name="connsiteY4" fmla="*/ 806450 h 806450"/>
                  <a:gd name="connsiteX5" fmla="*/ 0 w 260350"/>
                  <a:gd name="connsiteY5" fmla="*/ 711200 h 806450"/>
                  <a:gd name="connsiteX6" fmla="*/ 57150 w 260350"/>
                  <a:gd name="connsiteY6" fmla="*/ 19050 h 806450"/>
                  <a:gd name="connsiteX0" fmla="*/ 57150 w 260350"/>
                  <a:gd name="connsiteY0" fmla="*/ 19050 h 806450"/>
                  <a:gd name="connsiteX1" fmla="*/ 127000 w 260350"/>
                  <a:gd name="connsiteY1" fmla="*/ 0 h 806450"/>
                  <a:gd name="connsiteX2" fmla="*/ 234950 w 260350"/>
                  <a:gd name="connsiteY2" fmla="*/ 158750 h 806450"/>
                  <a:gd name="connsiteX3" fmla="*/ 260350 w 260350"/>
                  <a:gd name="connsiteY3" fmla="*/ 450850 h 806450"/>
                  <a:gd name="connsiteX4" fmla="*/ 101600 w 260350"/>
                  <a:gd name="connsiteY4" fmla="*/ 806450 h 806450"/>
                  <a:gd name="connsiteX5" fmla="*/ 0 w 260350"/>
                  <a:gd name="connsiteY5" fmla="*/ 711200 h 806450"/>
                  <a:gd name="connsiteX6" fmla="*/ 57150 w 260350"/>
                  <a:gd name="connsiteY6" fmla="*/ 19050 h 806450"/>
                  <a:gd name="connsiteX0" fmla="*/ 57150 w 260350"/>
                  <a:gd name="connsiteY0" fmla="*/ 19050 h 806450"/>
                  <a:gd name="connsiteX1" fmla="*/ 127000 w 260350"/>
                  <a:gd name="connsiteY1" fmla="*/ 0 h 806450"/>
                  <a:gd name="connsiteX2" fmla="*/ 234950 w 260350"/>
                  <a:gd name="connsiteY2" fmla="*/ 158750 h 806450"/>
                  <a:gd name="connsiteX3" fmla="*/ 260350 w 260350"/>
                  <a:gd name="connsiteY3" fmla="*/ 450850 h 806450"/>
                  <a:gd name="connsiteX4" fmla="*/ 101600 w 260350"/>
                  <a:gd name="connsiteY4" fmla="*/ 806450 h 806450"/>
                  <a:gd name="connsiteX5" fmla="*/ 0 w 260350"/>
                  <a:gd name="connsiteY5" fmla="*/ 711200 h 806450"/>
                  <a:gd name="connsiteX6" fmla="*/ 57150 w 260350"/>
                  <a:gd name="connsiteY6" fmla="*/ 19050 h 806450"/>
                  <a:gd name="connsiteX0" fmla="*/ 57150 w 260350"/>
                  <a:gd name="connsiteY0" fmla="*/ 19050 h 806450"/>
                  <a:gd name="connsiteX1" fmla="*/ 127000 w 260350"/>
                  <a:gd name="connsiteY1" fmla="*/ 0 h 806450"/>
                  <a:gd name="connsiteX2" fmla="*/ 234950 w 260350"/>
                  <a:gd name="connsiteY2" fmla="*/ 158750 h 806450"/>
                  <a:gd name="connsiteX3" fmla="*/ 260350 w 260350"/>
                  <a:gd name="connsiteY3" fmla="*/ 450850 h 806450"/>
                  <a:gd name="connsiteX4" fmla="*/ 101600 w 260350"/>
                  <a:gd name="connsiteY4" fmla="*/ 806450 h 806450"/>
                  <a:gd name="connsiteX5" fmla="*/ 0 w 260350"/>
                  <a:gd name="connsiteY5" fmla="*/ 711200 h 806450"/>
                  <a:gd name="connsiteX6" fmla="*/ 57150 w 260350"/>
                  <a:gd name="connsiteY6" fmla="*/ 19050 h 806450"/>
                  <a:gd name="connsiteX0" fmla="*/ 57150 w 234950"/>
                  <a:gd name="connsiteY0" fmla="*/ 19050 h 806450"/>
                  <a:gd name="connsiteX1" fmla="*/ 127000 w 234950"/>
                  <a:gd name="connsiteY1" fmla="*/ 0 h 806450"/>
                  <a:gd name="connsiteX2" fmla="*/ 234950 w 234950"/>
                  <a:gd name="connsiteY2" fmla="*/ 158750 h 806450"/>
                  <a:gd name="connsiteX3" fmla="*/ 101600 w 234950"/>
                  <a:gd name="connsiteY3" fmla="*/ 806450 h 806450"/>
                  <a:gd name="connsiteX4" fmla="*/ 0 w 234950"/>
                  <a:gd name="connsiteY4" fmla="*/ 711200 h 806450"/>
                  <a:gd name="connsiteX5" fmla="*/ 57150 w 234950"/>
                  <a:gd name="connsiteY5" fmla="*/ 19050 h 806450"/>
                  <a:gd name="connsiteX0" fmla="*/ 57150 w 255102"/>
                  <a:gd name="connsiteY0" fmla="*/ 19050 h 806450"/>
                  <a:gd name="connsiteX1" fmla="*/ 127000 w 255102"/>
                  <a:gd name="connsiteY1" fmla="*/ 0 h 806450"/>
                  <a:gd name="connsiteX2" fmla="*/ 234950 w 255102"/>
                  <a:gd name="connsiteY2" fmla="*/ 158750 h 806450"/>
                  <a:gd name="connsiteX3" fmla="*/ 101600 w 255102"/>
                  <a:gd name="connsiteY3" fmla="*/ 806450 h 806450"/>
                  <a:gd name="connsiteX4" fmla="*/ 0 w 255102"/>
                  <a:gd name="connsiteY4" fmla="*/ 711200 h 806450"/>
                  <a:gd name="connsiteX5" fmla="*/ 57150 w 255102"/>
                  <a:gd name="connsiteY5" fmla="*/ 19050 h 806450"/>
                  <a:gd name="connsiteX0" fmla="*/ 57150 w 260841"/>
                  <a:gd name="connsiteY0" fmla="*/ 19050 h 806450"/>
                  <a:gd name="connsiteX1" fmla="*/ 127000 w 260841"/>
                  <a:gd name="connsiteY1" fmla="*/ 0 h 806450"/>
                  <a:gd name="connsiteX2" fmla="*/ 234950 w 260841"/>
                  <a:gd name="connsiteY2" fmla="*/ 158750 h 806450"/>
                  <a:gd name="connsiteX3" fmla="*/ 101600 w 260841"/>
                  <a:gd name="connsiteY3" fmla="*/ 806450 h 806450"/>
                  <a:gd name="connsiteX4" fmla="*/ 0 w 260841"/>
                  <a:gd name="connsiteY4" fmla="*/ 711200 h 806450"/>
                  <a:gd name="connsiteX5" fmla="*/ 57150 w 260841"/>
                  <a:gd name="connsiteY5" fmla="*/ 19050 h 806450"/>
                  <a:gd name="connsiteX0" fmla="*/ 57150 w 254683"/>
                  <a:gd name="connsiteY0" fmla="*/ 19050 h 808538"/>
                  <a:gd name="connsiteX1" fmla="*/ 127000 w 254683"/>
                  <a:gd name="connsiteY1" fmla="*/ 0 h 808538"/>
                  <a:gd name="connsiteX2" fmla="*/ 234950 w 254683"/>
                  <a:gd name="connsiteY2" fmla="*/ 158750 h 808538"/>
                  <a:gd name="connsiteX3" fmla="*/ 101600 w 254683"/>
                  <a:gd name="connsiteY3" fmla="*/ 806450 h 808538"/>
                  <a:gd name="connsiteX4" fmla="*/ 0 w 254683"/>
                  <a:gd name="connsiteY4" fmla="*/ 711200 h 808538"/>
                  <a:gd name="connsiteX5" fmla="*/ 57150 w 254683"/>
                  <a:gd name="connsiteY5" fmla="*/ 19050 h 808538"/>
                  <a:gd name="connsiteX0" fmla="*/ 57150 w 234950"/>
                  <a:gd name="connsiteY0" fmla="*/ 19050 h 712058"/>
                  <a:gd name="connsiteX1" fmla="*/ 127000 w 234950"/>
                  <a:gd name="connsiteY1" fmla="*/ 0 h 712058"/>
                  <a:gd name="connsiteX2" fmla="*/ 234950 w 234950"/>
                  <a:gd name="connsiteY2" fmla="*/ 158750 h 712058"/>
                  <a:gd name="connsiteX3" fmla="*/ 0 w 234950"/>
                  <a:gd name="connsiteY3" fmla="*/ 711200 h 712058"/>
                  <a:gd name="connsiteX4" fmla="*/ 57150 w 234950"/>
                  <a:gd name="connsiteY4" fmla="*/ 19050 h 712058"/>
                  <a:gd name="connsiteX0" fmla="*/ 57150 w 234996"/>
                  <a:gd name="connsiteY0" fmla="*/ 19050 h 792938"/>
                  <a:gd name="connsiteX1" fmla="*/ 127000 w 234996"/>
                  <a:gd name="connsiteY1" fmla="*/ 0 h 792938"/>
                  <a:gd name="connsiteX2" fmla="*/ 234950 w 234996"/>
                  <a:gd name="connsiteY2" fmla="*/ 158750 h 792938"/>
                  <a:gd name="connsiteX3" fmla="*/ 155821 w 234996"/>
                  <a:gd name="connsiteY3" fmla="*/ 742950 h 792938"/>
                  <a:gd name="connsiteX4" fmla="*/ 0 w 234996"/>
                  <a:gd name="connsiteY4" fmla="*/ 711200 h 792938"/>
                  <a:gd name="connsiteX5" fmla="*/ 57150 w 234996"/>
                  <a:gd name="connsiteY5" fmla="*/ 19050 h 792938"/>
                  <a:gd name="connsiteX0" fmla="*/ 57150 w 251267"/>
                  <a:gd name="connsiteY0" fmla="*/ 19050 h 792938"/>
                  <a:gd name="connsiteX1" fmla="*/ 127000 w 251267"/>
                  <a:gd name="connsiteY1" fmla="*/ 0 h 792938"/>
                  <a:gd name="connsiteX2" fmla="*/ 234950 w 251267"/>
                  <a:gd name="connsiteY2" fmla="*/ 158750 h 792938"/>
                  <a:gd name="connsiteX3" fmla="*/ 155821 w 251267"/>
                  <a:gd name="connsiteY3" fmla="*/ 742950 h 792938"/>
                  <a:gd name="connsiteX4" fmla="*/ 0 w 251267"/>
                  <a:gd name="connsiteY4" fmla="*/ 711200 h 792938"/>
                  <a:gd name="connsiteX5" fmla="*/ 57150 w 251267"/>
                  <a:gd name="connsiteY5" fmla="*/ 19050 h 7929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51267" h="792938">
                    <a:moveTo>
                      <a:pt x="57150" y="19050"/>
                    </a:moveTo>
                    <a:lnTo>
                      <a:pt x="127000" y="0"/>
                    </a:lnTo>
                    <a:cubicBezTo>
                      <a:pt x="224367" y="59267"/>
                      <a:pt x="213783" y="86783"/>
                      <a:pt x="234950" y="158750"/>
                    </a:cubicBezTo>
                    <a:cubicBezTo>
                      <a:pt x="236578" y="236008"/>
                      <a:pt x="302929" y="434975"/>
                      <a:pt x="155821" y="742950"/>
                    </a:cubicBezTo>
                    <a:cubicBezTo>
                      <a:pt x="116663" y="835025"/>
                      <a:pt x="13270" y="785283"/>
                      <a:pt x="0" y="711200"/>
                    </a:cubicBezTo>
                    <a:lnTo>
                      <a:pt x="57150" y="19050"/>
                    </a:lnTo>
                    <a:close/>
                  </a:path>
                </a:pathLst>
              </a:custGeom>
              <a:solidFill>
                <a:srgbClr val="FBEAC5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顔"/>
              <p:cNvSpPr/>
              <p:nvPr/>
            </p:nvSpPr>
            <p:spPr>
              <a:xfrm rot="9715641">
                <a:off x="4647477" y="1289004"/>
                <a:ext cx="2683661" cy="3372791"/>
              </a:xfrm>
              <a:custGeom>
                <a:avLst/>
                <a:gdLst>
                  <a:gd name="connsiteX0" fmla="*/ 0 w 1637129"/>
                  <a:gd name="connsiteY0" fmla="*/ 2705971 h 2705971"/>
                  <a:gd name="connsiteX1" fmla="*/ 954905 w 1637129"/>
                  <a:gd name="connsiteY1" fmla="*/ 0 h 2705971"/>
                  <a:gd name="connsiteX2" fmla="*/ 1637129 w 1637129"/>
                  <a:gd name="connsiteY2" fmla="*/ 2705971 h 2705971"/>
                  <a:gd name="connsiteX3" fmla="*/ 0 w 1637129"/>
                  <a:gd name="connsiteY3" fmla="*/ 2705971 h 2705971"/>
                  <a:gd name="connsiteX0" fmla="*/ 0 w 1637129"/>
                  <a:gd name="connsiteY0" fmla="*/ 2705971 h 2705971"/>
                  <a:gd name="connsiteX1" fmla="*/ 954905 w 1637129"/>
                  <a:gd name="connsiteY1" fmla="*/ 0 h 2705971"/>
                  <a:gd name="connsiteX2" fmla="*/ 1245640 w 1637129"/>
                  <a:gd name="connsiteY2" fmla="*/ 726228 h 2705971"/>
                  <a:gd name="connsiteX3" fmla="*/ 1637129 w 1637129"/>
                  <a:gd name="connsiteY3" fmla="*/ 2705971 h 2705971"/>
                  <a:gd name="connsiteX4" fmla="*/ 0 w 1637129"/>
                  <a:gd name="connsiteY4" fmla="*/ 2705971 h 2705971"/>
                  <a:gd name="connsiteX0" fmla="*/ 0 w 1637129"/>
                  <a:gd name="connsiteY0" fmla="*/ 2705971 h 2705971"/>
                  <a:gd name="connsiteX1" fmla="*/ 954905 w 1637129"/>
                  <a:gd name="connsiteY1" fmla="*/ 0 h 2705971"/>
                  <a:gd name="connsiteX2" fmla="*/ 1245640 w 1637129"/>
                  <a:gd name="connsiteY2" fmla="*/ 726228 h 2705971"/>
                  <a:gd name="connsiteX3" fmla="*/ 1637129 w 1637129"/>
                  <a:gd name="connsiteY3" fmla="*/ 2705971 h 2705971"/>
                  <a:gd name="connsiteX4" fmla="*/ 0 w 1637129"/>
                  <a:gd name="connsiteY4" fmla="*/ 2705971 h 2705971"/>
                  <a:gd name="connsiteX0" fmla="*/ 0 w 1637129"/>
                  <a:gd name="connsiteY0" fmla="*/ 2705971 h 2705971"/>
                  <a:gd name="connsiteX1" fmla="*/ 954905 w 1637129"/>
                  <a:gd name="connsiteY1" fmla="*/ 0 h 2705971"/>
                  <a:gd name="connsiteX2" fmla="*/ 1245640 w 1637129"/>
                  <a:gd name="connsiteY2" fmla="*/ 726228 h 2705971"/>
                  <a:gd name="connsiteX3" fmla="*/ 1637129 w 1637129"/>
                  <a:gd name="connsiteY3" fmla="*/ 2705971 h 2705971"/>
                  <a:gd name="connsiteX4" fmla="*/ 0 w 1637129"/>
                  <a:gd name="connsiteY4" fmla="*/ 2705971 h 2705971"/>
                  <a:gd name="connsiteX0" fmla="*/ 0 w 1637129"/>
                  <a:gd name="connsiteY0" fmla="*/ 2772547 h 2772547"/>
                  <a:gd name="connsiteX1" fmla="*/ 979561 w 1637129"/>
                  <a:gd name="connsiteY1" fmla="*/ 0 h 2772547"/>
                  <a:gd name="connsiteX2" fmla="*/ 1245640 w 1637129"/>
                  <a:gd name="connsiteY2" fmla="*/ 792804 h 2772547"/>
                  <a:gd name="connsiteX3" fmla="*/ 1637129 w 1637129"/>
                  <a:gd name="connsiteY3" fmla="*/ 2772547 h 2772547"/>
                  <a:gd name="connsiteX4" fmla="*/ 0 w 1637129"/>
                  <a:gd name="connsiteY4" fmla="*/ 2772547 h 2772547"/>
                  <a:gd name="connsiteX0" fmla="*/ 0 w 1637129"/>
                  <a:gd name="connsiteY0" fmla="*/ 2772547 h 2772547"/>
                  <a:gd name="connsiteX1" fmla="*/ 979561 w 1637129"/>
                  <a:gd name="connsiteY1" fmla="*/ 0 h 2772547"/>
                  <a:gd name="connsiteX2" fmla="*/ 1245640 w 1637129"/>
                  <a:gd name="connsiteY2" fmla="*/ 792804 h 2772547"/>
                  <a:gd name="connsiteX3" fmla="*/ 1637129 w 1637129"/>
                  <a:gd name="connsiteY3" fmla="*/ 2772547 h 2772547"/>
                  <a:gd name="connsiteX4" fmla="*/ 0 w 1637129"/>
                  <a:gd name="connsiteY4" fmla="*/ 2772547 h 2772547"/>
                  <a:gd name="connsiteX0" fmla="*/ 0 w 1666939"/>
                  <a:gd name="connsiteY0" fmla="*/ 2772547 h 2772547"/>
                  <a:gd name="connsiteX1" fmla="*/ 979561 w 1666939"/>
                  <a:gd name="connsiteY1" fmla="*/ 0 h 2772547"/>
                  <a:gd name="connsiteX2" fmla="*/ 1637129 w 1666939"/>
                  <a:gd name="connsiteY2" fmla="*/ 2772547 h 2772547"/>
                  <a:gd name="connsiteX3" fmla="*/ 0 w 1666939"/>
                  <a:gd name="connsiteY3" fmla="*/ 2772547 h 2772547"/>
                  <a:gd name="connsiteX0" fmla="*/ 0 w 1665495"/>
                  <a:gd name="connsiteY0" fmla="*/ 2772547 h 2772547"/>
                  <a:gd name="connsiteX1" fmla="*/ 979561 w 1665495"/>
                  <a:gd name="connsiteY1" fmla="*/ 0 h 2772547"/>
                  <a:gd name="connsiteX2" fmla="*/ 1637129 w 1665495"/>
                  <a:gd name="connsiteY2" fmla="*/ 2772547 h 2772547"/>
                  <a:gd name="connsiteX3" fmla="*/ 0 w 1665495"/>
                  <a:gd name="connsiteY3" fmla="*/ 2772547 h 2772547"/>
                  <a:gd name="connsiteX0" fmla="*/ 0 w 1665495"/>
                  <a:gd name="connsiteY0" fmla="*/ 2772547 h 2772547"/>
                  <a:gd name="connsiteX1" fmla="*/ 979561 w 1665495"/>
                  <a:gd name="connsiteY1" fmla="*/ 0 h 2772547"/>
                  <a:gd name="connsiteX2" fmla="*/ 1637129 w 1665495"/>
                  <a:gd name="connsiteY2" fmla="*/ 2772547 h 2772547"/>
                  <a:gd name="connsiteX3" fmla="*/ 0 w 1665495"/>
                  <a:gd name="connsiteY3" fmla="*/ 2772547 h 2772547"/>
                  <a:gd name="connsiteX0" fmla="*/ 320930 w 1986425"/>
                  <a:gd name="connsiteY0" fmla="*/ 2772547 h 2772547"/>
                  <a:gd name="connsiteX1" fmla="*/ 1300491 w 1986425"/>
                  <a:gd name="connsiteY1" fmla="*/ 0 h 2772547"/>
                  <a:gd name="connsiteX2" fmla="*/ 1958059 w 1986425"/>
                  <a:gd name="connsiteY2" fmla="*/ 2772547 h 2772547"/>
                  <a:gd name="connsiteX3" fmla="*/ 320930 w 1986425"/>
                  <a:gd name="connsiteY3" fmla="*/ 2772547 h 2772547"/>
                  <a:gd name="connsiteX0" fmla="*/ 320930 w 1986425"/>
                  <a:gd name="connsiteY0" fmla="*/ 2772547 h 2901711"/>
                  <a:gd name="connsiteX1" fmla="*/ 1300491 w 1986425"/>
                  <a:gd name="connsiteY1" fmla="*/ 0 h 2901711"/>
                  <a:gd name="connsiteX2" fmla="*/ 1958059 w 1986425"/>
                  <a:gd name="connsiteY2" fmla="*/ 2772547 h 2901711"/>
                  <a:gd name="connsiteX3" fmla="*/ 320930 w 1986425"/>
                  <a:gd name="connsiteY3" fmla="*/ 2772547 h 2901711"/>
                  <a:gd name="connsiteX0" fmla="*/ 320930 w 1986425"/>
                  <a:gd name="connsiteY0" fmla="*/ 2772547 h 2976016"/>
                  <a:gd name="connsiteX1" fmla="*/ 1300491 w 1986425"/>
                  <a:gd name="connsiteY1" fmla="*/ 0 h 2976016"/>
                  <a:gd name="connsiteX2" fmla="*/ 1958059 w 1986425"/>
                  <a:gd name="connsiteY2" fmla="*/ 2772547 h 2976016"/>
                  <a:gd name="connsiteX3" fmla="*/ 320930 w 1986425"/>
                  <a:gd name="connsiteY3" fmla="*/ 2772547 h 2976016"/>
                  <a:gd name="connsiteX0" fmla="*/ 320930 w 1757978"/>
                  <a:gd name="connsiteY0" fmla="*/ 2772547 h 2871511"/>
                  <a:gd name="connsiteX1" fmla="*/ 1300491 w 1757978"/>
                  <a:gd name="connsiteY1" fmla="*/ 0 h 2871511"/>
                  <a:gd name="connsiteX2" fmla="*/ 1715340 w 1757978"/>
                  <a:gd name="connsiteY2" fmla="*/ 2394363 h 2871511"/>
                  <a:gd name="connsiteX3" fmla="*/ 320930 w 1757978"/>
                  <a:gd name="connsiteY3" fmla="*/ 2772547 h 2871511"/>
                  <a:gd name="connsiteX0" fmla="*/ 320930 w 1757978"/>
                  <a:gd name="connsiteY0" fmla="*/ 2772547 h 2867836"/>
                  <a:gd name="connsiteX1" fmla="*/ 1300491 w 1757978"/>
                  <a:gd name="connsiteY1" fmla="*/ 0 h 2867836"/>
                  <a:gd name="connsiteX2" fmla="*/ 1715340 w 1757978"/>
                  <a:gd name="connsiteY2" fmla="*/ 2394363 h 2867836"/>
                  <a:gd name="connsiteX3" fmla="*/ 320930 w 1757978"/>
                  <a:gd name="connsiteY3" fmla="*/ 2772547 h 2867836"/>
                  <a:gd name="connsiteX0" fmla="*/ 320930 w 1730739"/>
                  <a:gd name="connsiteY0" fmla="*/ 2772547 h 2841984"/>
                  <a:gd name="connsiteX1" fmla="*/ 1300491 w 1730739"/>
                  <a:gd name="connsiteY1" fmla="*/ 0 h 2841984"/>
                  <a:gd name="connsiteX2" fmla="*/ 1685332 w 1730739"/>
                  <a:gd name="connsiteY2" fmla="*/ 2138974 h 2841984"/>
                  <a:gd name="connsiteX3" fmla="*/ 320930 w 1730739"/>
                  <a:gd name="connsiteY3" fmla="*/ 2772547 h 2841984"/>
                  <a:gd name="connsiteX0" fmla="*/ 320930 w 1730739"/>
                  <a:gd name="connsiteY0" fmla="*/ 2772547 h 2901674"/>
                  <a:gd name="connsiteX1" fmla="*/ 1300491 w 1730739"/>
                  <a:gd name="connsiteY1" fmla="*/ 0 h 2901674"/>
                  <a:gd name="connsiteX2" fmla="*/ 1685332 w 1730739"/>
                  <a:gd name="connsiteY2" fmla="*/ 2138974 h 2901674"/>
                  <a:gd name="connsiteX3" fmla="*/ 320930 w 1730739"/>
                  <a:gd name="connsiteY3" fmla="*/ 2772547 h 2901674"/>
                  <a:gd name="connsiteX0" fmla="*/ 320930 w 1758440"/>
                  <a:gd name="connsiteY0" fmla="*/ 2772547 h 2905085"/>
                  <a:gd name="connsiteX1" fmla="*/ 1300491 w 1758440"/>
                  <a:gd name="connsiteY1" fmla="*/ 0 h 2905085"/>
                  <a:gd name="connsiteX2" fmla="*/ 1715846 w 1758440"/>
                  <a:gd name="connsiteY2" fmla="*/ 2154937 h 2905085"/>
                  <a:gd name="connsiteX3" fmla="*/ 320930 w 1758440"/>
                  <a:gd name="connsiteY3" fmla="*/ 2772547 h 2905085"/>
                  <a:gd name="connsiteX0" fmla="*/ 320930 w 1727108"/>
                  <a:gd name="connsiteY0" fmla="*/ 2772547 h 2905085"/>
                  <a:gd name="connsiteX1" fmla="*/ 1300491 w 1727108"/>
                  <a:gd name="connsiteY1" fmla="*/ 0 h 2905085"/>
                  <a:gd name="connsiteX2" fmla="*/ 1715846 w 1727108"/>
                  <a:gd name="connsiteY2" fmla="*/ 2154937 h 2905085"/>
                  <a:gd name="connsiteX3" fmla="*/ 320930 w 1727108"/>
                  <a:gd name="connsiteY3" fmla="*/ 2772547 h 2905085"/>
                  <a:gd name="connsiteX0" fmla="*/ 320930 w 1806597"/>
                  <a:gd name="connsiteY0" fmla="*/ 2825449 h 2957987"/>
                  <a:gd name="connsiteX1" fmla="*/ 1300491 w 1806597"/>
                  <a:gd name="connsiteY1" fmla="*/ 52902 h 2957987"/>
                  <a:gd name="connsiteX2" fmla="*/ 1629937 w 1806597"/>
                  <a:gd name="connsiteY2" fmla="*/ 1093496 h 2957987"/>
                  <a:gd name="connsiteX3" fmla="*/ 1715846 w 1806597"/>
                  <a:gd name="connsiteY3" fmla="*/ 2207839 h 2957987"/>
                  <a:gd name="connsiteX4" fmla="*/ 320930 w 1806597"/>
                  <a:gd name="connsiteY4" fmla="*/ 2825449 h 2957987"/>
                  <a:gd name="connsiteX0" fmla="*/ 320930 w 1829860"/>
                  <a:gd name="connsiteY0" fmla="*/ 2829561 h 2962099"/>
                  <a:gd name="connsiteX1" fmla="*/ 1300491 w 1829860"/>
                  <a:gd name="connsiteY1" fmla="*/ 57014 h 2962099"/>
                  <a:gd name="connsiteX2" fmla="*/ 1715146 w 1829860"/>
                  <a:gd name="connsiteY2" fmla="*/ 1010739 h 2962099"/>
                  <a:gd name="connsiteX3" fmla="*/ 1715846 w 1829860"/>
                  <a:gd name="connsiteY3" fmla="*/ 2211951 h 2962099"/>
                  <a:gd name="connsiteX4" fmla="*/ 320930 w 1829860"/>
                  <a:gd name="connsiteY4" fmla="*/ 2829561 h 2962099"/>
                  <a:gd name="connsiteX0" fmla="*/ 320930 w 1829632"/>
                  <a:gd name="connsiteY0" fmla="*/ 2829561 h 2962099"/>
                  <a:gd name="connsiteX1" fmla="*/ 1300491 w 1829632"/>
                  <a:gd name="connsiteY1" fmla="*/ 57014 h 2962099"/>
                  <a:gd name="connsiteX2" fmla="*/ 1715146 w 1829632"/>
                  <a:gd name="connsiteY2" fmla="*/ 1010739 h 2962099"/>
                  <a:gd name="connsiteX3" fmla="*/ 1715846 w 1829632"/>
                  <a:gd name="connsiteY3" fmla="*/ 2211951 h 2962099"/>
                  <a:gd name="connsiteX4" fmla="*/ 320930 w 1829632"/>
                  <a:gd name="connsiteY4" fmla="*/ 2829561 h 2962099"/>
                  <a:gd name="connsiteX0" fmla="*/ 320930 w 1770129"/>
                  <a:gd name="connsiteY0" fmla="*/ 2829561 h 2970295"/>
                  <a:gd name="connsiteX1" fmla="*/ 1300491 w 1770129"/>
                  <a:gd name="connsiteY1" fmla="*/ 57014 h 2970295"/>
                  <a:gd name="connsiteX2" fmla="*/ 1715146 w 1770129"/>
                  <a:gd name="connsiteY2" fmla="*/ 1010739 h 2970295"/>
                  <a:gd name="connsiteX3" fmla="*/ 1607236 w 1770129"/>
                  <a:gd name="connsiteY3" fmla="*/ 2247919 h 2970295"/>
                  <a:gd name="connsiteX4" fmla="*/ 320930 w 1770129"/>
                  <a:gd name="connsiteY4" fmla="*/ 2829561 h 2970295"/>
                  <a:gd name="connsiteX0" fmla="*/ 320930 w 1796904"/>
                  <a:gd name="connsiteY0" fmla="*/ 2829561 h 2979420"/>
                  <a:gd name="connsiteX1" fmla="*/ 1300491 w 1796904"/>
                  <a:gd name="connsiteY1" fmla="*/ 57014 h 2979420"/>
                  <a:gd name="connsiteX2" fmla="*/ 1715146 w 1796904"/>
                  <a:gd name="connsiteY2" fmla="*/ 1010739 h 2979420"/>
                  <a:gd name="connsiteX3" fmla="*/ 1662482 w 1796904"/>
                  <a:gd name="connsiteY3" fmla="*/ 2284552 h 2979420"/>
                  <a:gd name="connsiteX4" fmla="*/ 320930 w 1796904"/>
                  <a:gd name="connsiteY4" fmla="*/ 2829561 h 2979420"/>
                  <a:gd name="connsiteX0" fmla="*/ 320930 w 1796904"/>
                  <a:gd name="connsiteY0" fmla="*/ 2829561 h 2938115"/>
                  <a:gd name="connsiteX1" fmla="*/ 1300491 w 1796904"/>
                  <a:gd name="connsiteY1" fmla="*/ 57014 h 2938115"/>
                  <a:gd name="connsiteX2" fmla="*/ 1715146 w 1796904"/>
                  <a:gd name="connsiteY2" fmla="*/ 1010739 h 2938115"/>
                  <a:gd name="connsiteX3" fmla="*/ 1662482 w 1796904"/>
                  <a:gd name="connsiteY3" fmla="*/ 2284552 h 2938115"/>
                  <a:gd name="connsiteX4" fmla="*/ 320930 w 1796904"/>
                  <a:gd name="connsiteY4" fmla="*/ 2829561 h 2938115"/>
                  <a:gd name="connsiteX0" fmla="*/ 320930 w 1796904"/>
                  <a:gd name="connsiteY0" fmla="*/ 2829561 h 3160877"/>
                  <a:gd name="connsiteX1" fmla="*/ 1300491 w 1796904"/>
                  <a:gd name="connsiteY1" fmla="*/ 57014 h 3160877"/>
                  <a:gd name="connsiteX2" fmla="*/ 1715146 w 1796904"/>
                  <a:gd name="connsiteY2" fmla="*/ 1010739 h 3160877"/>
                  <a:gd name="connsiteX3" fmla="*/ 1662482 w 1796904"/>
                  <a:gd name="connsiteY3" fmla="*/ 2284552 h 3160877"/>
                  <a:gd name="connsiteX4" fmla="*/ 1405735 w 1796904"/>
                  <a:gd name="connsiteY4" fmla="*/ 3075688 h 3160877"/>
                  <a:gd name="connsiteX5" fmla="*/ 320930 w 1796904"/>
                  <a:gd name="connsiteY5" fmla="*/ 2829561 h 3160877"/>
                  <a:gd name="connsiteX0" fmla="*/ 320930 w 1857239"/>
                  <a:gd name="connsiteY0" fmla="*/ 2829561 h 3160877"/>
                  <a:gd name="connsiteX1" fmla="*/ 1300491 w 1857239"/>
                  <a:gd name="connsiteY1" fmla="*/ 57014 h 3160877"/>
                  <a:gd name="connsiteX2" fmla="*/ 1715146 w 1857239"/>
                  <a:gd name="connsiteY2" fmla="*/ 1010739 h 3160877"/>
                  <a:gd name="connsiteX3" fmla="*/ 1755446 w 1857239"/>
                  <a:gd name="connsiteY3" fmla="*/ 2325451 h 3160877"/>
                  <a:gd name="connsiteX4" fmla="*/ 1405735 w 1857239"/>
                  <a:gd name="connsiteY4" fmla="*/ 3075688 h 3160877"/>
                  <a:gd name="connsiteX5" fmla="*/ 320930 w 1857239"/>
                  <a:gd name="connsiteY5" fmla="*/ 2829561 h 3160877"/>
                  <a:gd name="connsiteX0" fmla="*/ 320930 w 1797433"/>
                  <a:gd name="connsiteY0" fmla="*/ 2829561 h 3160877"/>
                  <a:gd name="connsiteX1" fmla="*/ 1300491 w 1797433"/>
                  <a:gd name="connsiteY1" fmla="*/ 57014 h 3160877"/>
                  <a:gd name="connsiteX2" fmla="*/ 1715146 w 1797433"/>
                  <a:gd name="connsiteY2" fmla="*/ 1010739 h 3160877"/>
                  <a:gd name="connsiteX3" fmla="*/ 1755446 w 1797433"/>
                  <a:gd name="connsiteY3" fmla="*/ 2325451 h 3160877"/>
                  <a:gd name="connsiteX4" fmla="*/ 1405735 w 1797433"/>
                  <a:gd name="connsiteY4" fmla="*/ 3075688 h 3160877"/>
                  <a:gd name="connsiteX5" fmla="*/ 320930 w 1797433"/>
                  <a:gd name="connsiteY5" fmla="*/ 2829561 h 3160877"/>
                  <a:gd name="connsiteX0" fmla="*/ 320930 w 1799555"/>
                  <a:gd name="connsiteY0" fmla="*/ 2834025 h 3165341"/>
                  <a:gd name="connsiteX1" fmla="*/ 1300491 w 1799555"/>
                  <a:gd name="connsiteY1" fmla="*/ 61478 h 3165341"/>
                  <a:gd name="connsiteX2" fmla="*/ 1722075 w 1799555"/>
                  <a:gd name="connsiteY2" fmla="*/ 933776 h 3165341"/>
                  <a:gd name="connsiteX3" fmla="*/ 1755446 w 1799555"/>
                  <a:gd name="connsiteY3" fmla="*/ 2329915 h 3165341"/>
                  <a:gd name="connsiteX4" fmla="*/ 1405735 w 1799555"/>
                  <a:gd name="connsiteY4" fmla="*/ 3080152 h 3165341"/>
                  <a:gd name="connsiteX5" fmla="*/ 320930 w 1799555"/>
                  <a:gd name="connsiteY5" fmla="*/ 2834025 h 3165341"/>
                  <a:gd name="connsiteX0" fmla="*/ 320930 w 1796075"/>
                  <a:gd name="connsiteY0" fmla="*/ 2834025 h 3165341"/>
                  <a:gd name="connsiteX1" fmla="*/ 1300491 w 1796075"/>
                  <a:gd name="connsiteY1" fmla="*/ 61478 h 3165341"/>
                  <a:gd name="connsiteX2" fmla="*/ 1722075 w 1796075"/>
                  <a:gd name="connsiteY2" fmla="*/ 933776 h 3165341"/>
                  <a:gd name="connsiteX3" fmla="*/ 1755446 w 1796075"/>
                  <a:gd name="connsiteY3" fmla="*/ 2329915 h 3165341"/>
                  <a:gd name="connsiteX4" fmla="*/ 1405735 w 1796075"/>
                  <a:gd name="connsiteY4" fmla="*/ 3080152 h 3165341"/>
                  <a:gd name="connsiteX5" fmla="*/ 320930 w 1796075"/>
                  <a:gd name="connsiteY5" fmla="*/ 2834025 h 3165341"/>
                  <a:gd name="connsiteX0" fmla="*/ 316727 w 1791872"/>
                  <a:gd name="connsiteY0" fmla="*/ 2915457 h 3246773"/>
                  <a:gd name="connsiteX1" fmla="*/ 1308999 w 1791872"/>
                  <a:gd name="connsiteY1" fmla="*/ 56775 h 3246773"/>
                  <a:gd name="connsiteX2" fmla="*/ 1717872 w 1791872"/>
                  <a:gd name="connsiteY2" fmla="*/ 1015208 h 3246773"/>
                  <a:gd name="connsiteX3" fmla="*/ 1751243 w 1791872"/>
                  <a:gd name="connsiteY3" fmla="*/ 2411347 h 3246773"/>
                  <a:gd name="connsiteX4" fmla="*/ 1401532 w 1791872"/>
                  <a:gd name="connsiteY4" fmla="*/ 3161584 h 3246773"/>
                  <a:gd name="connsiteX5" fmla="*/ 316727 w 1791872"/>
                  <a:gd name="connsiteY5" fmla="*/ 2915457 h 3246773"/>
                  <a:gd name="connsiteX0" fmla="*/ 316727 w 1791872"/>
                  <a:gd name="connsiteY0" fmla="*/ 2858682 h 3189998"/>
                  <a:gd name="connsiteX1" fmla="*/ 1308999 w 1791872"/>
                  <a:gd name="connsiteY1" fmla="*/ 0 h 3189998"/>
                  <a:gd name="connsiteX2" fmla="*/ 1717872 w 1791872"/>
                  <a:gd name="connsiteY2" fmla="*/ 958433 h 3189998"/>
                  <a:gd name="connsiteX3" fmla="*/ 1751243 w 1791872"/>
                  <a:gd name="connsiteY3" fmla="*/ 2354572 h 3189998"/>
                  <a:gd name="connsiteX4" fmla="*/ 1401532 w 1791872"/>
                  <a:gd name="connsiteY4" fmla="*/ 3104809 h 3189998"/>
                  <a:gd name="connsiteX5" fmla="*/ 316727 w 1791872"/>
                  <a:gd name="connsiteY5" fmla="*/ 2858682 h 3189998"/>
                  <a:gd name="connsiteX0" fmla="*/ 173989 w 1649134"/>
                  <a:gd name="connsiteY0" fmla="*/ 2858682 h 3189998"/>
                  <a:gd name="connsiteX1" fmla="*/ 1166261 w 1649134"/>
                  <a:gd name="connsiteY1" fmla="*/ 0 h 3189998"/>
                  <a:gd name="connsiteX2" fmla="*/ 1575134 w 1649134"/>
                  <a:gd name="connsiteY2" fmla="*/ 958433 h 3189998"/>
                  <a:gd name="connsiteX3" fmla="*/ 1608505 w 1649134"/>
                  <a:gd name="connsiteY3" fmla="*/ 2354572 h 3189998"/>
                  <a:gd name="connsiteX4" fmla="*/ 1258794 w 1649134"/>
                  <a:gd name="connsiteY4" fmla="*/ 3104809 h 3189998"/>
                  <a:gd name="connsiteX5" fmla="*/ 173989 w 1649134"/>
                  <a:gd name="connsiteY5" fmla="*/ 2858682 h 3189998"/>
                  <a:gd name="connsiteX0" fmla="*/ 173989 w 1635839"/>
                  <a:gd name="connsiteY0" fmla="*/ 2858682 h 3189998"/>
                  <a:gd name="connsiteX1" fmla="*/ 1166261 w 1635839"/>
                  <a:gd name="connsiteY1" fmla="*/ 0 h 3189998"/>
                  <a:gd name="connsiteX2" fmla="*/ 1508417 w 1635839"/>
                  <a:gd name="connsiteY2" fmla="*/ 954460 h 3189998"/>
                  <a:gd name="connsiteX3" fmla="*/ 1608505 w 1635839"/>
                  <a:gd name="connsiteY3" fmla="*/ 2354572 h 3189998"/>
                  <a:gd name="connsiteX4" fmla="*/ 1258794 w 1635839"/>
                  <a:gd name="connsiteY4" fmla="*/ 3104809 h 3189998"/>
                  <a:gd name="connsiteX5" fmla="*/ 173989 w 1635839"/>
                  <a:gd name="connsiteY5" fmla="*/ 2858682 h 3189998"/>
                  <a:gd name="connsiteX0" fmla="*/ 173989 w 1635839"/>
                  <a:gd name="connsiteY0" fmla="*/ 2858682 h 3189998"/>
                  <a:gd name="connsiteX1" fmla="*/ 1166261 w 1635839"/>
                  <a:gd name="connsiteY1" fmla="*/ 0 h 3189998"/>
                  <a:gd name="connsiteX2" fmla="*/ 1508417 w 1635839"/>
                  <a:gd name="connsiteY2" fmla="*/ 954460 h 3189998"/>
                  <a:gd name="connsiteX3" fmla="*/ 1608505 w 1635839"/>
                  <a:gd name="connsiteY3" fmla="*/ 2354572 h 3189998"/>
                  <a:gd name="connsiteX4" fmla="*/ 1258794 w 1635839"/>
                  <a:gd name="connsiteY4" fmla="*/ 3104809 h 3189998"/>
                  <a:gd name="connsiteX5" fmla="*/ 173989 w 1635839"/>
                  <a:gd name="connsiteY5" fmla="*/ 2858682 h 3189998"/>
                  <a:gd name="connsiteX0" fmla="*/ 173989 w 1649044"/>
                  <a:gd name="connsiteY0" fmla="*/ 2858682 h 3189998"/>
                  <a:gd name="connsiteX1" fmla="*/ 1166261 w 1649044"/>
                  <a:gd name="connsiteY1" fmla="*/ 0 h 3189998"/>
                  <a:gd name="connsiteX2" fmla="*/ 1574816 w 1649044"/>
                  <a:gd name="connsiteY2" fmla="*/ 920970 h 3189998"/>
                  <a:gd name="connsiteX3" fmla="*/ 1608505 w 1649044"/>
                  <a:gd name="connsiteY3" fmla="*/ 2354572 h 3189998"/>
                  <a:gd name="connsiteX4" fmla="*/ 1258794 w 1649044"/>
                  <a:gd name="connsiteY4" fmla="*/ 3104809 h 3189998"/>
                  <a:gd name="connsiteX5" fmla="*/ 173989 w 1649044"/>
                  <a:gd name="connsiteY5" fmla="*/ 2858682 h 3189998"/>
                  <a:gd name="connsiteX0" fmla="*/ 173989 w 1649044"/>
                  <a:gd name="connsiteY0" fmla="*/ 2858682 h 3008431"/>
                  <a:gd name="connsiteX1" fmla="*/ 1166261 w 1649044"/>
                  <a:gd name="connsiteY1" fmla="*/ 0 h 3008431"/>
                  <a:gd name="connsiteX2" fmla="*/ 1574816 w 1649044"/>
                  <a:gd name="connsiteY2" fmla="*/ 920970 h 3008431"/>
                  <a:gd name="connsiteX3" fmla="*/ 1608505 w 1649044"/>
                  <a:gd name="connsiteY3" fmla="*/ 2354572 h 3008431"/>
                  <a:gd name="connsiteX4" fmla="*/ 1143813 w 1649044"/>
                  <a:gd name="connsiteY4" fmla="*/ 2498876 h 3008431"/>
                  <a:gd name="connsiteX5" fmla="*/ 173989 w 1649044"/>
                  <a:gd name="connsiteY5" fmla="*/ 2858682 h 3008431"/>
                  <a:gd name="connsiteX0" fmla="*/ 178111 w 1626608"/>
                  <a:gd name="connsiteY0" fmla="*/ 3104536 h 3226092"/>
                  <a:gd name="connsiteX1" fmla="*/ 1143825 w 1626608"/>
                  <a:gd name="connsiteY1" fmla="*/ 0 h 3226092"/>
                  <a:gd name="connsiteX2" fmla="*/ 1552380 w 1626608"/>
                  <a:gd name="connsiteY2" fmla="*/ 920970 h 3226092"/>
                  <a:gd name="connsiteX3" fmla="*/ 1586069 w 1626608"/>
                  <a:gd name="connsiteY3" fmla="*/ 2354572 h 3226092"/>
                  <a:gd name="connsiteX4" fmla="*/ 1121377 w 1626608"/>
                  <a:gd name="connsiteY4" fmla="*/ 2498876 h 3226092"/>
                  <a:gd name="connsiteX5" fmla="*/ 178111 w 1626608"/>
                  <a:gd name="connsiteY5" fmla="*/ 3104536 h 3226092"/>
                  <a:gd name="connsiteX0" fmla="*/ 169652 w 1673860"/>
                  <a:gd name="connsiteY0" fmla="*/ 3252773 h 3361889"/>
                  <a:gd name="connsiteX1" fmla="*/ 1191077 w 1673860"/>
                  <a:gd name="connsiteY1" fmla="*/ 0 h 3361889"/>
                  <a:gd name="connsiteX2" fmla="*/ 1599632 w 1673860"/>
                  <a:gd name="connsiteY2" fmla="*/ 920970 h 3361889"/>
                  <a:gd name="connsiteX3" fmla="*/ 1633321 w 1673860"/>
                  <a:gd name="connsiteY3" fmla="*/ 2354572 h 3361889"/>
                  <a:gd name="connsiteX4" fmla="*/ 1168629 w 1673860"/>
                  <a:gd name="connsiteY4" fmla="*/ 2498876 h 3361889"/>
                  <a:gd name="connsiteX5" fmla="*/ 169652 w 1673860"/>
                  <a:gd name="connsiteY5" fmla="*/ 3252773 h 3361889"/>
                  <a:gd name="connsiteX0" fmla="*/ 169652 w 1673860"/>
                  <a:gd name="connsiteY0" fmla="*/ 3252773 h 3252773"/>
                  <a:gd name="connsiteX1" fmla="*/ 1191077 w 1673860"/>
                  <a:gd name="connsiteY1" fmla="*/ 0 h 3252773"/>
                  <a:gd name="connsiteX2" fmla="*/ 1599632 w 1673860"/>
                  <a:gd name="connsiteY2" fmla="*/ 920970 h 3252773"/>
                  <a:gd name="connsiteX3" fmla="*/ 1633321 w 1673860"/>
                  <a:gd name="connsiteY3" fmla="*/ 2354572 h 3252773"/>
                  <a:gd name="connsiteX4" fmla="*/ 1168629 w 1673860"/>
                  <a:gd name="connsiteY4" fmla="*/ 2498876 h 3252773"/>
                  <a:gd name="connsiteX5" fmla="*/ 169652 w 1673860"/>
                  <a:gd name="connsiteY5" fmla="*/ 3252773 h 3252773"/>
                  <a:gd name="connsiteX0" fmla="*/ 71157 w 1575365"/>
                  <a:gd name="connsiteY0" fmla="*/ 3252773 h 3252773"/>
                  <a:gd name="connsiteX1" fmla="*/ 1092582 w 1575365"/>
                  <a:gd name="connsiteY1" fmla="*/ 0 h 3252773"/>
                  <a:gd name="connsiteX2" fmla="*/ 1501137 w 1575365"/>
                  <a:gd name="connsiteY2" fmla="*/ 920970 h 3252773"/>
                  <a:gd name="connsiteX3" fmla="*/ 1534826 w 1575365"/>
                  <a:gd name="connsiteY3" fmla="*/ 2354572 h 3252773"/>
                  <a:gd name="connsiteX4" fmla="*/ 1070134 w 1575365"/>
                  <a:gd name="connsiteY4" fmla="*/ 2498876 h 3252773"/>
                  <a:gd name="connsiteX5" fmla="*/ 71157 w 1575365"/>
                  <a:gd name="connsiteY5" fmla="*/ 3252773 h 3252773"/>
                  <a:gd name="connsiteX0" fmla="*/ 93651 w 1597859"/>
                  <a:gd name="connsiteY0" fmla="*/ 3252773 h 3252773"/>
                  <a:gd name="connsiteX1" fmla="*/ 158279 w 1597859"/>
                  <a:gd name="connsiteY1" fmla="*/ 1449991 h 3252773"/>
                  <a:gd name="connsiteX2" fmla="*/ 1115076 w 1597859"/>
                  <a:gd name="connsiteY2" fmla="*/ 0 h 3252773"/>
                  <a:gd name="connsiteX3" fmla="*/ 1523631 w 1597859"/>
                  <a:gd name="connsiteY3" fmla="*/ 920970 h 3252773"/>
                  <a:gd name="connsiteX4" fmla="*/ 1557320 w 1597859"/>
                  <a:gd name="connsiteY4" fmla="*/ 2354572 h 3252773"/>
                  <a:gd name="connsiteX5" fmla="*/ 1092628 w 1597859"/>
                  <a:gd name="connsiteY5" fmla="*/ 2498876 h 3252773"/>
                  <a:gd name="connsiteX6" fmla="*/ 93651 w 1597859"/>
                  <a:gd name="connsiteY6" fmla="*/ 3252773 h 3252773"/>
                  <a:gd name="connsiteX0" fmla="*/ 93651 w 1597859"/>
                  <a:gd name="connsiteY0" fmla="*/ 3253507 h 3253507"/>
                  <a:gd name="connsiteX1" fmla="*/ 158279 w 1597859"/>
                  <a:gd name="connsiteY1" fmla="*/ 1450725 h 3253507"/>
                  <a:gd name="connsiteX2" fmla="*/ 388004 w 1597859"/>
                  <a:gd name="connsiteY2" fmla="*/ 656706 h 3253507"/>
                  <a:gd name="connsiteX3" fmla="*/ 1115076 w 1597859"/>
                  <a:gd name="connsiteY3" fmla="*/ 734 h 3253507"/>
                  <a:gd name="connsiteX4" fmla="*/ 1523631 w 1597859"/>
                  <a:gd name="connsiteY4" fmla="*/ 921704 h 3253507"/>
                  <a:gd name="connsiteX5" fmla="*/ 1557320 w 1597859"/>
                  <a:gd name="connsiteY5" fmla="*/ 2355306 h 3253507"/>
                  <a:gd name="connsiteX6" fmla="*/ 1092628 w 1597859"/>
                  <a:gd name="connsiteY6" fmla="*/ 2499610 h 3253507"/>
                  <a:gd name="connsiteX7" fmla="*/ 93651 w 1597859"/>
                  <a:gd name="connsiteY7" fmla="*/ 3253507 h 3253507"/>
                  <a:gd name="connsiteX0" fmla="*/ 101409 w 1605617"/>
                  <a:gd name="connsiteY0" fmla="*/ 3253507 h 3253507"/>
                  <a:gd name="connsiteX1" fmla="*/ 23845 w 1605617"/>
                  <a:gd name="connsiteY1" fmla="*/ 1731104 h 3253507"/>
                  <a:gd name="connsiteX2" fmla="*/ 166037 w 1605617"/>
                  <a:gd name="connsiteY2" fmla="*/ 1450725 h 3253507"/>
                  <a:gd name="connsiteX3" fmla="*/ 395762 w 1605617"/>
                  <a:gd name="connsiteY3" fmla="*/ 656706 h 3253507"/>
                  <a:gd name="connsiteX4" fmla="*/ 1122834 w 1605617"/>
                  <a:gd name="connsiteY4" fmla="*/ 734 h 3253507"/>
                  <a:gd name="connsiteX5" fmla="*/ 1531389 w 1605617"/>
                  <a:gd name="connsiteY5" fmla="*/ 921704 h 3253507"/>
                  <a:gd name="connsiteX6" fmla="*/ 1565078 w 1605617"/>
                  <a:gd name="connsiteY6" fmla="*/ 2355306 h 3253507"/>
                  <a:gd name="connsiteX7" fmla="*/ 1100386 w 1605617"/>
                  <a:gd name="connsiteY7" fmla="*/ 2499610 h 3253507"/>
                  <a:gd name="connsiteX8" fmla="*/ 101409 w 1605617"/>
                  <a:gd name="connsiteY8" fmla="*/ 3253507 h 3253507"/>
                  <a:gd name="connsiteX0" fmla="*/ 101409 w 1605617"/>
                  <a:gd name="connsiteY0" fmla="*/ 3253507 h 3253507"/>
                  <a:gd name="connsiteX1" fmla="*/ 23845 w 1605617"/>
                  <a:gd name="connsiteY1" fmla="*/ 1731104 h 3253507"/>
                  <a:gd name="connsiteX2" fmla="*/ 132272 w 1605617"/>
                  <a:gd name="connsiteY2" fmla="*/ 1323904 h 3253507"/>
                  <a:gd name="connsiteX3" fmla="*/ 395762 w 1605617"/>
                  <a:gd name="connsiteY3" fmla="*/ 656706 h 3253507"/>
                  <a:gd name="connsiteX4" fmla="*/ 1122834 w 1605617"/>
                  <a:gd name="connsiteY4" fmla="*/ 734 h 3253507"/>
                  <a:gd name="connsiteX5" fmla="*/ 1531389 w 1605617"/>
                  <a:gd name="connsiteY5" fmla="*/ 921704 h 3253507"/>
                  <a:gd name="connsiteX6" fmla="*/ 1565078 w 1605617"/>
                  <a:gd name="connsiteY6" fmla="*/ 2355306 h 3253507"/>
                  <a:gd name="connsiteX7" fmla="*/ 1100386 w 1605617"/>
                  <a:gd name="connsiteY7" fmla="*/ 2499610 h 3253507"/>
                  <a:gd name="connsiteX8" fmla="*/ 101409 w 1605617"/>
                  <a:gd name="connsiteY8" fmla="*/ 3253507 h 3253507"/>
                  <a:gd name="connsiteX0" fmla="*/ 110674 w 1614882"/>
                  <a:gd name="connsiteY0" fmla="*/ 3253507 h 3253507"/>
                  <a:gd name="connsiteX1" fmla="*/ 16671 w 1614882"/>
                  <a:gd name="connsiteY1" fmla="*/ 2104555 h 3253507"/>
                  <a:gd name="connsiteX2" fmla="*/ 141537 w 1614882"/>
                  <a:gd name="connsiteY2" fmla="*/ 1323904 h 3253507"/>
                  <a:gd name="connsiteX3" fmla="*/ 405027 w 1614882"/>
                  <a:gd name="connsiteY3" fmla="*/ 656706 h 3253507"/>
                  <a:gd name="connsiteX4" fmla="*/ 1132099 w 1614882"/>
                  <a:gd name="connsiteY4" fmla="*/ 734 h 3253507"/>
                  <a:gd name="connsiteX5" fmla="*/ 1540654 w 1614882"/>
                  <a:gd name="connsiteY5" fmla="*/ 921704 h 3253507"/>
                  <a:gd name="connsiteX6" fmla="*/ 1574343 w 1614882"/>
                  <a:gd name="connsiteY6" fmla="*/ 2355306 h 3253507"/>
                  <a:gd name="connsiteX7" fmla="*/ 1109651 w 1614882"/>
                  <a:gd name="connsiteY7" fmla="*/ 2499610 h 3253507"/>
                  <a:gd name="connsiteX8" fmla="*/ 110674 w 1614882"/>
                  <a:gd name="connsiteY8" fmla="*/ 3253507 h 3253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14882" h="3253507">
                    <a:moveTo>
                      <a:pt x="110674" y="3253507"/>
                    </a:moveTo>
                    <a:cubicBezTo>
                      <a:pt x="-45415" y="3094421"/>
                      <a:pt x="5900" y="2405019"/>
                      <a:pt x="16671" y="2104555"/>
                    </a:cubicBezTo>
                    <a:cubicBezTo>
                      <a:pt x="27442" y="1804091"/>
                      <a:pt x="102885" y="1471969"/>
                      <a:pt x="141537" y="1323904"/>
                    </a:cubicBezTo>
                    <a:cubicBezTo>
                      <a:pt x="200070" y="914253"/>
                      <a:pt x="245561" y="898371"/>
                      <a:pt x="405027" y="656706"/>
                    </a:cubicBezTo>
                    <a:cubicBezTo>
                      <a:pt x="564493" y="415041"/>
                      <a:pt x="952302" y="-20284"/>
                      <a:pt x="1132099" y="734"/>
                    </a:cubicBezTo>
                    <a:cubicBezTo>
                      <a:pt x="1304793" y="314576"/>
                      <a:pt x="1455506" y="569683"/>
                      <a:pt x="1540654" y="921704"/>
                    </a:cubicBezTo>
                    <a:cubicBezTo>
                      <a:pt x="1595289" y="1257762"/>
                      <a:pt x="1657702" y="1710044"/>
                      <a:pt x="1574343" y="2355306"/>
                    </a:cubicBezTo>
                    <a:cubicBezTo>
                      <a:pt x="1496008" y="2653246"/>
                      <a:pt x="1333243" y="2408775"/>
                      <a:pt x="1109651" y="2499610"/>
                    </a:cubicBezTo>
                    <a:cubicBezTo>
                      <a:pt x="886059" y="2590445"/>
                      <a:pt x="311415" y="3097071"/>
                      <a:pt x="110674" y="3253507"/>
                    </a:cubicBezTo>
                    <a:close/>
                  </a:path>
                </a:pathLst>
              </a:custGeom>
              <a:solidFill>
                <a:srgbClr val="FBEAC5"/>
              </a:solidFill>
              <a:ln w="38100">
                <a:solidFill>
                  <a:schemeClr val="tx1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n w="762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11" name="口"/>
              <p:cNvSpPr/>
              <p:nvPr/>
            </p:nvSpPr>
            <p:spPr>
              <a:xfrm rot="10339782" flipV="1">
                <a:off x="5366249" y="3243971"/>
                <a:ext cx="1156601" cy="1008848"/>
              </a:xfrm>
              <a:custGeom>
                <a:avLst/>
                <a:gdLst>
                  <a:gd name="connsiteX0" fmla="*/ 0 w 1005840"/>
                  <a:gd name="connsiteY0" fmla="*/ 144780 h 358140"/>
                  <a:gd name="connsiteX1" fmla="*/ 281940 w 1005840"/>
                  <a:gd name="connsiteY1" fmla="*/ 114300 h 358140"/>
                  <a:gd name="connsiteX2" fmla="*/ 762000 w 1005840"/>
                  <a:gd name="connsiteY2" fmla="*/ 0 h 358140"/>
                  <a:gd name="connsiteX3" fmla="*/ 1005840 w 1005840"/>
                  <a:gd name="connsiteY3" fmla="*/ 7620 h 358140"/>
                  <a:gd name="connsiteX4" fmla="*/ 937260 w 1005840"/>
                  <a:gd name="connsiteY4" fmla="*/ 205740 h 358140"/>
                  <a:gd name="connsiteX5" fmla="*/ 502920 w 1005840"/>
                  <a:gd name="connsiteY5" fmla="*/ 281940 h 358140"/>
                  <a:gd name="connsiteX6" fmla="*/ 152400 w 1005840"/>
                  <a:gd name="connsiteY6" fmla="*/ 358140 h 358140"/>
                  <a:gd name="connsiteX7" fmla="*/ 0 w 1005840"/>
                  <a:gd name="connsiteY7" fmla="*/ 144780 h 358140"/>
                  <a:gd name="connsiteX0" fmla="*/ 0 w 1005840"/>
                  <a:gd name="connsiteY0" fmla="*/ 148200 h 361560"/>
                  <a:gd name="connsiteX1" fmla="*/ 281940 w 1005840"/>
                  <a:gd name="connsiteY1" fmla="*/ 117720 h 361560"/>
                  <a:gd name="connsiteX2" fmla="*/ 727621 w 1005840"/>
                  <a:gd name="connsiteY2" fmla="*/ 0 h 361560"/>
                  <a:gd name="connsiteX3" fmla="*/ 1005840 w 1005840"/>
                  <a:gd name="connsiteY3" fmla="*/ 11040 h 361560"/>
                  <a:gd name="connsiteX4" fmla="*/ 937260 w 1005840"/>
                  <a:gd name="connsiteY4" fmla="*/ 209160 h 361560"/>
                  <a:gd name="connsiteX5" fmla="*/ 502920 w 1005840"/>
                  <a:gd name="connsiteY5" fmla="*/ 285360 h 361560"/>
                  <a:gd name="connsiteX6" fmla="*/ 152400 w 1005840"/>
                  <a:gd name="connsiteY6" fmla="*/ 361560 h 361560"/>
                  <a:gd name="connsiteX7" fmla="*/ 0 w 1005840"/>
                  <a:gd name="connsiteY7" fmla="*/ 148200 h 361560"/>
                  <a:gd name="connsiteX0" fmla="*/ 0 w 1005840"/>
                  <a:gd name="connsiteY0" fmla="*/ 148200 h 361560"/>
                  <a:gd name="connsiteX1" fmla="*/ 281940 w 1005840"/>
                  <a:gd name="connsiteY1" fmla="*/ 117720 h 361560"/>
                  <a:gd name="connsiteX2" fmla="*/ 727621 w 1005840"/>
                  <a:gd name="connsiteY2" fmla="*/ 0 h 361560"/>
                  <a:gd name="connsiteX3" fmla="*/ 1005840 w 1005840"/>
                  <a:gd name="connsiteY3" fmla="*/ 11040 h 361560"/>
                  <a:gd name="connsiteX4" fmla="*/ 937260 w 1005840"/>
                  <a:gd name="connsiteY4" fmla="*/ 209160 h 361560"/>
                  <a:gd name="connsiteX5" fmla="*/ 502920 w 1005840"/>
                  <a:gd name="connsiteY5" fmla="*/ 285360 h 361560"/>
                  <a:gd name="connsiteX6" fmla="*/ 152400 w 1005840"/>
                  <a:gd name="connsiteY6" fmla="*/ 361560 h 361560"/>
                  <a:gd name="connsiteX7" fmla="*/ 0 w 1005840"/>
                  <a:gd name="connsiteY7" fmla="*/ 148200 h 361560"/>
                  <a:gd name="connsiteX0" fmla="*/ 0 w 1005840"/>
                  <a:gd name="connsiteY0" fmla="*/ 148200 h 361561"/>
                  <a:gd name="connsiteX1" fmla="*/ 281940 w 1005840"/>
                  <a:gd name="connsiteY1" fmla="*/ 117720 h 361561"/>
                  <a:gd name="connsiteX2" fmla="*/ 727621 w 1005840"/>
                  <a:gd name="connsiteY2" fmla="*/ 0 h 361561"/>
                  <a:gd name="connsiteX3" fmla="*/ 1005840 w 1005840"/>
                  <a:gd name="connsiteY3" fmla="*/ 11040 h 361561"/>
                  <a:gd name="connsiteX4" fmla="*/ 937260 w 1005840"/>
                  <a:gd name="connsiteY4" fmla="*/ 209160 h 361561"/>
                  <a:gd name="connsiteX5" fmla="*/ 502920 w 1005840"/>
                  <a:gd name="connsiteY5" fmla="*/ 285360 h 361561"/>
                  <a:gd name="connsiteX6" fmla="*/ 152400 w 1005840"/>
                  <a:gd name="connsiteY6" fmla="*/ 361560 h 361561"/>
                  <a:gd name="connsiteX7" fmla="*/ 0 w 1005840"/>
                  <a:gd name="connsiteY7" fmla="*/ 148200 h 361561"/>
                  <a:gd name="connsiteX0" fmla="*/ 0 w 1005840"/>
                  <a:gd name="connsiteY0" fmla="*/ 155556 h 368919"/>
                  <a:gd name="connsiteX1" fmla="*/ 281940 w 1005840"/>
                  <a:gd name="connsiteY1" fmla="*/ 125076 h 368919"/>
                  <a:gd name="connsiteX2" fmla="*/ 727621 w 1005840"/>
                  <a:gd name="connsiteY2" fmla="*/ 7356 h 368919"/>
                  <a:gd name="connsiteX3" fmla="*/ 1005840 w 1005840"/>
                  <a:gd name="connsiteY3" fmla="*/ 18396 h 368919"/>
                  <a:gd name="connsiteX4" fmla="*/ 937260 w 1005840"/>
                  <a:gd name="connsiteY4" fmla="*/ 216516 h 368919"/>
                  <a:gd name="connsiteX5" fmla="*/ 502920 w 1005840"/>
                  <a:gd name="connsiteY5" fmla="*/ 292716 h 368919"/>
                  <a:gd name="connsiteX6" fmla="*/ 152400 w 1005840"/>
                  <a:gd name="connsiteY6" fmla="*/ 368916 h 368919"/>
                  <a:gd name="connsiteX7" fmla="*/ 0 w 1005840"/>
                  <a:gd name="connsiteY7" fmla="*/ 155556 h 368919"/>
                  <a:gd name="connsiteX0" fmla="*/ 0 w 1005840"/>
                  <a:gd name="connsiteY0" fmla="*/ 155556 h 368918"/>
                  <a:gd name="connsiteX1" fmla="*/ 281940 w 1005840"/>
                  <a:gd name="connsiteY1" fmla="*/ 125076 h 368918"/>
                  <a:gd name="connsiteX2" fmla="*/ 727621 w 1005840"/>
                  <a:gd name="connsiteY2" fmla="*/ 7356 h 368918"/>
                  <a:gd name="connsiteX3" fmla="*/ 1005840 w 1005840"/>
                  <a:gd name="connsiteY3" fmla="*/ 18396 h 368918"/>
                  <a:gd name="connsiteX4" fmla="*/ 937260 w 1005840"/>
                  <a:gd name="connsiteY4" fmla="*/ 216516 h 368918"/>
                  <a:gd name="connsiteX5" fmla="*/ 502920 w 1005840"/>
                  <a:gd name="connsiteY5" fmla="*/ 292716 h 368918"/>
                  <a:gd name="connsiteX6" fmla="*/ 152400 w 1005840"/>
                  <a:gd name="connsiteY6" fmla="*/ 368916 h 368918"/>
                  <a:gd name="connsiteX7" fmla="*/ 0 w 1005840"/>
                  <a:gd name="connsiteY7" fmla="*/ 155556 h 368918"/>
                  <a:gd name="connsiteX0" fmla="*/ 0 w 1005840"/>
                  <a:gd name="connsiteY0" fmla="*/ 155556 h 368918"/>
                  <a:gd name="connsiteX1" fmla="*/ 281940 w 1005840"/>
                  <a:gd name="connsiteY1" fmla="*/ 125077 h 368918"/>
                  <a:gd name="connsiteX2" fmla="*/ 727621 w 1005840"/>
                  <a:gd name="connsiteY2" fmla="*/ 7356 h 368918"/>
                  <a:gd name="connsiteX3" fmla="*/ 1005840 w 1005840"/>
                  <a:gd name="connsiteY3" fmla="*/ 18396 h 368918"/>
                  <a:gd name="connsiteX4" fmla="*/ 937260 w 1005840"/>
                  <a:gd name="connsiteY4" fmla="*/ 216516 h 368918"/>
                  <a:gd name="connsiteX5" fmla="*/ 502920 w 1005840"/>
                  <a:gd name="connsiteY5" fmla="*/ 292716 h 368918"/>
                  <a:gd name="connsiteX6" fmla="*/ 152400 w 1005840"/>
                  <a:gd name="connsiteY6" fmla="*/ 368916 h 368918"/>
                  <a:gd name="connsiteX7" fmla="*/ 0 w 1005840"/>
                  <a:gd name="connsiteY7" fmla="*/ 155556 h 368918"/>
                  <a:gd name="connsiteX0" fmla="*/ 0 w 1005840"/>
                  <a:gd name="connsiteY0" fmla="*/ 155556 h 368918"/>
                  <a:gd name="connsiteX1" fmla="*/ 281940 w 1005840"/>
                  <a:gd name="connsiteY1" fmla="*/ 125077 h 368918"/>
                  <a:gd name="connsiteX2" fmla="*/ 727621 w 1005840"/>
                  <a:gd name="connsiteY2" fmla="*/ 7356 h 368918"/>
                  <a:gd name="connsiteX3" fmla="*/ 1005840 w 1005840"/>
                  <a:gd name="connsiteY3" fmla="*/ 18396 h 368918"/>
                  <a:gd name="connsiteX4" fmla="*/ 937260 w 1005840"/>
                  <a:gd name="connsiteY4" fmla="*/ 216516 h 368918"/>
                  <a:gd name="connsiteX5" fmla="*/ 502920 w 1005840"/>
                  <a:gd name="connsiteY5" fmla="*/ 292716 h 368918"/>
                  <a:gd name="connsiteX6" fmla="*/ 152400 w 1005840"/>
                  <a:gd name="connsiteY6" fmla="*/ 368916 h 368918"/>
                  <a:gd name="connsiteX7" fmla="*/ 0 w 1005840"/>
                  <a:gd name="connsiteY7" fmla="*/ 155556 h 368918"/>
                  <a:gd name="connsiteX0" fmla="*/ 0 w 1005840"/>
                  <a:gd name="connsiteY0" fmla="*/ 155556 h 368918"/>
                  <a:gd name="connsiteX1" fmla="*/ 281940 w 1005840"/>
                  <a:gd name="connsiteY1" fmla="*/ 125077 h 368918"/>
                  <a:gd name="connsiteX2" fmla="*/ 727621 w 1005840"/>
                  <a:gd name="connsiteY2" fmla="*/ 7356 h 368918"/>
                  <a:gd name="connsiteX3" fmla="*/ 1005840 w 1005840"/>
                  <a:gd name="connsiteY3" fmla="*/ 18396 h 368918"/>
                  <a:gd name="connsiteX4" fmla="*/ 937260 w 1005840"/>
                  <a:gd name="connsiteY4" fmla="*/ 216516 h 368918"/>
                  <a:gd name="connsiteX5" fmla="*/ 502920 w 1005840"/>
                  <a:gd name="connsiteY5" fmla="*/ 292716 h 368918"/>
                  <a:gd name="connsiteX6" fmla="*/ 152400 w 1005840"/>
                  <a:gd name="connsiteY6" fmla="*/ 368916 h 368918"/>
                  <a:gd name="connsiteX7" fmla="*/ 0 w 1005840"/>
                  <a:gd name="connsiteY7" fmla="*/ 155556 h 368918"/>
                  <a:gd name="connsiteX0" fmla="*/ 0 w 1005840"/>
                  <a:gd name="connsiteY0" fmla="*/ 155556 h 368918"/>
                  <a:gd name="connsiteX1" fmla="*/ 281940 w 1005840"/>
                  <a:gd name="connsiteY1" fmla="*/ 125077 h 368918"/>
                  <a:gd name="connsiteX2" fmla="*/ 727621 w 1005840"/>
                  <a:gd name="connsiteY2" fmla="*/ 7356 h 368918"/>
                  <a:gd name="connsiteX3" fmla="*/ 1005840 w 1005840"/>
                  <a:gd name="connsiteY3" fmla="*/ 18396 h 368918"/>
                  <a:gd name="connsiteX4" fmla="*/ 937260 w 1005840"/>
                  <a:gd name="connsiteY4" fmla="*/ 216516 h 368918"/>
                  <a:gd name="connsiteX5" fmla="*/ 502920 w 1005840"/>
                  <a:gd name="connsiteY5" fmla="*/ 292716 h 368918"/>
                  <a:gd name="connsiteX6" fmla="*/ 152400 w 1005840"/>
                  <a:gd name="connsiteY6" fmla="*/ 368916 h 368918"/>
                  <a:gd name="connsiteX7" fmla="*/ 0 w 1005840"/>
                  <a:gd name="connsiteY7" fmla="*/ 155556 h 368918"/>
                  <a:gd name="connsiteX0" fmla="*/ 0 w 1005840"/>
                  <a:gd name="connsiteY0" fmla="*/ 252937 h 466299"/>
                  <a:gd name="connsiteX1" fmla="*/ 281940 w 1005840"/>
                  <a:gd name="connsiteY1" fmla="*/ 222458 h 466299"/>
                  <a:gd name="connsiteX2" fmla="*/ 722710 w 1005840"/>
                  <a:gd name="connsiteY2" fmla="*/ 2139 h 466299"/>
                  <a:gd name="connsiteX3" fmla="*/ 1005840 w 1005840"/>
                  <a:gd name="connsiteY3" fmla="*/ 115777 h 466299"/>
                  <a:gd name="connsiteX4" fmla="*/ 937260 w 1005840"/>
                  <a:gd name="connsiteY4" fmla="*/ 313897 h 466299"/>
                  <a:gd name="connsiteX5" fmla="*/ 502920 w 1005840"/>
                  <a:gd name="connsiteY5" fmla="*/ 390097 h 466299"/>
                  <a:gd name="connsiteX6" fmla="*/ 152400 w 1005840"/>
                  <a:gd name="connsiteY6" fmla="*/ 466297 h 466299"/>
                  <a:gd name="connsiteX7" fmla="*/ 0 w 1005840"/>
                  <a:gd name="connsiteY7" fmla="*/ 252937 h 466299"/>
                  <a:gd name="connsiteX0" fmla="*/ 0 w 1005840"/>
                  <a:gd name="connsiteY0" fmla="*/ 252722 h 466084"/>
                  <a:gd name="connsiteX1" fmla="*/ 281940 w 1005840"/>
                  <a:gd name="connsiteY1" fmla="*/ 222243 h 466084"/>
                  <a:gd name="connsiteX2" fmla="*/ 722710 w 1005840"/>
                  <a:gd name="connsiteY2" fmla="*/ 1924 h 466084"/>
                  <a:gd name="connsiteX3" fmla="*/ 1005840 w 1005840"/>
                  <a:gd name="connsiteY3" fmla="*/ 115562 h 466084"/>
                  <a:gd name="connsiteX4" fmla="*/ 937260 w 1005840"/>
                  <a:gd name="connsiteY4" fmla="*/ 313682 h 466084"/>
                  <a:gd name="connsiteX5" fmla="*/ 502920 w 1005840"/>
                  <a:gd name="connsiteY5" fmla="*/ 389882 h 466084"/>
                  <a:gd name="connsiteX6" fmla="*/ 152400 w 1005840"/>
                  <a:gd name="connsiteY6" fmla="*/ 466082 h 466084"/>
                  <a:gd name="connsiteX7" fmla="*/ 0 w 1005840"/>
                  <a:gd name="connsiteY7" fmla="*/ 252722 h 466084"/>
                  <a:gd name="connsiteX0" fmla="*/ 0 w 1005840"/>
                  <a:gd name="connsiteY0" fmla="*/ 171538 h 384900"/>
                  <a:gd name="connsiteX1" fmla="*/ 281940 w 1005840"/>
                  <a:gd name="connsiteY1" fmla="*/ 141059 h 384900"/>
                  <a:gd name="connsiteX2" fmla="*/ 766913 w 1005840"/>
                  <a:gd name="connsiteY2" fmla="*/ 2818 h 384900"/>
                  <a:gd name="connsiteX3" fmla="*/ 1005840 w 1005840"/>
                  <a:gd name="connsiteY3" fmla="*/ 34378 h 384900"/>
                  <a:gd name="connsiteX4" fmla="*/ 937260 w 1005840"/>
                  <a:gd name="connsiteY4" fmla="*/ 232498 h 384900"/>
                  <a:gd name="connsiteX5" fmla="*/ 502920 w 1005840"/>
                  <a:gd name="connsiteY5" fmla="*/ 308698 h 384900"/>
                  <a:gd name="connsiteX6" fmla="*/ 152400 w 1005840"/>
                  <a:gd name="connsiteY6" fmla="*/ 384898 h 384900"/>
                  <a:gd name="connsiteX7" fmla="*/ 0 w 1005840"/>
                  <a:gd name="connsiteY7" fmla="*/ 171538 h 384900"/>
                  <a:gd name="connsiteX0" fmla="*/ 0 w 1005840"/>
                  <a:gd name="connsiteY0" fmla="*/ 171538 h 384900"/>
                  <a:gd name="connsiteX1" fmla="*/ 281940 w 1005840"/>
                  <a:gd name="connsiteY1" fmla="*/ 141059 h 384900"/>
                  <a:gd name="connsiteX2" fmla="*/ 766913 w 1005840"/>
                  <a:gd name="connsiteY2" fmla="*/ 2818 h 384900"/>
                  <a:gd name="connsiteX3" fmla="*/ 1005840 w 1005840"/>
                  <a:gd name="connsiteY3" fmla="*/ 34378 h 384900"/>
                  <a:gd name="connsiteX4" fmla="*/ 937260 w 1005840"/>
                  <a:gd name="connsiteY4" fmla="*/ 232498 h 384900"/>
                  <a:gd name="connsiteX5" fmla="*/ 502920 w 1005840"/>
                  <a:gd name="connsiteY5" fmla="*/ 308698 h 384900"/>
                  <a:gd name="connsiteX6" fmla="*/ 152400 w 1005840"/>
                  <a:gd name="connsiteY6" fmla="*/ 384898 h 384900"/>
                  <a:gd name="connsiteX7" fmla="*/ 0 w 1005840"/>
                  <a:gd name="connsiteY7" fmla="*/ 171538 h 384900"/>
                  <a:gd name="connsiteX0" fmla="*/ 0 w 1005840"/>
                  <a:gd name="connsiteY0" fmla="*/ 168946 h 382308"/>
                  <a:gd name="connsiteX1" fmla="*/ 281940 w 1005840"/>
                  <a:gd name="connsiteY1" fmla="*/ 138467 h 382308"/>
                  <a:gd name="connsiteX2" fmla="*/ 766913 w 1005840"/>
                  <a:gd name="connsiteY2" fmla="*/ 226 h 382308"/>
                  <a:gd name="connsiteX3" fmla="*/ 1005840 w 1005840"/>
                  <a:gd name="connsiteY3" fmla="*/ 31786 h 382308"/>
                  <a:gd name="connsiteX4" fmla="*/ 937260 w 1005840"/>
                  <a:gd name="connsiteY4" fmla="*/ 229906 h 382308"/>
                  <a:gd name="connsiteX5" fmla="*/ 502920 w 1005840"/>
                  <a:gd name="connsiteY5" fmla="*/ 306106 h 382308"/>
                  <a:gd name="connsiteX6" fmla="*/ 152400 w 1005840"/>
                  <a:gd name="connsiteY6" fmla="*/ 382306 h 382308"/>
                  <a:gd name="connsiteX7" fmla="*/ 0 w 1005840"/>
                  <a:gd name="connsiteY7" fmla="*/ 168946 h 382308"/>
                  <a:gd name="connsiteX0" fmla="*/ 0 w 1005840"/>
                  <a:gd name="connsiteY0" fmla="*/ 138249 h 351611"/>
                  <a:gd name="connsiteX1" fmla="*/ 281940 w 1005840"/>
                  <a:gd name="connsiteY1" fmla="*/ 107770 h 351611"/>
                  <a:gd name="connsiteX2" fmla="*/ 766913 w 1005840"/>
                  <a:gd name="connsiteY2" fmla="*/ 7146 h 351611"/>
                  <a:gd name="connsiteX3" fmla="*/ 1005840 w 1005840"/>
                  <a:gd name="connsiteY3" fmla="*/ 1089 h 351611"/>
                  <a:gd name="connsiteX4" fmla="*/ 937260 w 1005840"/>
                  <a:gd name="connsiteY4" fmla="*/ 199209 h 351611"/>
                  <a:gd name="connsiteX5" fmla="*/ 502920 w 1005840"/>
                  <a:gd name="connsiteY5" fmla="*/ 275409 h 351611"/>
                  <a:gd name="connsiteX6" fmla="*/ 152400 w 1005840"/>
                  <a:gd name="connsiteY6" fmla="*/ 351609 h 351611"/>
                  <a:gd name="connsiteX7" fmla="*/ 0 w 1005840"/>
                  <a:gd name="connsiteY7" fmla="*/ 138249 h 351611"/>
                  <a:gd name="connsiteX0" fmla="*/ 0 w 1005840"/>
                  <a:gd name="connsiteY0" fmla="*/ 138249 h 619468"/>
                  <a:gd name="connsiteX1" fmla="*/ 281940 w 1005840"/>
                  <a:gd name="connsiteY1" fmla="*/ 107770 h 619468"/>
                  <a:gd name="connsiteX2" fmla="*/ 766913 w 1005840"/>
                  <a:gd name="connsiteY2" fmla="*/ 7146 h 619468"/>
                  <a:gd name="connsiteX3" fmla="*/ 1005840 w 1005840"/>
                  <a:gd name="connsiteY3" fmla="*/ 1089 h 619468"/>
                  <a:gd name="connsiteX4" fmla="*/ 937260 w 1005840"/>
                  <a:gd name="connsiteY4" fmla="*/ 199209 h 619468"/>
                  <a:gd name="connsiteX5" fmla="*/ 595683 w 1005840"/>
                  <a:gd name="connsiteY5" fmla="*/ 618019 h 619468"/>
                  <a:gd name="connsiteX6" fmla="*/ 152400 w 1005840"/>
                  <a:gd name="connsiteY6" fmla="*/ 351609 h 619468"/>
                  <a:gd name="connsiteX7" fmla="*/ 0 w 1005840"/>
                  <a:gd name="connsiteY7" fmla="*/ 138249 h 619468"/>
                  <a:gd name="connsiteX0" fmla="*/ 0 w 1005840"/>
                  <a:gd name="connsiteY0" fmla="*/ 138249 h 619314"/>
                  <a:gd name="connsiteX1" fmla="*/ 281940 w 1005840"/>
                  <a:gd name="connsiteY1" fmla="*/ 107770 h 619314"/>
                  <a:gd name="connsiteX2" fmla="*/ 766913 w 1005840"/>
                  <a:gd name="connsiteY2" fmla="*/ 7146 h 619314"/>
                  <a:gd name="connsiteX3" fmla="*/ 1005840 w 1005840"/>
                  <a:gd name="connsiteY3" fmla="*/ 1089 h 619314"/>
                  <a:gd name="connsiteX4" fmla="*/ 937260 w 1005840"/>
                  <a:gd name="connsiteY4" fmla="*/ 199209 h 619314"/>
                  <a:gd name="connsiteX5" fmla="*/ 595683 w 1005840"/>
                  <a:gd name="connsiteY5" fmla="*/ 618019 h 619314"/>
                  <a:gd name="connsiteX6" fmla="*/ 184324 w 1005840"/>
                  <a:gd name="connsiteY6" fmla="*/ 311897 h 619314"/>
                  <a:gd name="connsiteX7" fmla="*/ 0 w 1005840"/>
                  <a:gd name="connsiteY7" fmla="*/ 138249 h 619314"/>
                  <a:gd name="connsiteX0" fmla="*/ 0 w 1005840"/>
                  <a:gd name="connsiteY0" fmla="*/ 138249 h 619644"/>
                  <a:gd name="connsiteX1" fmla="*/ 281940 w 1005840"/>
                  <a:gd name="connsiteY1" fmla="*/ 107770 h 619644"/>
                  <a:gd name="connsiteX2" fmla="*/ 766913 w 1005840"/>
                  <a:gd name="connsiteY2" fmla="*/ 7146 h 619644"/>
                  <a:gd name="connsiteX3" fmla="*/ 1005840 w 1005840"/>
                  <a:gd name="connsiteY3" fmla="*/ 1089 h 619644"/>
                  <a:gd name="connsiteX4" fmla="*/ 937260 w 1005840"/>
                  <a:gd name="connsiteY4" fmla="*/ 199209 h 619644"/>
                  <a:gd name="connsiteX5" fmla="*/ 595683 w 1005840"/>
                  <a:gd name="connsiteY5" fmla="*/ 618019 h 619644"/>
                  <a:gd name="connsiteX6" fmla="*/ 184324 w 1005840"/>
                  <a:gd name="connsiteY6" fmla="*/ 311897 h 619644"/>
                  <a:gd name="connsiteX7" fmla="*/ 0 w 1005840"/>
                  <a:gd name="connsiteY7" fmla="*/ 138249 h 619644"/>
                  <a:gd name="connsiteX0" fmla="*/ 0 w 1005840"/>
                  <a:gd name="connsiteY0" fmla="*/ 138249 h 619644"/>
                  <a:gd name="connsiteX1" fmla="*/ 281940 w 1005840"/>
                  <a:gd name="connsiteY1" fmla="*/ 107770 h 619644"/>
                  <a:gd name="connsiteX2" fmla="*/ 766913 w 1005840"/>
                  <a:gd name="connsiteY2" fmla="*/ 7146 h 619644"/>
                  <a:gd name="connsiteX3" fmla="*/ 1005840 w 1005840"/>
                  <a:gd name="connsiteY3" fmla="*/ 1089 h 619644"/>
                  <a:gd name="connsiteX4" fmla="*/ 937260 w 1005840"/>
                  <a:gd name="connsiteY4" fmla="*/ 199209 h 619644"/>
                  <a:gd name="connsiteX5" fmla="*/ 595683 w 1005840"/>
                  <a:gd name="connsiteY5" fmla="*/ 618019 h 619644"/>
                  <a:gd name="connsiteX6" fmla="*/ 184324 w 1005840"/>
                  <a:gd name="connsiteY6" fmla="*/ 311897 h 619644"/>
                  <a:gd name="connsiteX7" fmla="*/ 0 w 1005840"/>
                  <a:gd name="connsiteY7" fmla="*/ 138249 h 619644"/>
                  <a:gd name="connsiteX0" fmla="*/ 0 w 1005840"/>
                  <a:gd name="connsiteY0" fmla="*/ 138249 h 619667"/>
                  <a:gd name="connsiteX1" fmla="*/ 281940 w 1005840"/>
                  <a:gd name="connsiteY1" fmla="*/ 107770 h 619667"/>
                  <a:gd name="connsiteX2" fmla="*/ 766913 w 1005840"/>
                  <a:gd name="connsiteY2" fmla="*/ 7146 h 619667"/>
                  <a:gd name="connsiteX3" fmla="*/ 1005840 w 1005840"/>
                  <a:gd name="connsiteY3" fmla="*/ 1089 h 619667"/>
                  <a:gd name="connsiteX4" fmla="*/ 937260 w 1005840"/>
                  <a:gd name="connsiteY4" fmla="*/ 199209 h 619667"/>
                  <a:gd name="connsiteX5" fmla="*/ 595683 w 1005840"/>
                  <a:gd name="connsiteY5" fmla="*/ 618019 h 619667"/>
                  <a:gd name="connsiteX6" fmla="*/ 151797 w 1005840"/>
                  <a:gd name="connsiteY6" fmla="*/ 316200 h 619667"/>
                  <a:gd name="connsiteX7" fmla="*/ 0 w 1005840"/>
                  <a:gd name="connsiteY7" fmla="*/ 138249 h 619667"/>
                  <a:gd name="connsiteX0" fmla="*/ 0 w 1005840"/>
                  <a:gd name="connsiteY0" fmla="*/ 138249 h 619667"/>
                  <a:gd name="connsiteX1" fmla="*/ 281940 w 1005840"/>
                  <a:gd name="connsiteY1" fmla="*/ 107770 h 619667"/>
                  <a:gd name="connsiteX2" fmla="*/ 766913 w 1005840"/>
                  <a:gd name="connsiteY2" fmla="*/ 7146 h 619667"/>
                  <a:gd name="connsiteX3" fmla="*/ 1005840 w 1005840"/>
                  <a:gd name="connsiteY3" fmla="*/ 1089 h 619667"/>
                  <a:gd name="connsiteX4" fmla="*/ 937260 w 1005840"/>
                  <a:gd name="connsiteY4" fmla="*/ 199209 h 619667"/>
                  <a:gd name="connsiteX5" fmla="*/ 595683 w 1005840"/>
                  <a:gd name="connsiteY5" fmla="*/ 618019 h 619667"/>
                  <a:gd name="connsiteX6" fmla="*/ 151797 w 1005840"/>
                  <a:gd name="connsiteY6" fmla="*/ 316200 h 619667"/>
                  <a:gd name="connsiteX7" fmla="*/ 0 w 1005840"/>
                  <a:gd name="connsiteY7" fmla="*/ 138249 h 619667"/>
                  <a:gd name="connsiteX0" fmla="*/ 0 w 1077018"/>
                  <a:gd name="connsiteY0" fmla="*/ 67177 h 619667"/>
                  <a:gd name="connsiteX1" fmla="*/ 353118 w 1077018"/>
                  <a:gd name="connsiteY1" fmla="*/ 107770 h 619667"/>
                  <a:gd name="connsiteX2" fmla="*/ 838091 w 1077018"/>
                  <a:gd name="connsiteY2" fmla="*/ 7146 h 619667"/>
                  <a:gd name="connsiteX3" fmla="*/ 1077018 w 1077018"/>
                  <a:gd name="connsiteY3" fmla="*/ 1089 h 619667"/>
                  <a:gd name="connsiteX4" fmla="*/ 1008438 w 1077018"/>
                  <a:gd name="connsiteY4" fmla="*/ 199209 h 619667"/>
                  <a:gd name="connsiteX5" fmla="*/ 666861 w 1077018"/>
                  <a:gd name="connsiteY5" fmla="*/ 618019 h 619667"/>
                  <a:gd name="connsiteX6" fmla="*/ 222975 w 1077018"/>
                  <a:gd name="connsiteY6" fmla="*/ 316200 h 619667"/>
                  <a:gd name="connsiteX7" fmla="*/ 0 w 1077018"/>
                  <a:gd name="connsiteY7" fmla="*/ 67177 h 619667"/>
                  <a:gd name="connsiteX0" fmla="*/ 0 w 1077018"/>
                  <a:gd name="connsiteY0" fmla="*/ 67177 h 619667"/>
                  <a:gd name="connsiteX1" fmla="*/ 344244 w 1077018"/>
                  <a:gd name="connsiteY1" fmla="*/ 66475 h 619667"/>
                  <a:gd name="connsiteX2" fmla="*/ 838091 w 1077018"/>
                  <a:gd name="connsiteY2" fmla="*/ 7146 h 619667"/>
                  <a:gd name="connsiteX3" fmla="*/ 1077018 w 1077018"/>
                  <a:gd name="connsiteY3" fmla="*/ 1089 h 619667"/>
                  <a:gd name="connsiteX4" fmla="*/ 1008438 w 1077018"/>
                  <a:gd name="connsiteY4" fmla="*/ 199209 h 619667"/>
                  <a:gd name="connsiteX5" fmla="*/ 666861 w 1077018"/>
                  <a:gd name="connsiteY5" fmla="*/ 618019 h 619667"/>
                  <a:gd name="connsiteX6" fmla="*/ 222975 w 1077018"/>
                  <a:gd name="connsiteY6" fmla="*/ 316200 h 619667"/>
                  <a:gd name="connsiteX7" fmla="*/ 0 w 1077018"/>
                  <a:gd name="connsiteY7" fmla="*/ 67177 h 619667"/>
                  <a:gd name="connsiteX0" fmla="*/ 0 w 1077018"/>
                  <a:gd name="connsiteY0" fmla="*/ 67177 h 619667"/>
                  <a:gd name="connsiteX1" fmla="*/ 344244 w 1077018"/>
                  <a:gd name="connsiteY1" fmla="*/ 66475 h 619667"/>
                  <a:gd name="connsiteX2" fmla="*/ 838091 w 1077018"/>
                  <a:gd name="connsiteY2" fmla="*/ 7146 h 619667"/>
                  <a:gd name="connsiteX3" fmla="*/ 1077018 w 1077018"/>
                  <a:gd name="connsiteY3" fmla="*/ 1089 h 619667"/>
                  <a:gd name="connsiteX4" fmla="*/ 1008438 w 1077018"/>
                  <a:gd name="connsiteY4" fmla="*/ 199209 h 619667"/>
                  <a:gd name="connsiteX5" fmla="*/ 666861 w 1077018"/>
                  <a:gd name="connsiteY5" fmla="*/ 618019 h 619667"/>
                  <a:gd name="connsiteX6" fmla="*/ 222975 w 1077018"/>
                  <a:gd name="connsiteY6" fmla="*/ 316200 h 619667"/>
                  <a:gd name="connsiteX7" fmla="*/ 0 w 1077018"/>
                  <a:gd name="connsiteY7" fmla="*/ 67177 h 619667"/>
                  <a:gd name="connsiteX0" fmla="*/ 0 w 1077018"/>
                  <a:gd name="connsiteY0" fmla="*/ 66286 h 618776"/>
                  <a:gd name="connsiteX1" fmla="*/ 344244 w 1077018"/>
                  <a:gd name="connsiteY1" fmla="*/ 65584 h 618776"/>
                  <a:gd name="connsiteX2" fmla="*/ 835984 w 1077018"/>
                  <a:gd name="connsiteY2" fmla="*/ 48477 h 618776"/>
                  <a:gd name="connsiteX3" fmla="*/ 1077018 w 1077018"/>
                  <a:gd name="connsiteY3" fmla="*/ 198 h 618776"/>
                  <a:gd name="connsiteX4" fmla="*/ 1008438 w 1077018"/>
                  <a:gd name="connsiteY4" fmla="*/ 198318 h 618776"/>
                  <a:gd name="connsiteX5" fmla="*/ 666861 w 1077018"/>
                  <a:gd name="connsiteY5" fmla="*/ 617128 h 618776"/>
                  <a:gd name="connsiteX6" fmla="*/ 222975 w 1077018"/>
                  <a:gd name="connsiteY6" fmla="*/ 315309 h 618776"/>
                  <a:gd name="connsiteX7" fmla="*/ 0 w 1077018"/>
                  <a:gd name="connsiteY7" fmla="*/ 66286 h 618776"/>
                  <a:gd name="connsiteX0" fmla="*/ 0 w 1077018"/>
                  <a:gd name="connsiteY0" fmla="*/ 66286 h 618776"/>
                  <a:gd name="connsiteX1" fmla="*/ 348681 w 1077018"/>
                  <a:gd name="connsiteY1" fmla="*/ 86232 h 618776"/>
                  <a:gd name="connsiteX2" fmla="*/ 835984 w 1077018"/>
                  <a:gd name="connsiteY2" fmla="*/ 48477 h 618776"/>
                  <a:gd name="connsiteX3" fmla="*/ 1077018 w 1077018"/>
                  <a:gd name="connsiteY3" fmla="*/ 198 h 618776"/>
                  <a:gd name="connsiteX4" fmla="*/ 1008438 w 1077018"/>
                  <a:gd name="connsiteY4" fmla="*/ 198318 h 618776"/>
                  <a:gd name="connsiteX5" fmla="*/ 666861 w 1077018"/>
                  <a:gd name="connsiteY5" fmla="*/ 617128 h 618776"/>
                  <a:gd name="connsiteX6" fmla="*/ 222975 w 1077018"/>
                  <a:gd name="connsiteY6" fmla="*/ 315309 h 618776"/>
                  <a:gd name="connsiteX7" fmla="*/ 0 w 1077018"/>
                  <a:gd name="connsiteY7" fmla="*/ 66286 h 618776"/>
                  <a:gd name="connsiteX0" fmla="*/ 0 w 1077018"/>
                  <a:gd name="connsiteY0" fmla="*/ 66286 h 379660"/>
                  <a:gd name="connsiteX1" fmla="*/ 348681 w 1077018"/>
                  <a:gd name="connsiteY1" fmla="*/ 86232 h 379660"/>
                  <a:gd name="connsiteX2" fmla="*/ 835984 w 1077018"/>
                  <a:gd name="connsiteY2" fmla="*/ 48477 h 379660"/>
                  <a:gd name="connsiteX3" fmla="*/ 1077018 w 1077018"/>
                  <a:gd name="connsiteY3" fmla="*/ 198 h 379660"/>
                  <a:gd name="connsiteX4" fmla="*/ 1008438 w 1077018"/>
                  <a:gd name="connsiteY4" fmla="*/ 198318 h 379660"/>
                  <a:gd name="connsiteX5" fmla="*/ 602634 w 1077018"/>
                  <a:gd name="connsiteY5" fmla="*/ 370287 h 379660"/>
                  <a:gd name="connsiteX6" fmla="*/ 222975 w 1077018"/>
                  <a:gd name="connsiteY6" fmla="*/ 315309 h 379660"/>
                  <a:gd name="connsiteX7" fmla="*/ 0 w 1077018"/>
                  <a:gd name="connsiteY7" fmla="*/ 66286 h 379660"/>
                  <a:gd name="connsiteX0" fmla="*/ 0 w 1077018"/>
                  <a:gd name="connsiteY0" fmla="*/ 66286 h 379660"/>
                  <a:gd name="connsiteX1" fmla="*/ 348681 w 1077018"/>
                  <a:gd name="connsiteY1" fmla="*/ 86232 h 379660"/>
                  <a:gd name="connsiteX2" fmla="*/ 835984 w 1077018"/>
                  <a:gd name="connsiteY2" fmla="*/ 48477 h 379660"/>
                  <a:gd name="connsiteX3" fmla="*/ 1077018 w 1077018"/>
                  <a:gd name="connsiteY3" fmla="*/ 198 h 379660"/>
                  <a:gd name="connsiteX4" fmla="*/ 900727 w 1077018"/>
                  <a:gd name="connsiteY4" fmla="*/ 165366 h 379660"/>
                  <a:gd name="connsiteX5" fmla="*/ 602634 w 1077018"/>
                  <a:gd name="connsiteY5" fmla="*/ 370287 h 379660"/>
                  <a:gd name="connsiteX6" fmla="*/ 222975 w 1077018"/>
                  <a:gd name="connsiteY6" fmla="*/ 315309 h 379660"/>
                  <a:gd name="connsiteX7" fmla="*/ 0 w 1077018"/>
                  <a:gd name="connsiteY7" fmla="*/ 66286 h 379660"/>
                  <a:gd name="connsiteX0" fmla="*/ 0 w 1077018"/>
                  <a:gd name="connsiteY0" fmla="*/ 66286 h 374507"/>
                  <a:gd name="connsiteX1" fmla="*/ 348681 w 1077018"/>
                  <a:gd name="connsiteY1" fmla="*/ 86232 h 374507"/>
                  <a:gd name="connsiteX2" fmla="*/ 835984 w 1077018"/>
                  <a:gd name="connsiteY2" fmla="*/ 48477 h 374507"/>
                  <a:gd name="connsiteX3" fmla="*/ 1077018 w 1077018"/>
                  <a:gd name="connsiteY3" fmla="*/ 198 h 374507"/>
                  <a:gd name="connsiteX4" fmla="*/ 900727 w 1077018"/>
                  <a:gd name="connsiteY4" fmla="*/ 165366 h 374507"/>
                  <a:gd name="connsiteX5" fmla="*/ 602634 w 1077018"/>
                  <a:gd name="connsiteY5" fmla="*/ 370287 h 374507"/>
                  <a:gd name="connsiteX6" fmla="*/ 264573 w 1077018"/>
                  <a:gd name="connsiteY6" fmla="*/ 248732 h 374507"/>
                  <a:gd name="connsiteX7" fmla="*/ 0 w 1077018"/>
                  <a:gd name="connsiteY7" fmla="*/ 66286 h 374507"/>
                  <a:gd name="connsiteX0" fmla="*/ 0 w 1077018"/>
                  <a:gd name="connsiteY0" fmla="*/ 66286 h 374507"/>
                  <a:gd name="connsiteX1" fmla="*/ 348681 w 1077018"/>
                  <a:gd name="connsiteY1" fmla="*/ 86232 h 374507"/>
                  <a:gd name="connsiteX2" fmla="*/ 835984 w 1077018"/>
                  <a:gd name="connsiteY2" fmla="*/ 48477 h 374507"/>
                  <a:gd name="connsiteX3" fmla="*/ 1077018 w 1077018"/>
                  <a:gd name="connsiteY3" fmla="*/ 198 h 374507"/>
                  <a:gd name="connsiteX4" fmla="*/ 900727 w 1077018"/>
                  <a:gd name="connsiteY4" fmla="*/ 165366 h 374507"/>
                  <a:gd name="connsiteX5" fmla="*/ 602634 w 1077018"/>
                  <a:gd name="connsiteY5" fmla="*/ 370287 h 374507"/>
                  <a:gd name="connsiteX6" fmla="*/ 264573 w 1077018"/>
                  <a:gd name="connsiteY6" fmla="*/ 248732 h 374507"/>
                  <a:gd name="connsiteX7" fmla="*/ 0 w 1077018"/>
                  <a:gd name="connsiteY7" fmla="*/ 66286 h 374507"/>
                  <a:gd name="connsiteX0" fmla="*/ 0 w 1101939"/>
                  <a:gd name="connsiteY0" fmla="*/ 54375 h 374507"/>
                  <a:gd name="connsiteX1" fmla="*/ 373602 w 1101939"/>
                  <a:gd name="connsiteY1" fmla="*/ 86232 h 374507"/>
                  <a:gd name="connsiteX2" fmla="*/ 860905 w 1101939"/>
                  <a:gd name="connsiteY2" fmla="*/ 48477 h 374507"/>
                  <a:gd name="connsiteX3" fmla="*/ 1101939 w 1101939"/>
                  <a:gd name="connsiteY3" fmla="*/ 198 h 374507"/>
                  <a:gd name="connsiteX4" fmla="*/ 925648 w 1101939"/>
                  <a:gd name="connsiteY4" fmla="*/ 165366 h 374507"/>
                  <a:gd name="connsiteX5" fmla="*/ 627555 w 1101939"/>
                  <a:gd name="connsiteY5" fmla="*/ 370287 h 374507"/>
                  <a:gd name="connsiteX6" fmla="*/ 289494 w 1101939"/>
                  <a:gd name="connsiteY6" fmla="*/ 248732 h 374507"/>
                  <a:gd name="connsiteX7" fmla="*/ 0 w 1101939"/>
                  <a:gd name="connsiteY7" fmla="*/ 54375 h 374507"/>
                  <a:gd name="connsiteX0" fmla="*/ 0 w 1101939"/>
                  <a:gd name="connsiteY0" fmla="*/ 54375 h 374507"/>
                  <a:gd name="connsiteX1" fmla="*/ 373602 w 1101939"/>
                  <a:gd name="connsiteY1" fmla="*/ 86232 h 374507"/>
                  <a:gd name="connsiteX2" fmla="*/ 860905 w 1101939"/>
                  <a:gd name="connsiteY2" fmla="*/ 48477 h 374507"/>
                  <a:gd name="connsiteX3" fmla="*/ 1101939 w 1101939"/>
                  <a:gd name="connsiteY3" fmla="*/ 198 h 374507"/>
                  <a:gd name="connsiteX4" fmla="*/ 925648 w 1101939"/>
                  <a:gd name="connsiteY4" fmla="*/ 165366 h 374507"/>
                  <a:gd name="connsiteX5" fmla="*/ 627555 w 1101939"/>
                  <a:gd name="connsiteY5" fmla="*/ 370287 h 374507"/>
                  <a:gd name="connsiteX6" fmla="*/ 289494 w 1101939"/>
                  <a:gd name="connsiteY6" fmla="*/ 248732 h 374507"/>
                  <a:gd name="connsiteX7" fmla="*/ 0 w 1101939"/>
                  <a:gd name="connsiteY7" fmla="*/ 54375 h 374507"/>
                  <a:gd name="connsiteX0" fmla="*/ 0 w 1101939"/>
                  <a:gd name="connsiteY0" fmla="*/ 54375 h 375370"/>
                  <a:gd name="connsiteX1" fmla="*/ 373602 w 1101939"/>
                  <a:gd name="connsiteY1" fmla="*/ 86232 h 375370"/>
                  <a:gd name="connsiteX2" fmla="*/ 860905 w 1101939"/>
                  <a:gd name="connsiteY2" fmla="*/ 48477 h 375370"/>
                  <a:gd name="connsiteX3" fmla="*/ 1101939 w 1101939"/>
                  <a:gd name="connsiteY3" fmla="*/ 198 h 375370"/>
                  <a:gd name="connsiteX4" fmla="*/ 925648 w 1101939"/>
                  <a:gd name="connsiteY4" fmla="*/ 165366 h 375370"/>
                  <a:gd name="connsiteX5" fmla="*/ 627555 w 1101939"/>
                  <a:gd name="connsiteY5" fmla="*/ 370287 h 375370"/>
                  <a:gd name="connsiteX6" fmla="*/ 270314 w 1101939"/>
                  <a:gd name="connsiteY6" fmla="*/ 268745 h 375370"/>
                  <a:gd name="connsiteX7" fmla="*/ 0 w 1101939"/>
                  <a:gd name="connsiteY7" fmla="*/ 54375 h 375370"/>
                  <a:gd name="connsiteX0" fmla="*/ 0 w 1101939"/>
                  <a:gd name="connsiteY0" fmla="*/ 54375 h 375370"/>
                  <a:gd name="connsiteX1" fmla="*/ 373602 w 1101939"/>
                  <a:gd name="connsiteY1" fmla="*/ 86232 h 375370"/>
                  <a:gd name="connsiteX2" fmla="*/ 860905 w 1101939"/>
                  <a:gd name="connsiteY2" fmla="*/ 48477 h 375370"/>
                  <a:gd name="connsiteX3" fmla="*/ 1101939 w 1101939"/>
                  <a:gd name="connsiteY3" fmla="*/ 198 h 375370"/>
                  <a:gd name="connsiteX4" fmla="*/ 925648 w 1101939"/>
                  <a:gd name="connsiteY4" fmla="*/ 165366 h 375370"/>
                  <a:gd name="connsiteX5" fmla="*/ 627555 w 1101939"/>
                  <a:gd name="connsiteY5" fmla="*/ 370287 h 375370"/>
                  <a:gd name="connsiteX6" fmla="*/ 270314 w 1101939"/>
                  <a:gd name="connsiteY6" fmla="*/ 268745 h 375370"/>
                  <a:gd name="connsiteX7" fmla="*/ 0 w 1101939"/>
                  <a:gd name="connsiteY7" fmla="*/ 54375 h 375370"/>
                  <a:gd name="connsiteX0" fmla="*/ 0 w 1101939"/>
                  <a:gd name="connsiteY0" fmla="*/ 54375 h 375025"/>
                  <a:gd name="connsiteX1" fmla="*/ 373602 w 1101939"/>
                  <a:gd name="connsiteY1" fmla="*/ 86232 h 375025"/>
                  <a:gd name="connsiteX2" fmla="*/ 860905 w 1101939"/>
                  <a:gd name="connsiteY2" fmla="*/ 48477 h 375025"/>
                  <a:gd name="connsiteX3" fmla="*/ 1101939 w 1101939"/>
                  <a:gd name="connsiteY3" fmla="*/ 198 h 375025"/>
                  <a:gd name="connsiteX4" fmla="*/ 925648 w 1101939"/>
                  <a:gd name="connsiteY4" fmla="*/ 165366 h 375025"/>
                  <a:gd name="connsiteX5" fmla="*/ 627555 w 1101939"/>
                  <a:gd name="connsiteY5" fmla="*/ 370287 h 375025"/>
                  <a:gd name="connsiteX6" fmla="*/ 270314 w 1101939"/>
                  <a:gd name="connsiteY6" fmla="*/ 268745 h 375025"/>
                  <a:gd name="connsiteX7" fmla="*/ 0 w 1101939"/>
                  <a:gd name="connsiteY7" fmla="*/ 54375 h 375025"/>
                  <a:gd name="connsiteX0" fmla="*/ 0 w 1101939"/>
                  <a:gd name="connsiteY0" fmla="*/ 54375 h 375025"/>
                  <a:gd name="connsiteX1" fmla="*/ 373602 w 1101939"/>
                  <a:gd name="connsiteY1" fmla="*/ 86232 h 375025"/>
                  <a:gd name="connsiteX2" fmla="*/ 860905 w 1101939"/>
                  <a:gd name="connsiteY2" fmla="*/ 48477 h 375025"/>
                  <a:gd name="connsiteX3" fmla="*/ 1101939 w 1101939"/>
                  <a:gd name="connsiteY3" fmla="*/ 198 h 375025"/>
                  <a:gd name="connsiteX4" fmla="*/ 947604 w 1101939"/>
                  <a:gd name="connsiteY4" fmla="*/ 185586 h 375025"/>
                  <a:gd name="connsiteX5" fmla="*/ 627555 w 1101939"/>
                  <a:gd name="connsiteY5" fmla="*/ 370287 h 375025"/>
                  <a:gd name="connsiteX6" fmla="*/ 270314 w 1101939"/>
                  <a:gd name="connsiteY6" fmla="*/ 268745 h 375025"/>
                  <a:gd name="connsiteX7" fmla="*/ 0 w 1101939"/>
                  <a:gd name="connsiteY7" fmla="*/ 54375 h 375025"/>
                  <a:gd name="connsiteX0" fmla="*/ 0 w 1101939"/>
                  <a:gd name="connsiteY0" fmla="*/ 54375 h 375025"/>
                  <a:gd name="connsiteX1" fmla="*/ 373602 w 1101939"/>
                  <a:gd name="connsiteY1" fmla="*/ 86232 h 375025"/>
                  <a:gd name="connsiteX2" fmla="*/ 860905 w 1101939"/>
                  <a:gd name="connsiteY2" fmla="*/ 48477 h 375025"/>
                  <a:gd name="connsiteX3" fmla="*/ 1101939 w 1101939"/>
                  <a:gd name="connsiteY3" fmla="*/ 198 h 375025"/>
                  <a:gd name="connsiteX4" fmla="*/ 947604 w 1101939"/>
                  <a:gd name="connsiteY4" fmla="*/ 185586 h 375025"/>
                  <a:gd name="connsiteX5" fmla="*/ 627555 w 1101939"/>
                  <a:gd name="connsiteY5" fmla="*/ 370287 h 375025"/>
                  <a:gd name="connsiteX6" fmla="*/ 270314 w 1101939"/>
                  <a:gd name="connsiteY6" fmla="*/ 268745 h 375025"/>
                  <a:gd name="connsiteX7" fmla="*/ 0 w 1101939"/>
                  <a:gd name="connsiteY7" fmla="*/ 54375 h 375025"/>
                  <a:gd name="connsiteX0" fmla="*/ 0 w 1101939"/>
                  <a:gd name="connsiteY0" fmla="*/ 54375 h 375025"/>
                  <a:gd name="connsiteX1" fmla="*/ 376709 w 1101939"/>
                  <a:gd name="connsiteY1" fmla="*/ 100685 h 375025"/>
                  <a:gd name="connsiteX2" fmla="*/ 860905 w 1101939"/>
                  <a:gd name="connsiteY2" fmla="*/ 48477 h 375025"/>
                  <a:gd name="connsiteX3" fmla="*/ 1101939 w 1101939"/>
                  <a:gd name="connsiteY3" fmla="*/ 198 h 375025"/>
                  <a:gd name="connsiteX4" fmla="*/ 947604 w 1101939"/>
                  <a:gd name="connsiteY4" fmla="*/ 185586 h 375025"/>
                  <a:gd name="connsiteX5" fmla="*/ 627555 w 1101939"/>
                  <a:gd name="connsiteY5" fmla="*/ 370287 h 375025"/>
                  <a:gd name="connsiteX6" fmla="*/ 270314 w 1101939"/>
                  <a:gd name="connsiteY6" fmla="*/ 268745 h 375025"/>
                  <a:gd name="connsiteX7" fmla="*/ 0 w 1101939"/>
                  <a:gd name="connsiteY7" fmla="*/ 54375 h 375025"/>
                  <a:gd name="connsiteX0" fmla="*/ 0 w 1101939"/>
                  <a:gd name="connsiteY0" fmla="*/ 54375 h 375025"/>
                  <a:gd name="connsiteX1" fmla="*/ 376709 w 1101939"/>
                  <a:gd name="connsiteY1" fmla="*/ 100685 h 375025"/>
                  <a:gd name="connsiteX2" fmla="*/ 860905 w 1101939"/>
                  <a:gd name="connsiteY2" fmla="*/ 48477 h 375025"/>
                  <a:gd name="connsiteX3" fmla="*/ 1101939 w 1101939"/>
                  <a:gd name="connsiteY3" fmla="*/ 198 h 375025"/>
                  <a:gd name="connsiteX4" fmla="*/ 947604 w 1101939"/>
                  <a:gd name="connsiteY4" fmla="*/ 185586 h 375025"/>
                  <a:gd name="connsiteX5" fmla="*/ 627555 w 1101939"/>
                  <a:gd name="connsiteY5" fmla="*/ 370287 h 375025"/>
                  <a:gd name="connsiteX6" fmla="*/ 270314 w 1101939"/>
                  <a:gd name="connsiteY6" fmla="*/ 268745 h 375025"/>
                  <a:gd name="connsiteX7" fmla="*/ 0 w 1101939"/>
                  <a:gd name="connsiteY7" fmla="*/ 54375 h 375025"/>
                  <a:gd name="connsiteX0" fmla="*/ 0 w 1101939"/>
                  <a:gd name="connsiteY0" fmla="*/ 54375 h 375025"/>
                  <a:gd name="connsiteX1" fmla="*/ 376709 w 1101939"/>
                  <a:gd name="connsiteY1" fmla="*/ 100685 h 375025"/>
                  <a:gd name="connsiteX2" fmla="*/ 860905 w 1101939"/>
                  <a:gd name="connsiteY2" fmla="*/ 48477 h 375025"/>
                  <a:gd name="connsiteX3" fmla="*/ 1101939 w 1101939"/>
                  <a:gd name="connsiteY3" fmla="*/ 198 h 375025"/>
                  <a:gd name="connsiteX4" fmla="*/ 947604 w 1101939"/>
                  <a:gd name="connsiteY4" fmla="*/ 185586 h 375025"/>
                  <a:gd name="connsiteX5" fmla="*/ 627555 w 1101939"/>
                  <a:gd name="connsiteY5" fmla="*/ 370287 h 375025"/>
                  <a:gd name="connsiteX6" fmla="*/ 270314 w 1101939"/>
                  <a:gd name="connsiteY6" fmla="*/ 268745 h 375025"/>
                  <a:gd name="connsiteX7" fmla="*/ 0 w 1101939"/>
                  <a:gd name="connsiteY7" fmla="*/ 54375 h 375025"/>
                  <a:gd name="connsiteX0" fmla="*/ 0 w 1101939"/>
                  <a:gd name="connsiteY0" fmla="*/ 54351 h 375001"/>
                  <a:gd name="connsiteX1" fmla="*/ 376709 w 1101939"/>
                  <a:gd name="connsiteY1" fmla="*/ 100661 h 375001"/>
                  <a:gd name="connsiteX2" fmla="*/ 862458 w 1101939"/>
                  <a:gd name="connsiteY2" fmla="*/ 55680 h 375001"/>
                  <a:gd name="connsiteX3" fmla="*/ 1101939 w 1101939"/>
                  <a:gd name="connsiteY3" fmla="*/ 174 h 375001"/>
                  <a:gd name="connsiteX4" fmla="*/ 947604 w 1101939"/>
                  <a:gd name="connsiteY4" fmla="*/ 185562 h 375001"/>
                  <a:gd name="connsiteX5" fmla="*/ 627555 w 1101939"/>
                  <a:gd name="connsiteY5" fmla="*/ 370263 h 375001"/>
                  <a:gd name="connsiteX6" fmla="*/ 270314 w 1101939"/>
                  <a:gd name="connsiteY6" fmla="*/ 268721 h 375001"/>
                  <a:gd name="connsiteX7" fmla="*/ 0 w 1101939"/>
                  <a:gd name="connsiteY7" fmla="*/ 54351 h 375001"/>
                  <a:gd name="connsiteX0" fmla="*/ 0 w 1101939"/>
                  <a:gd name="connsiteY0" fmla="*/ 54313 h 374963"/>
                  <a:gd name="connsiteX1" fmla="*/ 376709 w 1101939"/>
                  <a:gd name="connsiteY1" fmla="*/ 100623 h 374963"/>
                  <a:gd name="connsiteX2" fmla="*/ 867458 w 1101939"/>
                  <a:gd name="connsiteY2" fmla="*/ 72308 h 374963"/>
                  <a:gd name="connsiteX3" fmla="*/ 1101939 w 1101939"/>
                  <a:gd name="connsiteY3" fmla="*/ 136 h 374963"/>
                  <a:gd name="connsiteX4" fmla="*/ 947604 w 1101939"/>
                  <a:gd name="connsiteY4" fmla="*/ 185524 h 374963"/>
                  <a:gd name="connsiteX5" fmla="*/ 627555 w 1101939"/>
                  <a:gd name="connsiteY5" fmla="*/ 370225 h 374963"/>
                  <a:gd name="connsiteX6" fmla="*/ 270314 w 1101939"/>
                  <a:gd name="connsiteY6" fmla="*/ 268683 h 374963"/>
                  <a:gd name="connsiteX7" fmla="*/ 0 w 1101939"/>
                  <a:gd name="connsiteY7" fmla="*/ 54313 h 374963"/>
                  <a:gd name="connsiteX0" fmla="*/ 0 w 1101939"/>
                  <a:gd name="connsiteY0" fmla="*/ 54313 h 374963"/>
                  <a:gd name="connsiteX1" fmla="*/ 376709 w 1101939"/>
                  <a:gd name="connsiteY1" fmla="*/ 100623 h 374963"/>
                  <a:gd name="connsiteX2" fmla="*/ 867458 w 1101939"/>
                  <a:gd name="connsiteY2" fmla="*/ 72308 h 374963"/>
                  <a:gd name="connsiteX3" fmla="*/ 1101939 w 1101939"/>
                  <a:gd name="connsiteY3" fmla="*/ 136 h 374963"/>
                  <a:gd name="connsiteX4" fmla="*/ 947604 w 1101939"/>
                  <a:gd name="connsiteY4" fmla="*/ 185524 h 374963"/>
                  <a:gd name="connsiteX5" fmla="*/ 627555 w 1101939"/>
                  <a:gd name="connsiteY5" fmla="*/ 370225 h 374963"/>
                  <a:gd name="connsiteX6" fmla="*/ 270314 w 1101939"/>
                  <a:gd name="connsiteY6" fmla="*/ 268683 h 374963"/>
                  <a:gd name="connsiteX7" fmla="*/ 0 w 1101939"/>
                  <a:gd name="connsiteY7" fmla="*/ 54313 h 374963"/>
                  <a:gd name="connsiteX0" fmla="*/ 0 w 1101939"/>
                  <a:gd name="connsiteY0" fmla="*/ 54469 h 375119"/>
                  <a:gd name="connsiteX1" fmla="*/ 376709 w 1101939"/>
                  <a:gd name="connsiteY1" fmla="*/ 100779 h 375119"/>
                  <a:gd name="connsiteX2" fmla="*/ 867458 w 1101939"/>
                  <a:gd name="connsiteY2" fmla="*/ 72464 h 375119"/>
                  <a:gd name="connsiteX3" fmla="*/ 1101939 w 1101939"/>
                  <a:gd name="connsiteY3" fmla="*/ 292 h 375119"/>
                  <a:gd name="connsiteX4" fmla="*/ 947604 w 1101939"/>
                  <a:gd name="connsiteY4" fmla="*/ 185680 h 375119"/>
                  <a:gd name="connsiteX5" fmla="*/ 627555 w 1101939"/>
                  <a:gd name="connsiteY5" fmla="*/ 370381 h 375119"/>
                  <a:gd name="connsiteX6" fmla="*/ 270314 w 1101939"/>
                  <a:gd name="connsiteY6" fmla="*/ 268839 h 375119"/>
                  <a:gd name="connsiteX7" fmla="*/ 0 w 1101939"/>
                  <a:gd name="connsiteY7" fmla="*/ 54469 h 375119"/>
                  <a:gd name="connsiteX0" fmla="*/ 0 w 1101939"/>
                  <a:gd name="connsiteY0" fmla="*/ 54366 h 375016"/>
                  <a:gd name="connsiteX1" fmla="*/ 376709 w 1101939"/>
                  <a:gd name="connsiteY1" fmla="*/ 100676 h 375016"/>
                  <a:gd name="connsiteX2" fmla="*/ 867458 w 1101939"/>
                  <a:gd name="connsiteY2" fmla="*/ 72361 h 375016"/>
                  <a:gd name="connsiteX3" fmla="*/ 1101939 w 1101939"/>
                  <a:gd name="connsiteY3" fmla="*/ 189 h 375016"/>
                  <a:gd name="connsiteX4" fmla="*/ 947604 w 1101939"/>
                  <a:gd name="connsiteY4" fmla="*/ 185577 h 375016"/>
                  <a:gd name="connsiteX5" fmla="*/ 627555 w 1101939"/>
                  <a:gd name="connsiteY5" fmla="*/ 370278 h 375016"/>
                  <a:gd name="connsiteX6" fmla="*/ 270314 w 1101939"/>
                  <a:gd name="connsiteY6" fmla="*/ 268736 h 375016"/>
                  <a:gd name="connsiteX7" fmla="*/ 0 w 1101939"/>
                  <a:gd name="connsiteY7" fmla="*/ 54366 h 375016"/>
                  <a:gd name="connsiteX0" fmla="*/ 0 w 1075228"/>
                  <a:gd name="connsiteY0" fmla="*/ 80602 h 401252"/>
                  <a:gd name="connsiteX1" fmla="*/ 376709 w 1075228"/>
                  <a:gd name="connsiteY1" fmla="*/ 126912 h 401252"/>
                  <a:gd name="connsiteX2" fmla="*/ 867458 w 1075228"/>
                  <a:gd name="connsiteY2" fmla="*/ 98597 h 401252"/>
                  <a:gd name="connsiteX3" fmla="*/ 1075228 w 1075228"/>
                  <a:gd name="connsiteY3" fmla="*/ 126 h 401252"/>
                  <a:gd name="connsiteX4" fmla="*/ 947604 w 1075228"/>
                  <a:gd name="connsiteY4" fmla="*/ 211813 h 401252"/>
                  <a:gd name="connsiteX5" fmla="*/ 627555 w 1075228"/>
                  <a:gd name="connsiteY5" fmla="*/ 396514 h 401252"/>
                  <a:gd name="connsiteX6" fmla="*/ 270314 w 1075228"/>
                  <a:gd name="connsiteY6" fmla="*/ 294972 h 401252"/>
                  <a:gd name="connsiteX7" fmla="*/ 0 w 1075228"/>
                  <a:gd name="connsiteY7" fmla="*/ 80602 h 401252"/>
                  <a:gd name="connsiteX0" fmla="*/ 0 w 1075228"/>
                  <a:gd name="connsiteY0" fmla="*/ 80476 h 401126"/>
                  <a:gd name="connsiteX1" fmla="*/ 376709 w 1075228"/>
                  <a:gd name="connsiteY1" fmla="*/ 126786 h 401126"/>
                  <a:gd name="connsiteX2" fmla="*/ 867458 w 1075228"/>
                  <a:gd name="connsiteY2" fmla="*/ 98471 h 401126"/>
                  <a:gd name="connsiteX3" fmla="*/ 1075228 w 1075228"/>
                  <a:gd name="connsiteY3" fmla="*/ 0 h 401126"/>
                  <a:gd name="connsiteX4" fmla="*/ 947604 w 1075228"/>
                  <a:gd name="connsiteY4" fmla="*/ 211687 h 401126"/>
                  <a:gd name="connsiteX5" fmla="*/ 627555 w 1075228"/>
                  <a:gd name="connsiteY5" fmla="*/ 396388 h 401126"/>
                  <a:gd name="connsiteX6" fmla="*/ 270314 w 1075228"/>
                  <a:gd name="connsiteY6" fmla="*/ 294846 h 401126"/>
                  <a:gd name="connsiteX7" fmla="*/ 0 w 1075228"/>
                  <a:gd name="connsiteY7" fmla="*/ 80476 h 401126"/>
                  <a:gd name="connsiteX0" fmla="*/ 0 w 1040324"/>
                  <a:gd name="connsiteY0" fmla="*/ 71474 h 401126"/>
                  <a:gd name="connsiteX1" fmla="*/ 341805 w 1040324"/>
                  <a:gd name="connsiteY1" fmla="*/ 126786 h 401126"/>
                  <a:gd name="connsiteX2" fmla="*/ 832554 w 1040324"/>
                  <a:gd name="connsiteY2" fmla="*/ 98471 h 401126"/>
                  <a:gd name="connsiteX3" fmla="*/ 1040324 w 1040324"/>
                  <a:gd name="connsiteY3" fmla="*/ 0 h 401126"/>
                  <a:gd name="connsiteX4" fmla="*/ 912700 w 1040324"/>
                  <a:gd name="connsiteY4" fmla="*/ 211687 h 401126"/>
                  <a:gd name="connsiteX5" fmla="*/ 592651 w 1040324"/>
                  <a:gd name="connsiteY5" fmla="*/ 396388 h 401126"/>
                  <a:gd name="connsiteX6" fmla="*/ 235410 w 1040324"/>
                  <a:gd name="connsiteY6" fmla="*/ 294846 h 401126"/>
                  <a:gd name="connsiteX7" fmla="*/ 0 w 1040324"/>
                  <a:gd name="connsiteY7" fmla="*/ 71474 h 401126"/>
                  <a:gd name="connsiteX0" fmla="*/ 0 w 1040324"/>
                  <a:gd name="connsiteY0" fmla="*/ 71474 h 401126"/>
                  <a:gd name="connsiteX1" fmla="*/ 341805 w 1040324"/>
                  <a:gd name="connsiteY1" fmla="*/ 126786 h 401126"/>
                  <a:gd name="connsiteX2" fmla="*/ 832554 w 1040324"/>
                  <a:gd name="connsiteY2" fmla="*/ 98471 h 401126"/>
                  <a:gd name="connsiteX3" fmla="*/ 1040324 w 1040324"/>
                  <a:gd name="connsiteY3" fmla="*/ 0 h 401126"/>
                  <a:gd name="connsiteX4" fmla="*/ 912700 w 1040324"/>
                  <a:gd name="connsiteY4" fmla="*/ 211687 h 401126"/>
                  <a:gd name="connsiteX5" fmla="*/ 592651 w 1040324"/>
                  <a:gd name="connsiteY5" fmla="*/ 396388 h 401126"/>
                  <a:gd name="connsiteX6" fmla="*/ 235410 w 1040324"/>
                  <a:gd name="connsiteY6" fmla="*/ 294846 h 401126"/>
                  <a:gd name="connsiteX7" fmla="*/ 0 w 1040324"/>
                  <a:gd name="connsiteY7" fmla="*/ 71474 h 401126"/>
                  <a:gd name="connsiteX0" fmla="*/ 0 w 1040324"/>
                  <a:gd name="connsiteY0" fmla="*/ 71474 h 401126"/>
                  <a:gd name="connsiteX1" fmla="*/ 344819 w 1040324"/>
                  <a:gd name="connsiteY1" fmla="*/ 150674 h 401126"/>
                  <a:gd name="connsiteX2" fmla="*/ 832554 w 1040324"/>
                  <a:gd name="connsiteY2" fmla="*/ 98471 h 401126"/>
                  <a:gd name="connsiteX3" fmla="*/ 1040324 w 1040324"/>
                  <a:gd name="connsiteY3" fmla="*/ 0 h 401126"/>
                  <a:gd name="connsiteX4" fmla="*/ 912700 w 1040324"/>
                  <a:gd name="connsiteY4" fmla="*/ 211687 h 401126"/>
                  <a:gd name="connsiteX5" fmla="*/ 592651 w 1040324"/>
                  <a:gd name="connsiteY5" fmla="*/ 396388 h 401126"/>
                  <a:gd name="connsiteX6" fmla="*/ 235410 w 1040324"/>
                  <a:gd name="connsiteY6" fmla="*/ 294846 h 401126"/>
                  <a:gd name="connsiteX7" fmla="*/ 0 w 1040324"/>
                  <a:gd name="connsiteY7" fmla="*/ 71474 h 401126"/>
                  <a:gd name="connsiteX0" fmla="*/ 0 w 1040324"/>
                  <a:gd name="connsiteY0" fmla="*/ 71474 h 401126"/>
                  <a:gd name="connsiteX1" fmla="*/ 344819 w 1040324"/>
                  <a:gd name="connsiteY1" fmla="*/ 150674 h 401126"/>
                  <a:gd name="connsiteX2" fmla="*/ 832554 w 1040324"/>
                  <a:gd name="connsiteY2" fmla="*/ 98471 h 401126"/>
                  <a:gd name="connsiteX3" fmla="*/ 1040324 w 1040324"/>
                  <a:gd name="connsiteY3" fmla="*/ 0 h 401126"/>
                  <a:gd name="connsiteX4" fmla="*/ 912700 w 1040324"/>
                  <a:gd name="connsiteY4" fmla="*/ 211687 h 401126"/>
                  <a:gd name="connsiteX5" fmla="*/ 592651 w 1040324"/>
                  <a:gd name="connsiteY5" fmla="*/ 396388 h 401126"/>
                  <a:gd name="connsiteX6" fmla="*/ 235410 w 1040324"/>
                  <a:gd name="connsiteY6" fmla="*/ 294846 h 401126"/>
                  <a:gd name="connsiteX7" fmla="*/ 0 w 1040324"/>
                  <a:gd name="connsiteY7" fmla="*/ 71474 h 401126"/>
                  <a:gd name="connsiteX0" fmla="*/ 0 w 1040324"/>
                  <a:gd name="connsiteY0" fmla="*/ 71474 h 401126"/>
                  <a:gd name="connsiteX1" fmla="*/ 344819 w 1040324"/>
                  <a:gd name="connsiteY1" fmla="*/ 150674 h 401126"/>
                  <a:gd name="connsiteX2" fmla="*/ 832554 w 1040324"/>
                  <a:gd name="connsiteY2" fmla="*/ 98471 h 401126"/>
                  <a:gd name="connsiteX3" fmla="*/ 1040324 w 1040324"/>
                  <a:gd name="connsiteY3" fmla="*/ 0 h 401126"/>
                  <a:gd name="connsiteX4" fmla="*/ 912700 w 1040324"/>
                  <a:gd name="connsiteY4" fmla="*/ 211687 h 401126"/>
                  <a:gd name="connsiteX5" fmla="*/ 592651 w 1040324"/>
                  <a:gd name="connsiteY5" fmla="*/ 396388 h 401126"/>
                  <a:gd name="connsiteX6" fmla="*/ 235410 w 1040324"/>
                  <a:gd name="connsiteY6" fmla="*/ 294846 h 401126"/>
                  <a:gd name="connsiteX7" fmla="*/ 0 w 1040324"/>
                  <a:gd name="connsiteY7" fmla="*/ 71474 h 401126"/>
                  <a:gd name="connsiteX0" fmla="*/ 0 w 1040324"/>
                  <a:gd name="connsiteY0" fmla="*/ 71474 h 401126"/>
                  <a:gd name="connsiteX1" fmla="*/ 344819 w 1040324"/>
                  <a:gd name="connsiteY1" fmla="*/ 150674 h 401126"/>
                  <a:gd name="connsiteX2" fmla="*/ 832554 w 1040324"/>
                  <a:gd name="connsiteY2" fmla="*/ 98471 h 401126"/>
                  <a:gd name="connsiteX3" fmla="*/ 1040324 w 1040324"/>
                  <a:gd name="connsiteY3" fmla="*/ 0 h 401126"/>
                  <a:gd name="connsiteX4" fmla="*/ 912700 w 1040324"/>
                  <a:gd name="connsiteY4" fmla="*/ 211687 h 401126"/>
                  <a:gd name="connsiteX5" fmla="*/ 592651 w 1040324"/>
                  <a:gd name="connsiteY5" fmla="*/ 396388 h 401126"/>
                  <a:gd name="connsiteX6" fmla="*/ 235410 w 1040324"/>
                  <a:gd name="connsiteY6" fmla="*/ 294846 h 401126"/>
                  <a:gd name="connsiteX7" fmla="*/ 0 w 1040324"/>
                  <a:gd name="connsiteY7" fmla="*/ 71474 h 401126"/>
                  <a:gd name="connsiteX0" fmla="*/ 0 w 1040324"/>
                  <a:gd name="connsiteY0" fmla="*/ 71474 h 401126"/>
                  <a:gd name="connsiteX1" fmla="*/ 344819 w 1040324"/>
                  <a:gd name="connsiteY1" fmla="*/ 150674 h 401126"/>
                  <a:gd name="connsiteX2" fmla="*/ 832554 w 1040324"/>
                  <a:gd name="connsiteY2" fmla="*/ 98471 h 401126"/>
                  <a:gd name="connsiteX3" fmla="*/ 1040324 w 1040324"/>
                  <a:gd name="connsiteY3" fmla="*/ 0 h 401126"/>
                  <a:gd name="connsiteX4" fmla="*/ 882016 w 1040324"/>
                  <a:gd name="connsiteY4" fmla="*/ 219376 h 401126"/>
                  <a:gd name="connsiteX5" fmla="*/ 592651 w 1040324"/>
                  <a:gd name="connsiteY5" fmla="*/ 396388 h 401126"/>
                  <a:gd name="connsiteX6" fmla="*/ 235410 w 1040324"/>
                  <a:gd name="connsiteY6" fmla="*/ 294846 h 401126"/>
                  <a:gd name="connsiteX7" fmla="*/ 0 w 1040324"/>
                  <a:gd name="connsiteY7" fmla="*/ 71474 h 4011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40324" h="401126">
                    <a:moveTo>
                      <a:pt x="0" y="71474"/>
                    </a:moveTo>
                    <a:cubicBezTo>
                      <a:pt x="101000" y="108714"/>
                      <a:pt x="195247" y="137547"/>
                      <a:pt x="344819" y="150674"/>
                    </a:cubicBezTo>
                    <a:cubicBezTo>
                      <a:pt x="528984" y="160882"/>
                      <a:pt x="667355" y="149202"/>
                      <a:pt x="832554" y="98471"/>
                    </a:cubicBezTo>
                    <a:cubicBezTo>
                      <a:pt x="943205" y="67059"/>
                      <a:pt x="961607" y="43433"/>
                      <a:pt x="1040324" y="0"/>
                    </a:cubicBezTo>
                    <a:lnTo>
                      <a:pt x="882016" y="219376"/>
                    </a:lnTo>
                    <a:cubicBezTo>
                      <a:pt x="804150" y="289028"/>
                      <a:pt x="737431" y="370988"/>
                      <a:pt x="592651" y="396388"/>
                    </a:cubicBezTo>
                    <a:cubicBezTo>
                      <a:pt x="475811" y="421788"/>
                      <a:pt x="298936" y="338873"/>
                      <a:pt x="235410" y="294846"/>
                    </a:cubicBezTo>
                    <a:cubicBezTo>
                      <a:pt x="156163" y="246760"/>
                      <a:pt x="50800" y="142594"/>
                      <a:pt x="0" y="71474"/>
                    </a:cubicBezTo>
                    <a:close/>
                  </a:path>
                </a:pathLst>
              </a:custGeom>
              <a:solidFill>
                <a:srgbClr val="E98F87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n w="762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12" name="フリーフォーム 11"/>
              <p:cNvSpPr/>
              <p:nvPr/>
            </p:nvSpPr>
            <p:spPr>
              <a:xfrm>
                <a:off x="6306163" y="2631431"/>
                <a:ext cx="405336" cy="161356"/>
              </a:xfrm>
              <a:custGeom>
                <a:avLst/>
                <a:gdLst>
                  <a:gd name="connsiteX0" fmla="*/ 0 w 647700"/>
                  <a:gd name="connsiteY0" fmla="*/ 267738 h 267738"/>
                  <a:gd name="connsiteX1" fmla="*/ 335280 w 647700"/>
                  <a:gd name="connsiteY1" fmla="*/ 16278 h 267738"/>
                  <a:gd name="connsiteX2" fmla="*/ 647700 w 647700"/>
                  <a:gd name="connsiteY2" fmla="*/ 23898 h 267738"/>
                  <a:gd name="connsiteX3" fmla="*/ 647700 w 647700"/>
                  <a:gd name="connsiteY3" fmla="*/ 23898 h 267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7700" h="267738">
                    <a:moveTo>
                      <a:pt x="0" y="267738"/>
                    </a:moveTo>
                    <a:cubicBezTo>
                      <a:pt x="113665" y="162328"/>
                      <a:pt x="227330" y="56918"/>
                      <a:pt x="335280" y="16278"/>
                    </a:cubicBezTo>
                    <a:cubicBezTo>
                      <a:pt x="443230" y="-24362"/>
                      <a:pt x="647700" y="23898"/>
                      <a:pt x="647700" y="23898"/>
                    </a:cubicBezTo>
                    <a:lnTo>
                      <a:pt x="647700" y="23898"/>
                    </a:lnTo>
                  </a:path>
                </a:pathLst>
              </a:custGeom>
              <a:noFill/>
              <a:ln w="88900" cap="rnd">
                <a:solidFill>
                  <a:schemeClr val="tx1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フリーフォーム 12"/>
              <p:cNvSpPr/>
              <p:nvPr/>
            </p:nvSpPr>
            <p:spPr>
              <a:xfrm>
                <a:off x="6213917" y="2212434"/>
                <a:ext cx="647700" cy="267738"/>
              </a:xfrm>
              <a:custGeom>
                <a:avLst/>
                <a:gdLst>
                  <a:gd name="connsiteX0" fmla="*/ 0 w 647700"/>
                  <a:gd name="connsiteY0" fmla="*/ 267738 h 267738"/>
                  <a:gd name="connsiteX1" fmla="*/ 335280 w 647700"/>
                  <a:gd name="connsiteY1" fmla="*/ 16278 h 267738"/>
                  <a:gd name="connsiteX2" fmla="*/ 647700 w 647700"/>
                  <a:gd name="connsiteY2" fmla="*/ 23898 h 267738"/>
                  <a:gd name="connsiteX3" fmla="*/ 647700 w 647700"/>
                  <a:gd name="connsiteY3" fmla="*/ 23898 h 267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7700" h="267738">
                    <a:moveTo>
                      <a:pt x="0" y="267738"/>
                    </a:moveTo>
                    <a:cubicBezTo>
                      <a:pt x="113665" y="162328"/>
                      <a:pt x="227330" y="56918"/>
                      <a:pt x="335280" y="16278"/>
                    </a:cubicBezTo>
                    <a:cubicBezTo>
                      <a:pt x="443230" y="-24362"/>
                      <a:pt x="647700" y="23898"/>
                      <a:pt x="647700" y="23898"/>
                    </a:cubicBezTo>
                    <a:lnTo>
                      <a:pt x="647700" y="23898"/>
                    </a:lnTo>
                  </a:path>
                </a:pathLst>
              </a:custGeom>
              <a:noFill/>
              <a:ln w="88900" cap="rnd">
                <a:solidFill>
                  <a:schemeClr val="accent2">
                    <a:lumMod val="50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フリーフォーム 13"/>
              <p:cNvSpPr/>
              <p:nvPr/>
            </p:nvSpPr>
            <p:spPr>
              <a:xfrm rot="21208604" flipH="1">
                <a:off x="4938243" y="2225068"/>
                <a:ext cx="647700" cy="267738"/>
              </a:xfrm>
              <a:custGeom>
                <a:avLst/>
                <a:gdLst>
                  <a:gd name="connsiteX0" fmla="*/ 0 w 647700"/>
                  <a:gd name="connsiteY0" fmla="*/ 267738 h 267738"/>
                  <a:gd name="connsiteX1" fmla="*/ 335280 w 647700"/>
                  <a:gd name="connsiteY1" fmla="*/ 16278 h 267738"/>
                  <a:gd name="connsiteX2" fmla="*/ 647700 w 647700"/>
                  <a:gd name="connsiteY2" fmla="*/ 23898 h 267738"/>
                  <a:gd name="connsiteX3" fmla="*/ 647700 w 647700"/>
                  <a:gd name="connsiteY3" fmla="*/ 23898 h 267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7700" h="267738">
                    <a:moveTo>
                      <a:pt x="0" y="267738"/>
                    </a:moveTo>
                    <a:cubicBezTo>
                      <a:pt x="113665" y="162328"/>
                      <a:pt x="227330" y="56918"/>
                      <a:pt x="335280" y="16278"/>
                    </a:cubicBezTo>
                    <a:cubicBezTo>
                      <a:pt x="443230" y="-24362"/>
                      <a:pt x="647700" y="23898"/>
                      <a:pt x="647700" y="23898"/>
                    </a:cubicBezTo>
                    <a:lnTo>
                      <a:pt x="647700" y="23898"/>
                    </a:lnTo>
                  </a:path>
                </a:pathLst>
              </a:custGeom>
              <a:noFill/>
              <a:ln w="88900" cap="rnd">
                <a:solidFill>
                  <a:schemeClr val="accent2">
                    <a:lumMod val="50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フリーフォーム 14"/>
              <p:cNvSpPr/>
              <p:nvPr/>
            </p:nvSpPr>
            <p:spPr>
              <a:xfrm>
                <a:off x="5097728" y="4696353"/>
                <a:ext cx="1939511" cy="1222148"/>
              </a:xfrm>
              <a:custGeom>
                <a:avLst/>
                <a:gdLst>
                  <a:gd name="connsiteX0" fmla="*/ 0 w 2351314"/>
                  <a:gd name="connsiteY0" fmla="*/ 0 h 1553029"/>
                  <a:gd name="connsiteX1" fmla="*/ 217714 w 2351314"/>
                  <a:gd name="connsiteY1" fmla="*/ 754743 h 1553029"/>
                  <a:gd name="connsiteX2" fmla="*/ 609600 w 2351314"/>
                  <a:gd name="connsiteY2" fmla="*/ 667657 h 1553029"/>
                  <a:gd name="connsiteX3" fmla="*/ 362857 w 2351314"/>
                  <a:gd name="connsiteY3" fmla="*/ 914400 h 1553029"/>
                  <a:gd name="connsiteX4" fmla="*/ 1219200 w 2351314"/>
                  <a:gd name="connsiteY4" fmla="*/ 1553029 h 1553029"/>
                  <a:gd name="connsiteX5" fmla="*/ 1988457 w 2351314"/>
                  <a:gd name="connsiteY5" fmla="*/ 914400 h 1553029"/>
                  <a:gd name="connsiteX6" fmla="*/ 1799771 w 2351314"/>
                  <a:gd name="connsiteY6" fmla="*/ 754743 h 1553029"/>
                  <a:gd name="connsiteX7" fmla="*/ 2220685 w 2351314"/>
                  <a:gd name="connsiteY7" fmla="*/ 711200 h 1553029"/>
                  <a:gd name="connsiteX8" fmla="*/ 2351314 w 2351314"/>
                  <a:gd name="connsiteY8" fmla="*/ 145143 h 1553029"/>
                  <a:gd name="connsiteX9" fmla="*/ 2351314 w 2351314"/>
                  <a:gd name="connsiteY9" fmla="*/ 145143 h 1553029"/>
                  <a:gd name="connsiteX0" fmla="*/ 0 w 2358233"/>
                  <a:gd name="connsiteY0" fmla="*/ 0 h 1553029"/>
                  <a:gd name="connsiteX1" fmla="*/ 217714 w 2358233"/>
                  <a:gd name="connsiteY1" fmla="*/ 754743 h 1553029"/>
                  <a:gd name="connsiteX2" fmla="*/ 609600 w 2358233"/>
                  <a:gd name="connsiteY2" fmla="*/ 667657 h 1553029"/>
                  <a:gd name="connsiteX3" fmla="*/ 362857 w 2358233"/>
                  <a:gd name="connsiteY3" fmla="*/ 914400 h 1553029"/>
                  <a:gd name="connsiteX4" fmla="*/ 1219200 w 2358233"/>
                  <a:gd name="connsiteY4" fmla="*/ 1553029 h 1553029"/>
                  <a:gd name="connsiteX5" fmla="*/ 1988457 w 2358233"/>
                  <a:gd name="connsiteY5" fmla="*/ 914400 h 1553029"/>
                  <a:gd name="connsiteX6" fmla="*/ 1799771 w 2358233"/>
                  <a:gd name="connsiteY6" fmla="*/ 754743 h 1553029"/>
                  <a:gd name="connsiteX7" fmla="*/ 2220685 w 2358233"/>
                  <a:gd name="connsiteY7" fmla="*/ 711200 h 1553029"/>
                  <a:gd name="connsiteX8" fmla="*/ 2351314 w 2358233"/>
                  <a:gd name="connsiteY8" fmla="*/ 145143 h 1553029"/>
                  <a:gd name="connsiteX9" fmla="*/ 2351314 w 2358233"/>
                  <a:gd name="connsiteY9" fmla="*/ 145143 h 1553029"/>
                  <a:gd name="connsiteX0" fmla="*/ 0 w 2351327"/>
                  <a:gd name="connsiteY0" fmla="*/ 0 h 1553029"/>
                  <a:gd name="connsiteX1" fmla="*/ 217714 w 2351327"/>
                  <a:gd name="connsiteY1" fmla="*/ 754743 h 1553029"/>
                  <a:gd name="connsiteX2" fmla="*/ 609600 w 2351327"/>
                  <a:gd name="connsiteY2" fmla="*/ 667657 h 1553029"/>
                  <a:gd name="connsiteX3" fmla="*/ 362857 w 2351327"/>
                  <a:gd name="connsiteY3" fmla="*/ 914400 h 1553029"/>
                  <a:gd name="connsiteX4" fmla="*/ 1219200 w 2351327"/>
                  <a:gd name="connsiteY4" fmla="*/ 1553029 h 1553029"/>
                  <a:gd name="connsiteX5" fmla="*/ 1988457 w 2351327"/>
                  <a:gd name="connsiteY5" fmla="*/ 914400 h 1553029"/>
                  <a:gd name="connsiteX6" fmla="*/ 1799771 w 2351327"/>
                  <a:gd name="connsiteY6" fmla="*/ 754743 h 1553029"/>
                  <a:gd name="connsiteX7" fmla="*/ 2220685 w 2351327"/>
                  <a:gd name="connsiteY7" fmla="*/ 711200 h 1553029"/>
                  <a:gd name="connsiteX8" fmla="*/ 2351314 w 2351327"/>
                  <a:gd name="connsiteY8" fmla="*/ 145143 h 1553029"/>
                  <a:gd name="connsiteX9" fmla="*/ 2213201 w 2351327"/>
                  <a:gd name="connsiteY9" fmla="*/ 340406 h 1553029"/>
                  <a:gd name="connsiteX0" fmla="*/ 0 w 2235830"/>
                  <a:gd name="connsiteY0" fmla="*/ 0 h 1553029"/>
                  <a:gd name="connsiteX1" fmla="*/ 217714 w 2235830"/>
                  <a:gd name="connsiteY1" fmla="*/ 754743 h 1553029"/>
                  <a:gd name="connsiteX2" fmla="*/ 609600 w 2235830"/>
                  <a:gd name="connsiteY2" fmla="*/ 667657 h 1553029"/>
                  <a:gd name="connsiteX3" fmla="*/ 362857 w 2235830"/>
                  <a:gd name="connsiteY3" fmla="*/ 914400 h 1553029"/>
                  <a:gd name="connsiteX4" fmla="*/ 1219200 w 2235830"/>
                  <a:gd name="connsiteY4" fmla="*/ 1553029 h 1553029"/>
                  <a:gd name="connsiteX5" fmla="*/ 1988457 w 2235830"/>
                  <a:gd name="connsiteY5" fmla="*/ 914400 h 1553029"/>
                  <a:gd name="connsiteX6" fmla="*/ 1799771 w 2235830"/>
                  <a:gd name="connsiteY6" fmla="*/ 754743 h 1553029"/>
                  <a:gd name="connsiteX7" fmla="*/ 2220685 w 2235830"/>
                  <a:gd name="connsiteY7" fmla="*/ 711200 h 1553029"/>
                  <a:gd name="connsiteX8" fmla="*/ 2198914 w 2235830"/>
                  <a:gd name="connsiteY8" fmla="*/ 497568 h 1553029"/>
                  <a:gd name="connsiteX9" fmla="*/ 2213201 w 2235830"/>
                  <a:gd name="connsiteY9" fmla="*/ 340406 h 1553029"/>
                  <a:gd name="connsiteX0" fmla="*/ 0 w 2255368"/>
                  <a:gd name="connsiteY0" fmla="*/ 0 h 1553029"/>
                  <a:gd name="connsiteX1" fmla="*/ 217714 w 2255368"/>
                  <a:gd name="connsiteY1" fmla="*/ 754743 h 1553029"/>
                  <a:gd name="connsiteX2" fmla="*/ 609600 w 2255368"/>
                  <a:gd name="connsiteY2" fmla="*/ 667657 h 1553029"/>
                  <a:gd name="connsiteX3" fmla="*/ 362857 w 2255368"/>
                  <a:gd name="connsiteY3" fmla="*/ 914400 h 1553029"/>
                  <a:gd name="connsiteX4" fmla="*/ 1219200 w 2255368"/>
                  <a:gd name="connsiteY4" fmla="*/ 1553029 h 1553029"/>
                  <a:gd name="connsiteX5" fmla="*/ 1988457 w 2255368"/>
                  <a:gd name="connsiteY5" fmla="*/ 914400 h 1553029"/>
                  <a:gd name="connsiteX6" fmla="*/ 1799771 w 2255368"/>
                  <a:gd name="connsiteY6" fmla="*/ 754743 h 1553029"/>
                  <a:gd name="connsiteX7" fmla="*/ 2220685 w 2255368"/>
                  <a:gd name="connsiteY7" fmla="*/ 711200 h 1553029"/>
                  <a:gd name="connsiteX8" fmla="*/ 2198914 w 2255368"/>
                  <a:gd name="connsiteY8" fmla="*/ 497568 h 1553029"/>
                  <a:gd name="connsiteX9" fmla="*/ 2241776 w 2255368"/>
                  <a:gd name="connsiteY9" fmla="*/ 588056 h 1553029"/>
                  <a:gd name="connsiteX0" fmla="*/ 0 w 2272315"/>
                  <a:gd name="connsiteY0" fmla="*/ 0 h 1553029"/>
                  <a:gd name="connsiteX1" fmla="*/ 217714 w 2272315"/>
                  <a:gd name="connsiteY1" fmla="*/ 754743 h 1553029"/>
                  <a:gd name="connsiteX2" fmla="*/ 609600 w 2272315"/>
                  <a:gd name="connsiteY2" fmla="*/ 667657 h 1553029"/>
                  <a:gd name="connsiteX3" fmla="*/ 362857 w 2272315"/>
                  <a:gd name="connsiteY3" fmla="*/ 914400 h 1553029"/>
                  <a:gd name="connsiteX4" fmla="*/ 1219200 w 2272315"/>
                  <a:gd name="connsiteY4" fmla="*/ 1553029 h 1553029"/>
                  <a:gd name="connsiteX5" fmla="*/ 1988457 w 2272315"/>
                  <a:gd name="connsiteY5" fmla="*/ 914400 h 1553029"/>
                  <a:gd name="connsiteX6" fmla="*/ 1799771 w 2272315"/>
                  <a:gd name="connsiteY6" fmla="*/ 754743 h 1553029"/>
                  <a:gd name="connsiteX7" fmla="*/ 2220685 w 2272315"/>
                  <a:gd name="connsiteY7" fmla="*/ 711200 h 1553029"/>
                  <a:gd name="connsiteX8" fmla="*/ 2265589 w 2272315"/>
                  <a:gd name="connsiteY8" fmla="*/ 511856 h 1553029"/>
                  <a:gd name="connsiteX9" fmla="*/ 2241776 w 2272315"/>
                  <a:gd name="connsiteY9" fmla="*/ 588056 h 1553029"/>
                  <a:gd name="connsiteX0" fmla="*/ 0 w 2258667"/>
                  <a:gd name="connsiteY0" fmla="*/ 0 h 1553029"/>
                  <a:gd name="connsiteX1" fmla="*/ 217714 w 2258667"/>
                  <a:gd name="connsiteY1" fmla="*/ 754743 h 1553029"/>
                  <a:gd name="connsiteX2" fmla="*/ 609600 w 2258667"/>
                  <a:gd name="connsiteY2" fmla="*/ 667657 h 1553029"/>
                  <a:gd name="connsiteX3" fmla="*/ 362857 w 2258667"/>
                  <a:gd name="connsiteY3" fmla="*/ 914400 h 1553029"/>
                  <a:gd name="connsiteX4" fmla="*/ 1219200 w 2258667"/>
                  <a:gd name="connsiteY4" fmla="*/ 1553029 h 1553029"/>
                  <a:gd name="connsiteX5" fmla="*/ 1988457 w 2258667"/>
                  <a:gd name="connsiteY5" fmla="*/ 914400 h 1553029"/>
                  <a:gd name="connsiteX6" fmla="*/ 1799771 w 2258667"/>
                  <a:gd name="connsiteY6" fmla="*/ 754743 h 1553029"/>
                  <a:gd name="connsiteX7" fmla="*/ 2220685 w 2258667"/>
                  <a:gd name="connsiteY7" fmla="*/ 711200 h 1553029"/>
                  <a:gd name="connsiteX8" fmla="*/ 2241776 w 2258667"/>
                  <a:gd name="connsiteY8" fmla="*/ 588056 h 1553029"/>
                  <a:gd name="connsiteX0" fmla="*/ 0 w 2266739"/>
                  <a:gd name="connsiteY0" fmla="*/ 0 h 1553029"/>
                  <a:gd name="connsiteX1" fmla="*/ 217714 w 2266739"/>
                  <a:gd name="connsiteY1" fmla="*/ 754743 h 1553029"/>
                  <a:gd name="connsiteX2" fmla="*/ 609600 w 2266739"/>
                  <a:gd name="connsiteY2" fmla="*/ 667657 h 1553029"/>
                  <a:gd name="connsiteX3" fmla="*/ 362857 w 2266739"/>
                  <a:gd name="connsiteY3" fmla="*/ 914400 h 1553029"/>
                  <a:gd name="connsiteX4" fmla="*/ 1219200 w 2266739"/>
                  <a:gd name="connsiteY4" fmla="*/ 1553029 h 1553029"/>
                  <a:gd name="connsiteX5" fmla="*/ 1988457 w 2266739"/>
                  <a:gd name="connsiteY5" fmla="*/ 914400 h 1553029"/>
                  <a:gd name="connsiteX6" fmla="*/ 1799771 w 2266739"/>
                  <a:gd name="connsiteY6" fmla="*/ 754743 h 1553029"/>
                  <a:gd name="connsiteX7" fmla="*/ 2220685 w 2266739"/>
                  <a:gd name="connsiteY7" fmla="*/ 711200 h 1553029"/>
                  <a:gd name="connsiteX8" fmla="*/ 2260826 w 2266739"/>
                  <a:gd name="connsiteY8" fmla="*/ 502331 h 1553029"/>
                  <a:gd name="connsiteX0" fmla="*/ 0 w 2260826"/>
                  <a:gd name="connsiteY0" fmla="*/ 0 h 1553029"/>
                  <a:gd name="connsiteX1" fmla="*/ 217714 w 2260826"/>
                  <a:gd name="connsiteY1" fmla="*/ 754743 h 1553029"/>
                  <a:gd name="connsiteX2" fmla="*/ 609600 w 2260826"/>
                  <a:gd name="connsiteY2" fmla="*/ 667657 h 1553029"/>
                  <a:gd name="connsiteX3" fmla="*/ 362857 w 2260826"/>
                  <a:gd name="connsiteY3" fmla="*/ 914400 h 1553029"/>
                  <a:gd name="connsiteX4" fmla="*/ 1219200 w 2260826"/>
                  <a:gd name="connsiteY4" fmla="*/ 1553029 h 1553029"/>
                  <a:gd name="connsiteX5" fmla="*/ 1988457 w 2260826"/>
                  <a:gd name="connsiteY5" fmla="*/ 914400 h 1553029"/>
                  <a:gd name="connsiteX6" fmla="*/ 1799771 w 2260826"/>
                  <a:gd name="connsiteY6" fmla="*/ 754743 h 1553029"/>
                  <a:gd name="connsiteX7" fmla="*/ 2134960 w 2260826"/>
                  <a:gd name="connsiteY7" fmla="*/ 720725 h 1553029"/>
                  <a:gd name="connsiteX8" fmla="*/ 2260826 w 2260826"/>
                  <a:gd name="connsiteY8" fmla="*/ 502331 h 1553029"/>
                  <a:gd name="connsiteX0" fmla="*/ 0 w 2260826"/>
                  <a:gd name="connsiteY0" fmla="*/ 0 h 1553029"/>
                  <a:gd name="connsiteX1" fmla="*/ 217714 w 2260826"/>
                  <a:gd name="connsiteY1" fmla="*/ 754743 h 1553029"/>
                  <a:gd name="connsiteX2" fmla="*/ 609600 w 2260826"/>
                  <a:gd name="connsiteY2" fmla="*/ 667657 h 1553029"/>
                  <a:gd name="connsiteX3" fmla="*/ 362857 w 2260826"/>
                  <a:gd name="connsiteY3" fmla="*/ 914400 h 1553029"/>
                  <a:gd name="connsiteX4" fmla="*/ 1219200 w 2260826"/>
                  <a:gd name="connsiteY4" fmla="*/ 1553029 h 1553029"/>
                  <a:gd name="connsiteX5" fmla="*/ 1988457 w 2260826"/>
                  <a:gd name="connsiteY5" fmla="*/ 914400 h 1553029"/>
                  <a:gd name="connsiteX6" fmla="*/ 1799771 w 2260826"/>
                  <a:gd name="connsiteY6" fmla="*/ 754743 h 1553029"/>
                  <a:gd name="connsiteX7" fmla="*/ 2134960 w 2260826"/>
                  <a:gd name="connsiteY7" fmla="*/ 720725 h 1553029"/>
                  <a:gd name="connsiteX8" fmla="*/ 2260826 w 2260826"/>
                  <a:gd name="connsiteY8" fmla="*/ 502331 h 1553029"/>
                  <a:gd name="connsiteX0" fmla="*/ 0 w 2175101"/>
                  <a:gd name="connsiteY0" fmla="*/ 0 h 1553029"/>
                  <a:gd name="connsiteX1" fmla="*/ 217714 w 2175101"/>
                  <a:gd name="connsiteY1" fmla="*/ 754743 h 1553029"/>
                  <a:gd name="connsiteX2" fmla="*/ 609600 w 2175101"/>
                  <a:gd name="connsiteY2" fmla="*/ 667657 h 1553029"/>
                  <a:gd name="connsiteX3" fmla="*/ 362857 w 2175101"/>
                  <a:gd name="connsiteY3" fmla="*/ 914400 h 1553029"/>
                  <a:gd name="connsiteX4" fmla="*/ 1219200 w 2175101"/>
                  <a:gd name="connsiteY4" fmla="*/ 1553029 h 1553029"/>
                  <a:gd name="connsiteX5" fmla="*/ 1988457 w 2175101"/>
                  <a:gd name="connsiteY5" fmla="*/ 914400 h 1553029"/>
                  <a:gd name="connsiteX6" fmla="*/ 1799771 w 2175101"/>
                  <a:gd name="connsiteY6" fmla="*/ 754743 h 1553029"/>
                  <a:gd name="connsiteX7" fmla="*/ 2134960 w 2175101"/>
                  <a:gd name="connsiteY7" fmla="*/ 720725 h 1553029"/>
                  <a:gd name="connsiteX8" fmla="*/ 2175101 w 2175101"/>
                  <a:gd name="connsiteY8" fmla="*/ 407081 h 1553029"/>
                  <a:gd name="connsiteX0" fmla="*/ 29936 w 1957387"/>
                  <a:gd name="connsiteY0" fmla="*/ 0 h 1281566"/>
                  <a:gd name="connsiteX1" fmla="*/ 0 w 1957387"/>
                  <a:gd name="connsiteY1" fmla="*/ 483280 h 1281566"/>
                  <a:gd name="connsiteX2" fmla="*/ 391886 w 1957387"/>
                  <a:gd name="connsiteY2" fmla="*/ 396194 h 1281566"/>
                  <a:gd name="connsiteX3" fmla="*/ 145143 w 1957387"/>
                  <a:gd name="connsiteY3" fmla="*/ 642937 h 1281566"/>
                  <a:gd name="connsiteX4" fmla="*/ 1001486 w 1957387"/>
                  <a:gd name="connsiteY4" fmla="*/ 1281566 h 1281566"/>
                  <a:gd name="connsiteX5" fmla="*/ 1770743 w 1957387"/>
                  <a:gd name="connsiteY5" fmla="*/ 642937 h 1281566"/>
                  <a:gd name="connsiteX6" fmla="*/ 1582057 w 1957387"/>
                  <a:gd name="connsiteY6" fmla="*/ 483280 h 1281566"/>
                  <a:gd name="connsiteX7" fmla="*/ 1917246 w 1957387"/>
                  <a:gd name="connsiteY7" fmla="*/ 449262 h 1281566"/>
                  <a:gd name="connsiteX8" fmla="*/ 1957387 w 1957387"/>
                  <a:gd name="connsiteY8" fmla="*/ 135618 h 1281566"/>
                  <a:gd name="connsiteX0" fmla="*/ 0 w 1927451"/>
                  <a:gd name="connsiteY0" fmla="*/ 0 h 1281566"/>
                  <a:gd name="connsiteX1" fmla="*/ 46264 w 1927451"/>
                  <a:gd name="connsiteY1" fmla="*/ 397555 h 1281566"/>
                  <a:gd name="connsiteX2" fmla="*/ 361950 w 1927451"/>
                  <a:gd name="connsiteY2" fmla="*/ 396194 h 1281566"/>
                  <a:gd name="connsiteX3" fmla="*/ 115207 w 1927451"/>
                  <a:gd name="connsiteY3" fmla="*/ 642937 h 1281566"/>
                  <a:gd name="connsiteX4" fmla="*/ 971550 w 1927451"/>
                  <a:gd name="connsiteY4" fmla="*/ 1281566 h 1281566"/>
                  <a:gd name="connsiteX5" fmla="*/ 1740807 w 1927451"/>
                  <a:gd name="connsiteY5" fmla="*/ 642937 h 1281566"/>
                  <a:gd name="connsiteX6" fmla="*/ 1552121 w 1927451"/>
                  <a:gd name="connsiteY6" fmla="*/ 483280 h 1281566"/>
                  <a:gd name="connsiteX7" fmla="*/ 1887310 w 1927451"/>
                  <a:gd name="connsiteY7" fmla="*/ 449262 h 1281566"/>
                  <a:gd name="connsiteX8" fmla="*/ 1927451 w 1927451"/>
                  <a:gd name="connsiteY8" fmla="*/ 135618 h 1281566"/>
                  <a:gd name="connsiteX0" fmla="*/ 0 w 2032226"/>
                  <a:gd name="connsiteY0" fmla="*/ 0 h 1152979"/>
                  <a:gd name="connsiteX1" fmla="*/ 151039 w 2032226"/>
                  <a:gd name="connsiteY1" fmla="*/ 268968 h 1152979"/>
                  <a:gd name="connsiteX2" fmla="*/ 466725 w 2032226"/>
                  <a:gd name="connsiteY2" fmla="*/ 267607 h 1152979"/>
                  <a:gd name="connsiteX3" fmla="*/ 219982 w 2032226"/>
                  <a:gd name="connsiteY3" fmla="*/ 514350 h 1152979"/>
                  <a:gd name="connsiteX4" fmla="*/ 1076325 w 2032226"/>
                  <a:gd name="connsiteY4" fmla="*/ 1152979 h 1152979"/>
                  <a:gd name="connsiteX5" fmla="*/ 1845582 w 2032226"/>
                  <a:gd name="connsiteY5" fmla="*/ 514350 h 1152979"/>
                  <a:gd name="connsiteX6" fmla="*/ 1656896 w 2032226"/>
                  <a:gd name="connsiteY6" fmla="*/ 354693 h 1152979"/>
                  <a:gd name="connsiteX7" fmla="*/ 1992085 w 2032226"/>
                  <a:gd name="connsiteY7" fmla="*/ 320675 h 1152979"/>
                  <a:gd name="connsiteX8" fmla="*/ 2032226 w 2032226"/>
                  <a:gd name="connsiteY8" fmla="*/ 7031 h 1152979"/>
                  <a:gd name="connsiteX0" fmla="*/ 0 w 1997028"/>
                  <a:gd name="connsiteY0" fmla="*/ 69169 h 1222148"/>
                  <a:gd name="connsiteX1" fmla="*/ 151039 w 1997028"/>
                  <a:gd name="connsiteY1" fmla="*/ 338137 h 1222148"/>
                  <a:gd name="connsiteX2" fmla="*/ 466725 w 1997028"/>
                  <a:gd name="connsiteY2" fmla="*/ 336776 h 1222148"/>
                  <a:gd name="connsiteX3" fmla="*/ 219982 w 1997028"/>
                  <a:gd name="connsiteY3" fmla="*/ 583519 h 1222148"/>
                  <a:gd name="connsiteX4" fmla="*/ 1076325 w 1997028"/>
                  <a:gd name="connsiteY4" fmla="*/ 1222148 h 1222148"/>
                  <a:gd name="connsiteX5" fmla="*/ 1845582 w 1997028"/>
                  <a:gd name="connsiteY5" fmla="*/ 583519 h 1222148"/>
                  <a:gd name="connsiteX6" fmla="*/ 1656896 w 1997028"/>
                  <a:gd name="connsiteY6" fmla="*/ 423862 h 1222148"/>
                  <a:gd name="connsiteX7" fmla="*/ 1992085 w 1997028"/>
                  <a:gd name="connsiteY7" fmla="*/ 389844 h 1222148"/>
                  <a:gd name="connsiteX8" fmla="*/ 1936976 w 1997028"/>
                  <a:gd name="connsiteY8" fmla="*/ 0 h 1222148"/>
                  <a:gd name="connsiteX0" fmla="*/ 0 w 1939511"/>
                  <a:gd name="connsiteY0" fmla="*/ 69169 h 1222148"/>
                  <a:gd name="connsiteX1" fmla="*/ 151039 w 1939511"/>
                  <a:gd name="connsiteY1" fmla="*/ 338137 h 1222148"/>
                  <a:gd name="connsiteX2" fmla="*/ 466725 w 1939511"/>
                  <a:gd name="connsiteY2" fmla="*/ 336776 h 1222148"/>
                  <a:gd name="connsiteX3" fmla="*/ 219982 w 1939511"/>
                  <a:gd name="connsiteY3" fmla="*/ 583519 h 1222148"/>
                  <a:gd name="connsiteX4" fmla="*/ 1076325 w 1939511"/>
                  <a:gd name="connsiteY4" fmla="*/ 1222148 h 1222148"/>
                  <a:gd name="connsiteX5" fmla="*/ 1845582 w 1939511"/>
                  <a:gd name="connsiteY5" fmla="*/ 583519 h 1222148"/>
                  <a:gd name="connsiteX6" fmla="*/ 1656896 w 1939511"/>
                  <a:gd name="connsiteY6" fmla="*/ 423862 h 1222148"/>
                  <a:gd name="connsiteX7" fmla="*/ 1925410 w 1939511"/>
                  <a:gd name="connsiteY7" fmla="*/ 385081 h 1222148"/>
                  <a:gd name="connsiteX8" fmla="*/ 1936976 w 1939511"/>
                  <a:gd name="connsiteY8" fmla="*/ 0 h 1222148"/>
                  <a:gd name="connsiteX0" fmla="*/ 0 w 1939511"/>
                  <a:gd name="connsiteY0" fmla="*/ 69169 h 1222148"/>
                  <a:gd name="connsiteX1" fmla="*/ 151039 w 1939511"/>
                  <a:gd name="connsiteY1" fmla="*/ 338137 h 1222148"/>
                  <a:gd name="connsiteX2" fmla="*/ 371475 w 1939511"/>
                  <a:gd name="connsiteY2" fmla="*/ 412976 h 1222148"/>
                  <a:gd name="connsiteX3" fmla="*/ 219982 w 1939511"/>
                  <a:gd name="connsiteY3" fmla="*/ 583519 h 1222148"/>
                  <a:gd name="connsiteX4" fmla="*/ 1076325 w 1939511"/>
                  <a:gd name="connsiteY4" fmla="*/ 1222148 h 1222148"/>
                  <a:gd name="connsiteX5" fmla="*/ 1845582 w 1939511"/>
                  <a:gd name="connsiteY5" fmla="*/ 583519 h 1222148"/>
                  <a:gd name="connsiteX6" fmla="*/ 1656896 w 1939511"/>
                  <a:gd name="connsiteY6" fmla="*/ 423862 h 1222148"/>
                  <a:gd name="connsiteX7" fmla="*/ 1925410 w 1939511"/>
                  <a:gd name="connsiteY7" fmla="*/ 385081 h 1222148"/>
                  <a:gd name="connsiteX8" fmla="*/ 1936976 w 1939511"/>
                  <a:gd name="connsiteY8" fmla="*/ 0 h 1222148"/>
                  <a:gd name="connsiteX0" fmla="*/ 0 w 1939511"/>
                  <a:gd name="connsiteY0" fmla="*/ 69169 h 1222148"/>
                  <a:gd name="connsiteX1" fmla="*/ 89127 w 1939511"/>
                  <a:gd name="connsiteY1" fmla="*/ 476249 h 1222148"/>
                  <a:gd name="connsiteX2" fmla="*/ 371475 w 1939511"/>
                  <a:gd name="connsiteY2" fmla="*/ 412976 h 1222148"/>
                  <a:gd name="connsiteX3" fmla="*/ 219982 w 1939511"/>
                  <a:gd name="connsiteY3" fmla="*/ 583519 h 1222148"/>
                  <a:gd name="connsiteX4" fmla="*/ 1076325 w 1939511"/>
                  <a:gd name="connsiteY4" fmla="*/ 1222148 h 1222148"/>
                  <a:gd name="connsiteX5" fmla="*/ 1845582 w 1939511"/>
                  <a:gd name="connsiteY5" fmla="*/ 583519 h 1222148"/>
                  <a:gd name="connsiteX6" fmla="*/ 1656896 w 1939511"/>
                  <a:gd name="connsiteY6" fmla="*/ 423862 h 1222148"/>
                  <a:gd name="connsiteX7" fmla="*/ 1925410 w 1939511"/>
                  <a:gd name="connsiteY7" fmla="*/ 385081 h 1222148"/>
                  <a:gd name="connsiteX8" fmla="*/ 1936976 w 1939511"/>
                  <a:gd name="connsiteY8" fmla="*/ 0 h 1222148"/>
                  <a:gd name="connsiteX0" fmla="*/ 0 w 1939511"/>
                  <a:gd name="connsiteY0" fmla="*/ 69169 h 1222148"/>
                  <a:gd name="connsiteX1" fmla="*/ 89127 w 1939511"/>
                  <a:gd name="connsiteY1" fmla="*/ 476249 h 1222148"/>
                  <a:gd name="connsiteX2" fmla="*/ 371475 w 1939511"/>
                  <a:gd name="connsiteY2" fmla="*/ 412976 h 1222148"/>
                  <a:gd name="connsiteX3" fmla="*/ 177120 w 1939511"/>
                  <a:gd name="connsiteY3" fmla="*/ 664481 h 1222148"/>
                  <a:gd name="connsiteX4" fmla="*/ 1076325 w 1939511"/>
                  <a:gd name="connsiteY4" fmla="*/ 1222148 h 1222148"/>
                  <a:gd name="connsiteX5" fmla="*/ 1845582 w 1939511"/>
                  <a:gd name="connsiteY5" fmla="*/ 583519 h 1222148"/>
                  <a:gd name="connsiteX6" fmla="*/ 1656896 w 1939511"/>
                  <a:gd name="connsiteY6" fmla="*/ 423862 h 1222148"/>
                  <a:gd name="connsiteX7" fmla="*/ 1925410 w 1939511"/>
                  <a:gd name="connsiteY7" fmla="*/ 385081 h 1222148"/>
                  <a:gd name="connsiteX8" fmla="*/ 1936976 w 1939511"/>
                  <a:gd name="connsiteY8" fmla="*/ 0 h 1222148"/>
                  <a:gd name="connsiteX0" fmla="*/ 0 w 1939511"/>
                  <a:gd name="connsiteY0" fmla="*/ 69169 h 1222148"/>
                  <a:gd name="connsiteX1" fmla="*/ 89127 w 1939511"/>
                  <a:gd name="connsiteY1" fmla="*/ 476249 h 1222148"/>
                  <a:gd name="connsiteX2" fmla="*/ 371475 w 1939511"/>
                  <a:gd name="connsiteY2" fmla="*/ 412976 h 1222148"/>
                  <a:gd name="connsiteX3" fmla="*/ 177120 w 1939511"/>
                  <a:gd name="connsiteY3" fmla="*/ 664481 h 1222148"/>
                  <a:gd name="connsiteX4" fmla="*/ 1076325 w 1939511"/>
                  <a:gd name="connsiteY4" fmla="*/ 1222148 h 1222148"/>
                  <a:gd name="connsiteX5" fmla="*/ 1845582 w 1939511"/>
                  <a:gd name="connsiteY5" fmla="*/ 583519 h 1222148"/>
                  <a:gd name="connsiteX6" fmla="*/ 1656896 w 1939511"/>
                  <a:gd name="connsiteY6" fmla="*/ 423862 h 1222148"/>
                  <a:gd name="connsiteX7" fmla="*/ 1925410 w 1939511"/>
                  <a:gd name="connsiteY7" fmla="*/ 385081 h 1222148"/>
                  <a:gd name="connsiteX8" fmla="*/ 1936976 w 1939511"/>
                  <a:gd name="connsiteY8" fmla="*/ 0 h 1222148"/>
                  <a:gd name="connsiteX0" fmla="*/ 0 w 1939511"/>
                  <a:gd name="connsiteY0" fmla="*/ 69169 h 1222148"/>
                  <a:gd name="connsiteX1" fmla="*/ 89127 w 1939511"/>
                  <a:gd name="connsiteY1" fmla="*/ 476249 h 1222148"/>
                  <a:gd name="connsiteX2" fmla="*/ 371475 w 1939511"/>
                  <a:gd name="connsiteY2" fmla="*/ 412976 h 1222148"/>
                  <a:gd name="connsiteX3" fmla="*/ 177120 w 1939511"/>
                  <a:gd name="connsiteY3" fmla="*/ 664481 h 1222148"/>
                  <a:gd name="connsiteX4" fmla="*/ 1076325 w 1939511"/>
                  <a:gd name="connsiteY4" fmla="*/ 1222148 h 1222148"/>
                  <a:gd name="connsiteX5" fmla="*/ 1845582 w 1939511"/>
                  <a:gd name="connsiteY5" fmla="*/ 583519 h 1222148"/>
                  <a:gd name="connsiteX6" fmla="*/ 1656896 w 1939511"/>
                  <a:gd name="connsiteY6" fmla="*/ 423862 h 1222148"/>
                  <a:gd name="connsiteX7" fmla="*/ 1925410 w 1939511"/>
                  <a:gd name="connsiteY7" fmla="*/ 385081 h 1222148"/>
                  <a:gd name="connsiteX8" fmla="*/ 1936976 w 1939511"/>
                  <a:gd name="connsiteY8" fmla="*/ 0 h 1222148"/>
                  <a:gd name="connsiteX0" fmla="*/ 0 w 1939511"/>
                  <a:gd name="connsiteY0" fmla="*/ 69169 h 1222148"/>
                  <a:gd name="connsiteX1" fmla="*/ 89127 w 1939511"/>
                  <a:gd name="connsiteY1" fmla="*/ 476249 h 1222148"/>
                  <a:gd name="connsiteX2" fmla="*/ 371475 w 1939511"/>
                  <a:gd name="connsiteY2" fmla="*/ 412976 h 1222148"/>
                  <a:gd name="connsiteX3" fmla="*/ 177120 w 1939511"/>
                  <a:gd name="connsiteY3" fmla="*/ 664481 h 1222148"/>
                  <a:gd name="connsiteX4" fmla="*/ 1076325 w 1939511"/>
                  <a:gd name="connsiteY4" fmla="*/ 1222148 h 1222148"/>
                  <a:gd name="connsiteX5" fmla="*/ 1845582 w 1939511"/>
                  <a:gd name="connsiteY5" fmla="*/ 583519 h 1222148"/>
                  <a:gd name="connsiteX6" fmla="*/ 1656896 w 1939511"/>
                  <a:gd name="connsiteY6" fmla="*/ 423862 h 1222148"/>
                  <a:gd name="connsiteX7" fmla="*/ 1925410 w 1939511"/>
                  <a:gd name="connsiteY7" fmla="*/ 385081 h 1222148"/>
                  <a:gd name="connsiteX8" fmla="*/ 1936976 w 1939511"/>
                  <a:gd name="connsiteY8" fmla="*/ 0 h 12221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39511" h="1222148">
                    <a:moveTo>
                      <a:pt x="0" y="69169"/>
                    </a:moveTo>
                    <a:lnTo>
                      <a:pt x="89127" y="476249"/>
                    </a:lnTo>
                    <a:lnTo>
                      <a:pt x="371475" y="412976"/>
                    </a:lnTo>
                    <a:lnTo>
                      <a:pt x="177120" y="664481"/>
                    </a:lnTo>
                    <a:cubicBezTo>
                      <a:pt x="438755" y="959908"/>
                      <a:pt x="776590" y="1036259"/>
                      <a:pt x="1076325" y="1222148"/>
                    </a:cubicBezTo>
                    <a:cubicBezTo>
                      <a:pt x="1332744" y="1009272"/>
                      <a:pt x="1641550" y="853545"/>
                      <a:pt x="1845582" y="583519"/>
                    </a:cubicBezTo>
                    <a:lnTo>
                      <a:pt x="1656896" y="423862"/>
                    </a:lnTo>
                    <a:lnTo>
                      <a:pt x="1925410" y="385081"/>
                    </a:lnTo>
                    <a:cubicBezTo>
                      <a:pt x="1951452" y="333488"/>
                      <a:pt x="1932582" y="25655"/>
                      <a:pt x="1936976" y="0"/>
                    </a:cubicBezTo>
                  </a:path>
                </a:pathLst>
              </a:custGeom>
              <a:noFill/>
              <a:ln w="38100" cap="rnd">
                <a:solidFill>
                  <a:schemeClr val="tx1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" name="フリーフォーム 3"/>
            <p:cNvSpPr/>
            <p:nvPr/>
          </p:nvSpPr>
          <p:spPr>
            <a:xfrm rot="21009870" flipH="1">
              <a:off x="6557887" y="4050874"/>
              <a:ext cx="356572" cy="136834"/>
            </a:xfrm>
            <a:custGeom>
              <a:avLst/>
              <a:gdLst>
                <a:gd name="connsiteX0" fmla="*/ 0 w 647700"/>
                <a:gd name="connsiteY0" fmla="*/ 267738 h 267738"/>
                <a:gd name="connsiteX1" fmla="*/ 335280 w 647700"/>
                <a:gd name="connsiteY1" fmla="*/ 16278 h 267738"/>
                <a:gd name="connsiteX2" fmla="*/ 647700 w 647700"/>
                <a:gd name="connsiteY2" fmla="*/ 23898 h 267738"/>
                <a:gd name="connsiteX3" fmla="*/ 647700 w 647700"/>
                <a:gd name="connsiteY3" fmla="*/ 23898 h 267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7700" h="267738">
                  <a:moveTo>
                    <a:pt x="0" y="267738"/>
                  </a:moveTo>
                  <a:cubicBezTo>
                    <a:pt x="113665" y="162328"/>
                    <a:pt x="227330" y="56918"/>
                    <a:pt x="335280" y="16278"/>
                  </a:cubicBezTo>
                  <a:cubicBezTo>
                    <a:pt x="443230" y="-24362"/>
                    <a:pt x="647700" y="23898"/>
                    <a:pt x="647700" y="23898"/>
                  </a:cubicBezTo>
                  <a:lnTo>
                    <a:pt x="647700" y="23898"/>
                  </a:lnTo>
                </a:path>
              </a:pathLst>
            </a:custGeom>
            <a:noFill/>
            <a:ln w="88900"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-620245" y="1196270"/>
            <a:ext cx="5155126" cy="4257371"/>
            <a:chOff x="-686814" y="10107"/>
            <a:chExt cx="5578995" cy="2818794"/>
          </a:xfrm>
        </p:grpSpPr>
        <p:sp>
          <p:nvSpPr>
            <p:cNvPr id="22" name="円形吹き出し 21"/>
            <p:cNvSpPr/>
            <p:nvPr/>
          </p:nvSpPr>
          <p:spPr>
            <a:xfrm>
              <a:off x="-686814" y="10107"/>
              <a:ext cx="5578995" cy="2818794"/>
            </a:xfrm>
            <a:prstGeom prst="wedgeEllipseCallout">
              <a:avLst>
                <a:gd name="adj1" fmla="val 50144"/>
                <a:gd name="adj2" fmla="val 34565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-61212" y="564613"/>
              <a:ext cx="4517269" cy="16913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4000" dirty="0" smtClean="0"/>
                <a:t>２つ目の鍵も</a:t>
              </a:r>
              <a:endParaRPr lang="en-US" altLang="ja-JP" sz="4000" dirty="0" smtClean="0"/>
            </a:p>
            <a:p>
              <a:pPr algn="ctr"/>
              <a:r>
                <a:rPr lang="ja-JP" altLang="en-US" sz="4000" dirty="0"/>
                <a:t>手</a:t>
              </a:r>
              <a:r>
                <a:rPr lang="ja-JP" altLang="en-US" sz="4000" dirty="0" smtClean="0"/>
                <a:t>に入れたよ！</a:t>
              </a:r>
              <a:endParaRPr lang="en-US" altLang="ja-JP" sz="4000" dirty="0" smtClean="0"/>
            </a:p>
            <a:p>
              <a:pPr algn="ctr"/>
              <a:r>
                <a:rPr lang="ja-JP" altLang="en-US" sz="4000" dirty="0"/>
                <a:t>次</a:t>
              </a:r>
              <a:r>
                <a:rPr lang="ja-JP" altLang="en-US" sz="4000" dirty="0" smtClean="0"/>
                <a:t>はいよいよ</a:t>
              </a:r>
              <a:endParaRPr lang="en-US" altLang="ja-JP" sz="4000" dirty="0" smtClean="0"/>
            </a:p>
            <a:p>
              <a:pPr algn="ctr"/>
              <a:r>
                <a:rPr lang="ja-JP" altLang="en-US" sz="4000" dirty="0" smtClean="0"/>
                <a:t>３つ目の鍵だよ！</a:t>
              </a:r>
              <a:endParaRPr lang="en-US" altLang="ja-JP" sz="4000" dirty="0" smtClean="0"/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8225445" y="202704"/>
            <a:ext cx="4174066" cy="3456561"/>
            <a:chOff x="8225445" y="202704"/>
            <a:chExt cx="4174066" cy="3456561"/>
          </a:xfrm>
        </p:grpSpPr>
        <p:sp>
          <p:nvSpPr>
            <p:cNvPr id="24" name="円形吹き出し 23"/>
            <p:cNvSpPr/>
            <p:nvPr/>
          </p:nvSpPr>
          <p:spPr>
            <a:xfrm>
              <a:off x="8225445" y="202704"/>
              <a:ext cx="4174066" cy="3456561"/>
            </a:xfrm>
            <a:prstGeom prst="wedgeEllipseCallout">
              <a:avLst>
                <a:gd name="adj1" fmla="val -49875"/>
                <a:gd name="adj2" fmla="val 58619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8225445" y="911780"/>
              <a:ext cx="4174066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4000" dirty="0" smtClean="0"/>
                <a:t>そろそろ</a:t>
              </a:r>
              <a:endParaRPr lang="en-US" altLang="ja-JP" sz="4000" dirty="0" smtClean="0"/>
            </a:p>
            <a:p>
              <a:pPr algn="ctr"/>
              <a:r>
                <a:rPr lang="ja-JP" altLang="en-US" sz="4000" dirty="0" smtClean="0"/>
                <a:t>挑戦問題が</a:t>
              </a:r>
              <a:endParaRPr lang="en-US" altLang="ja-JP" sz="4000" dirty="0" smtClean="0"/>
            </a:p>
            <a:p>
              <a:pPr algn="ctr"/>
              <a:r>
                <a:rPr lang="ja-JP" altLang="en-US" sz="4000" dirty="0" smtClean="0"/>
                <a:t>とけるかな</a:t>
              </a:r>
              <a:r>
                <a:rPr lang="ja-JP" altLang="en-US" sz="4000" dirty="0"/>
                <a:t>？</a:t>
              </a:r>
              <a:endParaRPr lang="en-US" altLang="ja-JP" sz="40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3482179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349</Words>
  <Application>Microsoft Office PowerPoint</Application>
  <PresentationFormat>ユーザー設定</PresentationFormat>
  <Paragraphs>96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Motoaki Urayama</dc:creator>
  <cp:lastModifiedBy>呉市教育委員会</cp:lastModifiedBy>
  <cp:revision>62</cp:revision>
  <cp:lastPrinted>2016-06-30T01:38:58Z</cp:lastPrinted>
  <dcterms:created xsi:type="dcterms:W3CDTF">2016-05-18T15:20:23Z</dcterms:created>
  <dcterms:modified xsi:type="dcterms:W3CDTF">2016-06-30T03:14:14Z</dcterms:modified>
</cp:coreProperties>
</file>