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1" r:id="rId2"/>
    <p:sldId id="257" r:id="rId3"/>
    <p:sldId id="259" r:id="rId4"/>
    <p:sldId id="260" r:id="rId5"/>
    <p:sldId id="262" r:id="rId6"/>
    <p:sldId id="270" r:id="rId7"/>
    <p:sldId id="277" r:id="rId8"/>
    <p:sldId id="278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8F87"/>
    <a:srgbClr val="A8F4FE"/>
    <a:srgbClr val="F9FDBF"/>
    <a:srgbClr val="FFFFFF"/>
    <a:srgbClr val="FBEAC5"/>
    <a:srgbClr val="DAA779"/>
    <a:srgbClr val="F3EFCA"/>
    <a:srgbClr val="E3AD7C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-70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B52D50-DAB1-4FA2-8B4F-172F1EB5915D}" type="datetimeFigureOut">
              <a:rPr kumimoji="1" lang="ja-JP" altLang="en-US" smtClean="0"/>
              <a:t>2016/8/5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F0263-227D-484A-84E0-4293CFE7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4261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さて、今日から新しい第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章の学習が始まります。まず、これを見てみましょう！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B6D91A-7AC7-4644-B164-65C8187F4FF0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21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044F-7E85-441B-BDDC-B3496969DB67}" type="datetimeFigureOut">
              <a:rPr kumimoji="1" lang="ja-JP" altLang="en-US" smtClean="0"/>
              <a:t>2016/8/5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203F-EA03-4FB7-A9BA-2797061FC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026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044F-7E85-441B-BDDC-B3496969DB67}" type="datetimeFigureOut">
              <a:rPr kumimoji="1" lang="ja-JP" altLang="en-US" smtClean="0"/>
              <a:t>2016/8/5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203F-EA03-4FB7-A9BA-2797061FC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8198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044F-7E85-441B-BDDC-B3496969DB67}" type="datetimeFigureOut">
              <a:rPr kumimoji="1" lang="ja-JP" altLang="en-US" smtClean="0"/>
              <a:t>2016/8/5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203F-EA03-4FB7-A9BA-2797061FC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82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044F-7E85-441B-BDDC-B3496969DB67}" type="datetimeFigureOut">
              <a:rPr kumimoji="1" lang="ja-JP" altLang="en-US" smtClean="0"/>
              <a:t>2016/8/5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203F-EA03-4FB7-A9BA-2797061FC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69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044F-7E85-441B-BDDC-B3496969DB67}" type="datetimeFigureOut">
              <a:rPr kumimoji="1" lang="ja-JP" altLang="en-US" smtClean="0"/>
              <a:t>2016/8/5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203F-EA03-4FB7-A9BA-2797061FC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4514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044F-7E85-441B-BDDC-B3496969DB67}" type="datetimeFigureOut">
              <a:rPr kumimoji="1" lang="ja-JP" altLang="en-US" smtClean="0"/>
              <a:t>2016/8/5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203F-EA03-4FB7-A9BA-2797061FC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652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044F-7E85-441B-BDDC-B3496969DB67}" type="datetimeFigureOut">
              <a:rPr kumimoji="1" lang="ja-JP" altLang="en-US" smtClean="0"/>
              <a:t>2016/8/5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203F-EA03-4FB7-A9BA-2797061FC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328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044F-7E85-441B-BDDC-B3496969DB67}" type="datetimeFigureOut">
              <a:rPr kumimoji="1" lang="ja-JP" altLang="en-US" smtClean="0"/>
              <a:t>2016/8/5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203F-EA03-4FB7-A9BA-2797061FC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804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044F-7E85-441B-BDDC-B3496969DB67}" type="datetimeFigureOut">
              <a:rPr kumimoji="1" lang="ja-JP" altLang="en-US" smtClean="0"/>
              <a:t>2016/8/5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203F-EA03-4FB7-A9BA-2797061FC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632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044F-7E85-441B-BDDC-B3496969DB67}" type="datetimeFigureOut">
              <a:rPr kumimoji="1" lang="ja-JP" altLang="en-US" smtClean="0"/>
              <a:t>2016/8/5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203F-EA03-4FB7-A9BA-2797061FC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3467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044F-7E85-441B-BDDC-B3496969DB67}" type="datetimeFigureOut">
              <a:rPr kumimoji="1" lang="ja-JP" altLang="en-US" smtClean="0"/>
              <a:t>2016/8/5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203F-EA03-4FB7-A9BA-2797061FC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955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C044F-7E85-441B-BDDC-B3496969DB67}" type="datetimeFigureOut">
              <a:rPr kumimoji="1" lang="ja-JP" altLang="en-US" smtClean="0"/>
              <a:t>2016/8/5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E203F-EA03-4FB7-A9BA-2797061FC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299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グループ化 36"/>
          <p:cNvGrpSpPr/>
          <p:nvPr/>
        </p:nvGrpSpPr>
        <p:grpSpPr>
          <a:xfrm>
            <a:off x="4441863" y="891273"/>
            <a:ext cx="10324161" cy="7866054"/>
            <a:chOff x="4441863" y="891273"/>
            <a:chExt cx="10324161" cy="7866054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8323373" y="5222261"/>
              <a:ext cx="2505778" cy="3535066"/>
              <a:chOff x="5591109" y="4398921"/>
              <a:chExt cx="2505778" cy="3535066"/>
            </a:xfrm>
          </p:grpSpPr>
          <p:sp>
            <p:nvSpPr>
              <p:cNvPr id="4" name="制服ベース"/>
              <p:cNvSpPr/>
              <p:nvPr/>
            </p:nvSpPr>
            <p:spPr>
              <a:xfrm rot="16200000">
                <a:off x="5096852" y="4933952"/>
                <a:ext cx="3494292" cy="2505778"/>
              </a:xfrm>
              <a:prstGeom prst="flowChartDelay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" name="円/楕円 4"/>
              <p:cNvSpPr/>
              <p:nvPr/>
            </p:nvSpPr>
            <p:spPr>
              <a:xfrm>
                <a:off x="6790584" y="4957116"/>
                <a:ext cx="312931" cy="341954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円/楕円 5"/>
              <p:cNvSpPr/>
              <p:nvPr/>
            </p:nvSpPr>
            <p:spPr>
              <a:xfrm>
                <a:off x="6790584" y="5689327"/>
                <a:ext cx="312931" cy="341954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" name="円/楕円 6"/>
              <p:cNvSpPr/>
              <p:nvPr/>
            </p:nvSpPr>
            <p:spPr>
              <a:xfrm>
                <a:off x="6790584" y="6421538"/>
                <a:ext cx="312931" cy="341954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名札"/>
              <p:cNvSpPr/>
              <p:nvPr/>
            </p:nvSpPr>
            <p:spPr>
              <a:xfrm>
                <a:off x="7516541" y="5767074"/>
                <a:ext cx="259777" cy="47565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9" name="襟"/>
              <p:cNvSpPr/>
              <p:nvPr/>
            </p:nvSpPr>
            <p:spPr>
              <a:xfrm rot="16200000">
                <a:off x="6676961" y="3993296"/>
                <a:ext cx="348135" cy="1159387"/>
              </a:xfrm>
              <a:prstGeom prst="flowChartOnlineStorage">
                <a:avLst/>
              </a:prstGeom>
              <a:solidFill>
                <a:schemeClr val="tx1"/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" name="直線コネクタ 9"/>
              <p:cNvCxnSpPr/>
              <p:nvPr/>
            </p:nvCxnSpPr>
            <p:spPr>
              <a:xfrm>
                <a:off x="6940477" y="4398921"/>
                <a:ext cx="0" cy="339851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笑顔バージョン"/>
            <p:cNvGrpSpPr/>
            <p:nvPr/>
          </p:nvGrpSpPr>
          <p:grpSpPr>
            <a:xfrm>
              <a:off x="8230179" y="2512146"/>
              <a:ext cx="2808312" cy="2977178"/>
              <a:chOff x="1966122" y="1104859"/>
              <a:chExt cx="3516206" cy="3727638"/>
            </a:xfrm>
          </p:grpSpPr>
          <p:sp>
            <p:nvSpPr>
              <p:cNvPr id="12" name="頭"/>
              <p:cNvSpPr/>
              <p:nvPr/>
            </p:nvSpPr>
            <p:spPr>
              <a:xfrm>
                <a:off x="2259902" y="1104859"/>
                <a:ext cx="2936304" cy="1527058"/>
              </a:xfrm>
              <a:custGeom>
                <a:avLst/>
                <a:gdLst>
                  <a:gd name="connsiteX0" fmla="*/ 0 w 2943225"/>
                  <a:gd name="connsiteY0" fmla="*/ 1333831 h 1438606"/>
                  <a:gd name="connsiteX1" fmla="*/ 1533525 w 2943225"/>
                  <a:gd name="connsiteY1" fmla="*/ 331 h 1438606"/>
                  <a:gd name="connsiteX2" fmla="*/ 2943225 w 2943225"/>
                  <a:gd name="connsiteY2" fmla="*/ 1438606 h 1438606"/>
                  <a:gd name="connsiteX3" fmla="*/ 2943225 w 2943225"/>
                  <a:gd name="connsiteY3" fmla="*/ 1438606 h 1438606"/>
                  <a:gd name="connsiteX0" fmla="*/ 0 w 2943225"/>
                  <a:gd name="connsiteY0" fmla="*/ 1333502 h 1438277"/>
                  <a:gd name="connsiteX1" fmla="*/ 1533525 w 2943225"/>
                  <a:gd name="connsiteY1" fmla="*/ 2 h 1438277"/>
                  <a:gd name="connsiteX2" fmla="*/ 2943225 w 2943225"/>
                  <a:gd name="connsiteY2" fmla="*/ 1438277 h 1438277"/>
                  <a:gd name="connsiteX3" fmla="*/ 2943225 w 2943225"/>
                  <a:gd name="connsiteY3" fmla="*/ 1438277 h 1438277"/>
                  <a:gd name="connsiteX0" fmla="*/ 0 w 2943225"/>
                  <a:gd name="connsiteY0" fmla="*/ 1333502 h 1438277"/>
                  <a:gd name="connsiteX1" fmla="*/ 1533525 w 2943225"/>
                  <a:gd name="connsiteY1" fmla="*/ 2 h 1438277"/>
                  <a:gd name="connsiteX2" fmla="*/ 2943225 w 2943225"/>
                  <a:gd name="connsiteY2" fmla="*/ 1438277 h 1438277"/>
                  <a:gd name="connsiteX3" fmla="*/ 2943225 w 2943225"/>
                  <a:gd name="connsiteY3" fmla="*/ 1438277 h 1438277"/>
                  <a:gd name="connsiteX0" fmla="*/ 0 w 3052718"/>
                  <a:gd name="connsiteY0" fmla="*/ 1333502 h 1547317"/>
                  <a:gd name="connsiteX1" fmla="*/ 1533525 w 3052718"/>
                  <a:gd name="connsiteY1" fmla="*/ 2 h 1547317"/>
                  <a:gd name="connsiteX2" fmla="*/ 2943225 w 3052718"/>
                  <a:gd name="connsiteY2" fmla="*/ 1438277 h 1547317"/>
                  <a:gd name="connsiteX3" fmla="*/ 2962275 w 3052718"/>
                  <a:gd name="connsiteY3" fmla="*/ 1447802 h 1547317"/>
                  <a:gd name="connsiteX0" fmla="*/ 0 w 3052718"/>
                  <a:gd name="connsiteY0" fmla="*/ 1333502 h 1453710"/>
                  <a:gd name="connsiteX1" fmla="*/ 1533525 w 3052718"/>
                  <a:gd name="connsiteY1" fmla="*/ 2 h 1453710"/>
                  <a:gd name="connsiteX2" fmla="*/ 2943225 w 3052718"/>
                  <a:gd name="connsiteY2" fmla="*/ 1438277 h 1453710"/>
                  <a:gd name="connsiteX3" fmla="*/ 2962275 w 3052718"/>
                  <a:gd name="connsiteY3" fmla="*/ 800102 h 1453710"/>
                  <a:gd name="connsiteX0" fmla="*/ 0 w 2962275"/>
                  <a:gd name="connsiteY0" fmla="*/ 1364243 h 1364243"/>
                  <a:gd name="connsiteX1" fmla="*/ 1533525 w 2962275"/>
                  <a:gd name="connsiteY1" fmla="*/ 30743 h 1364243"/>
                  <a:gd name="connsiteX2" fmla="*/ 2543175 w 2962275"/>
                  <a:gd name="connsiteY2" fmla="*/ 459368 h 1364243"/>
                  <a:gd name="connsiteX3" fmla="*/ 2962275 w 2962275"/>
                  <a:gd name="connsiteY3" fmla="*/ 830843 h 1364243"/>
                  <a:gd name="connsiteX0" fmla="*/ 0 w 2943225"/>
                  <a:gd name="connsiteY0" fmla="*/ 1371021 h 1494846"/>
                  <a:gd name="connsiteX1" fmla="*/ 1533525 w 2943225"/>
                  <a:gd name="connsiteY1" fmla="*/ 37521 h 1494846"/>
                  <a:gd name="connsiteX2" fmla="*/ 2543175 w 2943225"/>
                  <a:gd name="connsiteY2" fmla="*/ 466146 h 1494846"/>
                  <a:gd name="connsiteX3" fmla="*/ 2943225 w 2943225"/>
                  <a:gd name="connsiteY3" fmla="*/ 1494846 h 1494846"/>
                  <a:gd name="connsiteX0" fmla="*/ 0 w 2943225"/>
                  <a:gd name="connsiteY0" fmla="*/ 1333503 h 1457328"/>
                  <a:gd name="connsiteX1" fmla="*/ 1533525 w 2943225"/>
                  <a:gd name="connsiteY1" fmla="*/ 3 h 1457328"/>
                  <a:gd name="connsiteX2" fmla="*/ 2543175 w 2943225"/>
                  <a:gd name="connsiteY2" fmla="*/ 428628 h 1457328"/>
                  <a:gd name="connsiteX3" fmla="*/ 2943225 w 2943225"/>
                  <a:gd name="connsiteY3" fmla="*/ 1457328 h 1457328"/>
                  <a:gd name="connsiteX0" fmla="*/ 0 w 2943225"/>
                  <a:gd name="connsiteY0" fmla="*/ 1333877 h 1457702"/>
                  <a:gd name="connsiteX1" fmla="*/ 1533525 w 2943225"/>
                  <a:gd name="connsiteY1" fmla="*/ 377 h 1457702"/>
                  <a:gd name="connsiteX2" fmla="*/ 2943225 w 2943225"/>
                  <a:gd name="connsiteY2" fmla="*/ 1457702 h 1457702"/>
                  <a:gd name="connsiteX0" fmla="*/ 0 w 2943225"/>
                  <a:gd name="connsiteY0" fmla="*/ 1333877 h 1457702"/>
                  <a:gd name="connsiteX1" fmla="*/ 1533525 w 2943225"/>
                  <a:gd name="connsiteY1" fmla="*/ 377 h 1457702"/>
                  <a:gd name="connsiteX2" fmla="*/ 2943225 w 2943225"/>
                  <a:gd name="connsiteY2" fmla="*/ 1457702 h 1457702"/>
                  <a:gd name="connsiteX0" fmla="*/ 0 w 2943225"/>
                  <a:gd name="connsiteY0" fmla="*/ 1333877 h 1457702"/>
                  <a:gd name="connsiteX1" fmla="*/ 1533525 w 2943225"/>
                  <a:gd name="connsiteY1" fmla="*/ 377 h 1457702"/>
                  <a:gd name="connsiteX2" fmla="*/ 2943225 w 2943225"/>
                  <a:gd name="connsiteY2" fmla="*/ 1457702 h 1457702"/>
                  <a:gd name="connsiteX0" fmla="*/ 0 w 2943225"/>
                  <a:gd name="connsiteY0" fmla="*/ 1338288 h 1462113"/>
                  <a:gd name="connsiteX1" fmla="*/ 1533525 w 2943225"/>
                  <a:gd name="connsiteY1" fmla="*/ 4788 h 1462113"/>
                  <a:gd name="connsiteX2" fmla="*/ 2943225 w 2943225"/>
                  <a:gd name="connsiteY2" fmla="*/ 1462113 h 1462113"/>
                  <a:gd name="connsiteX0" fmla="*/ 0 w 2943225"/>
                  <a:gd name="connsiteY0" fmla="*/ 1338288 h 1462113"/>
                  <a:gd name="connsiteX1" fmla="*/ 1533525 w 2943225"/>
                  <a:gd name="connsiteY1" fmla="*/ 4788 h 1462113"/>
                  <a:gd name="connsiteX2" fmla="*/ 2943225 w 2943225"/>
                  <a:gd name="connsiteY2" fmla="*/ 1462113 h 1462113"/>
                  <a:gd name="connsiteX0" fmla="*/ 0 w 2943225"/>
                  <a:gd name="connsiteY0" fmla="*/ 1338113 h 1461938"/>
                  <a:gd name="connsiteX1" fmla="*/ 1533525 w 2943225"/>
                  <a:gd name="connsiteY1" fmla="*/ 4613 h 1461938"/>
                  <a:gd name="connsiteX2" fmla="*/ 2943225 w 2943225"/>
                  <a:gd name="connsiteY2" fmla="*/ 1461938 h 1461938"/>
                  <a:gd name="connsiteX0" fmla="*/ 0 w 2943225"/>
                  <a:gd name="connsiteY0" fmla="*/ 1333683 h 1457508"/>
                  <a:gd name="connsiteX1" fmla="*/ 1533525 w 2943225"/>
                  <a:gd name="connsiteY1" fmla="*/ 183 h 1457508"/>
                  <a:gd name="connsiteX2" fmla="*/ 2943225 w 2943225"/>
                  <a:gd name="connsiteY2" fmla="*/ 1457508 h 1457508"/>
                  <a:gd name="connsiteX0" fmla="*/ 0 w 2914650"/>
                  <a:gd name="connsiteY0" fmla="*/ 1352815 h 1457590"/>
                  <a:gd name="connsiteX1" fmla="*/ 1504950 w 2914650"/>
                  <a:gd name="connsiteY1" fmla="*/ 265 h 1457590"/>
                  <a:gd name="connsiteX2" fmla="*/ 2914650 w 2914650"/>
                  <a:gd name="connsiteY2" fmla="*/ 1457590 h 1457590"/>
                  <a:gd name="connsiteX0" fmla="*/ 0 w 2914650"/>
                  <a:gd name="connsiteY0" fmla="*/ 1353042 h 1457817"/>
                  <a:gd name="connsiteX1" fmla="*/ 1504950 w 2914650"/>
                  <a:gd name="connsiteY1" fmla="*/ 492 h 1457817"/>
                  <a:gd name="connsiteX2" fmla="*/ 2914650 w 2914650"/>
                  <a:gd name="connsiteY2" fmla="*/ 1457817 h 1457817"/>
                  <a:gd name="connsiteX0" fmla="*/ 0 w 2914650"/>
                  <a:gd name="connsiteY0" fmla="*/ 1353042 h 1457817"/>
                  <a:gd name="connsiteX1" fmla="*/ 1504950 w 2914650"/>
                  <a:gd name="connsiteY1" fmla="*/ 492 h 1457817"/>
                  <a:gd name="connsiteX2" fmla="*/ 2914650 w 2914650"/>
                  <a:gd name="connsiteY2" fmla="*/ 1457817 h 1457817"/>
                  <a:gd name="connsiteX0" fmla="*/ 0 w 2944860"/>
                  <a:gd name="connsiteY0" fmla="*/ 1352574 h 1374546"/>
                  <a:gd name="connsiteX1" fmla="*/ 1504950 w 2944860"/>
                  <a:gd name="connsiteY1" fmla="*/ 24 h 1374546"/>
                  <a:gd name="connsiteX2" fmla="*/ 2944860 w 2944860"/>
                  <a:gd name="connsiteY2" fmla="*/ 1374546 h 1374546"/>
                  <a:gd name="connsiteX0" fmla="*/ 0 w 2944860"/>
                  <a:gd name="connsiteY0" fmla="*/ 1352574 h 1374546"/>
                  <a:gd name="connsiteX1" fmla="*/ 1504950 w 2944860"/>
                  <a:gd name="connsiteY1" fmla="*/ 24 h 1374546"/>
                  <a:gd name="connsiteX2" fmla="*/ 2944860 w 2944860"/>
                  <a:gd name="connsiteY2" fmla="*/ 1374546 h 1374546"/>
                  <a:gd name="connsiteX0" fmla="*/ 0 w 2929126"/>
                  <a:gd name="connsiteY0" fmla="*/ 1352551 h 1352551"/>
                  <a:gd name="connsiteX1" fmla="*/ 1504950 w 2929126"/>
                  <a:gd name="connsiteY1" fmla="*/ 1 h 1352551"/>
                  <a:gd name="connsiteX2" fmla="*/ 2929126 w 2929126"/>
                  <a:gd name="connsiteY2" fmla="*/ 1351522 h 1352551"/>
                  <a:gd name="connsiteX0" fmla="*/ 0 w 2896084"/>
                  <a:gd name="connsiteY0" fmla="*/ 1382821 h 1382822"/>
                  <a:gd name="connsiteX1" fmla="*/ 1471908 w 2896084"/>
                  <a:gd name="connsiteY1" fmla="*/ 83 h 1382822"/>
                  <a:gd name="connsiteX2" fmla="*/ 2896084 w 2896084"/>
                  <a:gd name="connsiteY2" fmla="*/ 1351604 h 1382822"/>
                  <a:gd name="connsiteX0" fmla="*/ 28 w 2896112"/>
                  <a:gd name="connsiteY0" fmla="*/ 1382821 h 1382821"/>
                  <a:gd name="connsiteX1" fmla="*/ 1471936 w 2896112"/>
                  <a:gd name="connsiteY1" fmla="*/ 83 h 1382821"/>
                  <a:gd name="connsiteX2" fmla="*/ 2896112 w 2896112"/>
                  <a:gd name="connsiteY2" fmla="*/ 1351604 h 1382821"/>
                  <a:gd name="connsiteX0" fmla="*/ 28 w 2910273"/>
                  <a:gd name="connsiteY0" fmla="*/ 1382821 h 1382821"/>
                  <a:gd name="connsiteX1" fmla="*/ 1486097 w 2910273"/>
                  <a:gd name="connsiteY1" fmla="*/ 83 h 1382821"/>
                  <a:gd name="connsiteX2" fmla="*/ 2910273 w 2910273"/>
                  <a:gd name="connsiteY2" fmla="*/ 1351604 h 13828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10273" h="1382821">
                    <a:moveTo>
                      <a:pt x="28" y="1382821"/>
                    </a:moveTo>
                    <a:cubicBezTo>
                      <a:pt x="-6144" y="507130"/>
                      <a:pt x="1001056" y="5286"/>
                      <a:pt x="1486097" y="83"/>
                    </a:cubicBezTo>
                    <a:cubicBezTo>
                      <a:pt x="1971138" y="-5120"/>
                      <a:pt x="2812611" y="229307"/>
                      <a:pt x="2910273" y="1351604"/>
                    </a:cubicBezTo>
                  </a:path>
                </a:pathLst>
              </a:custGeom>
              <a:solidFill>
                <a:schemeClr val="tx1"/>
              </a:solidFill>
              <a:ln w="76200">
                <a:solidFill>
                  <a:schemeClr val="tx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3" name="耳"/>
              <p:cNvGrpSpPr/>
              <p:nvPr/>
            </p:nvGrpSpPr>
            <p:grpSpPr>
              <a:xfrm>
                <a:off x="1966122" y="2555311"/>
                <a:ext cx="3516206" cy="1031270"/>
                <a:chOff x="1966122" y="2555311"/>
                <a:chExt cx="3516206" cy="1031270"/>
              </a:xfrm>
            </p:grpSpPr>
            <p:sp>
              <p:nvSpPr>
                <p:cNvPr id="33" name="右耳"/>
                <p:cNvSpPr/>
                <p:nvPr/>
              </p:nvSpPr>
              <p:spPr>
                <a:xfrm>
                  <a:off x="1966122" y="2579624"/>
                  <a:ext cx="334256" cy="1006957"/>
                </a:xfrm>
                <a:custGeom>
                  <a:avLst/>
                  <a:gdLst>
                    <a:gd name="connsiteX0" fmla="*/ 196867 w 196867"/>
                    <a:gd name="connsiteY0" fmla="*/ 30769 h 995969"/>
                    <a:gd name="connsiteX1" fmla="*/ 17 w 196867"/>
                    <a:gd name="connsiteY1" fmla="*/ 119669 h 995969"/>
                    <a:gd name="connsiteX2" fmla="*/ 184167 w 196867"/>
                    <a:gd name="connsiteY2" fmla="*/ 995969 h 995969"/>
                    <a:gd name="connsiteX3" fmla="*/ 184167 w 196867"/>
                    <a:gd name="connsiteY3" fmla="*/ 995969 h 995969"/>
                    <a:gd name="connsiteX0" fmla="*/ 242111 w 242111"/>
                    <a:gd name="connsiteY0" fmla="*/ 9335 h 974535"/>
                    <a:gd name="connsiteX1" fmla="*/ 17 w 242111"/>
                    <a:gd name="connsiteY1" fmla="*/ 203010 h 974535"/>
                    <a:gd name="connsiteX2" fmla="*/ 229411 w 242111"/>
                    <a:gd name="connsiteY2" fmla="*/ 974535 h 974535"/>
                    <a:gd name="connsiteX3" fmla="*/ 229411 w 242111"/>
                    <a:gd name="connsiteY3" fmla="*/ 974535 h 974535"/>
                    <a:gd name="connsiteX0" fmla="*/ 242139 w 242139"/>
                    <a:gd name="connsiteY0" fmla="*/ 9335 h 974535"/>
                    <a:gd name="connsiteX1" fmla="*/ 45 w 242139"/>
                    <a:gd name="connsiteY1" fmla="*/ 203010 h 974535"/>
                    <a:gd name="connsiteX2" fmla="*/ 229439 w 242139"/>
                    <a:gd name="connsiteY2" fmla="*/ 974535 h 974535"/>
                    <a:gd name="connsiteX3" fmla="*/ 229439 w 242139"/>
                    <a:gd name="connsiteY3" fmla="*/ 974535 h 974535"/>
                    <a:gd name="connsiteX0" fmla="*/ 246873 w 246873"/>
                    <a:gd name="connsiteY0" fmla="*/ 13166 h 978366"/>
                    <a:gd name="connsiteX1" fmla="*/ 16 w 246873"/>
                    <a:gd name="connsiteY1" fmla="*/ 171123 h 978366"/>
                    <a:gd name="connsiteX2" fmla="*/ 234173 w 246873"/>
                    <a:gd name="connsiteY2" fmla="*/ 978366 h 978366"/>
                    <a:gd name="connsiteX3" fmla="*/ 234173 w 246873"/>
                    <a:gd name="connsiteY3" fmla="*/ 978366 h 978366"/>
                    <a:gd name="connsiteX0" fmla="*/ 246896 w 246896"/>
                    <a:gd name="connsiteY0" fmla="*/ 13166 h 978366"/>
                    <a:gd name="connsiteX1" fmla="*/ 39 w 246896"/>
                    <a:gd name="connsiteY1" fmla="*/ 171123 h 978366"/>
                    <a:gd name="connsiteX2" fmla="*/ 234196 w 246896"/>
                    <a:gd name="connsiteY2" fmla="*/ 978366 h 978366"/>
                    <a:gd name="connsiteX3" fmla="*/ 234196 w 246896"/>
                    <a:gd name="connsiteY3" fmla="*/ 978366 h 978366"/>
                    <a:gd name="connsiteX0" fmla="*/ 246876 w 324663"/>
                    <a:gd name="connsiteY0" fmla="*/ 13166 h 1041339"/>
                    <a:gd name="connsiteX1" fmla="*/ 19 w 324663"/>
                    <a:gd name="connsiteY1" fmla="*/ 171123 h 1041339"/>
                    <a:gd name="connsiteX2" fmla="*/ 234176 w 324663"/>
                    <a:gd name="connsiteY2" fmla="*/ 978366 h 1041339"/>
                    <a:gd name="connsiteX3" fmla="*/ 324663 w 324663"/>
                    <a:gd name="connsiteY3" fmla="*/ 990272 h 1041339"/>
                    <a:gd name="connsiteX0" fmla="*/ 246876 w 246876"/>
                    <a:gd name="connsiteY0" fmla="*/ 13166 h 978366"/>
                    <a:gd name="connsiteX1" fmla="*/ 19 w 246876"/>
                    <a:gd name="connsiteY1" fmla="*/ 171123 h 978366"/>
                    <a:gd name="connsiteX2" fmla="*/ 234176 w 246876"/>
                    <a:gd name="connsiteY2" fmla="*/ 978366 h 978366"/>
                    <a:gd name="connsiteX0" fmla="*/ 247429 w 315691"/>
                    <a:gd name="connsiteY0" fmla="*/ 14352 h 1031939"/>
                    <a:gd name="connsiteX1" fmla="*/ 572 w 315691"/>
                    <a:gd name="connsiteY1" fmla="*/ 172309 h 1031939"/>
                    <a:gd name="connsiteX2" fmla="*/ 315691 w 315691"/>
                    <a:gd name="connsiteY2" fmla="*/ 1031939 h 1031939"/>
                    <a:gd name="connsiteX0" fmla="*/ 247429 w 315691"/>
                    <a:gd name="connsiteY0" fmla="*/ 14352 h 1031939"/>
                    <a:gd name="connsiteX1" fmla="*/ 572 w 315691"/>
                    <a:gd name="connsiteY1" fmla="*/ 172309 h 1031939"/>
                    <a:gd name="connsiteX2" fmla="*/ 315691 w 315691"/>
                    <a:gd name="connsiteY2" fmla="*/ 1031939 h 1031939"/>
                    <a:gd name="connsiteX0" fmla="*/ 247429 w 315691"/>
                    <a:gd name="connsiteY0" fmla="*/ 14352 h 1031939"/>
                    <a:gd name="connsiteX1" fmla="*/ 572 w 315691"/>
                    <a:gd name="connsiteY1" fmla="*/ 172309 h 1031939"/>
                    <a:gd name="connsiteX2" fmla="*/ 315691 w 315691"/>
                    <a:gd name="connsiteY2" fmla="*/ 1031939 h 1031939"/>
                    <a:gd name="connsiteX0" fmla="*/ 263194 w 315434"/>
                    <a:gd name="connsiteY0" fmla="*/ 15256 h 1026493"/>
                    <a:gd name="connsiteX1" fmla="*/ 315 w 315434"/>
                    <a:gd name="connsiteY1" fmla="*/ 166863 h 1026493"/>
                    <a:gd name="connsiteX2" fmla="*/ 315434 w 315434"/>
                    <a:gd name="connsiteY2" fmla="*/ 1026493 h 1026493"/>
                    <a:gd name="connsiteX0" fmla="*/ 262920 w 281115"/>
                    <a:gd name="connsiteY0" fmla="*/ 14770 h 1006957"/>
                    <a:gd name="connsiteX1" fmla="*/ 41 w 281115"/>
                    <a:gd name="connsiteY1" fmla="*/ 166377 h 1006957"/>
                    <a:gd name="connsiteX2" fmla="*/ 281115 w 281115"/>
                    <a:gd name="connsiteY2" fmla="*/ 1006957 h 10069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81115" h="1006957">
                      <a:moveTo>
                        <a:pt x="262920" y="14770"/>
                      </a:moveTo>
                      <a:cubicBezTo>
                        <a:pt x="165553" y="-21214"/>
                        <a:pt x="-2992" y="1013"/>
                        <a:pt x="41" y="166377"/>
                      </a:cubicBezTo>
                      <a:cubicBezTo>
                        <a:pt x="3074" y="331742"/>
                        <a:pt x="57939" y="977588"/>
                        <a:pt x="281115" y="1006957"/>
                      </a:cubicBezTo>
                    </a:path>
                  </a:pathLst>
                </a:custGeom>
                <a:solidFill>
                  <a:srgbClr val="FFD88B"/>
                </a:solidFill>
                <a:ln w="762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" name="左耳"/>
                <p:cNvSpPr/>
                <p:nvPr/>
              </p:nvSpPr>
              <p:spPr>
                <a:xfrm flipH="1">
                  <a:off x="5141916" y="2555311"/>
                  <a:ext cx="340412" cy="965986"/>
                </a:xfrm>
                <a:custGeom>
                  <a:avLst/>
                  <a:gdLst>
                    <a:gd name="connsiteX0" fmla="*/ 196867 w 196867"/>
                    <a:gd name="connsiteY0" fmla="*/ 30769 h 995969"/>
                    <a:gd name="connsiteX1" fmla="*/ 17 w 196867"/>
                    <a:gd name="connsiteY1" fmla="*/ 119669 h 995969"/>
                    <a:gd name="connsiteX2" fmla="*/ 184167 w 196867"/>
                    <a:gd name="connsiteY2" fmla="*/ 995969 h 995969"/>
                    <a:gd name="connsiteX3" fmla="*/ 184167 w 196867"/>
                    <a:gd name="connsiteY3" fmla="*/ 995969 h 995969"/>
                    <a:gd name="connsiteX0" fmla="*/ 242111 w 242111"/>
                    <a:gd name="connsiteY0" fmla="*/ 9335 h 974535"/>
                    <a:gd name="connsiteX1" fmla="*/ 17 w 242111"/>
                    <a:gd name="connsiteY1" fmla="*/ 203010 h 974535"/>
                    <a:gd name="connsiteX2" fmla="*/ 229411 w 242111"/>
                    <a:gd name="connsiteY2" fmla="*/ 974535 h 974535"/>
                    <a:gd name="connsiteX3" fmla="*/ 229411 w 242111"/>
                    <a:gd name="connsiteY3" fmla="*/ 974535 h 974535"/>
                    <a:gd name="connsiteX0" fmla="*/ 242139 w 242139"/>
                    <a:gd name="connsiteY0" fmla="*/ 9335 h 974535"/>
                    <a:gd name="connsiteX1" fmla="*/ 45 w 242139"/>
                    <a:gd name="connsiteY1" fmla="*/ 203010 h 974535"/>
                    <a:gd name="connsiteX2" fmla="*/ 229439 w 242139"/>
                    <a:gd name="connsiteY2" fmla="*/ 974535 h 974535"/>
                    <a:gd name="connsiteX3" fmla="*/ 229439 w 242139"/>
                    <a:gd name="connsiteY3" fmla="*/ 974535 h 974535"/>
                    <a:gd name="connsiteX0" fmla="*/ 246873 w 246873"/>
                    <a:gd name="connsiteY0" fmla="*/ 13166 h 978366"/>
                    <a:gd name="connsiteX1" fmla="*/ 16 w 246873"/>
                    <a:gd name="connsiteY1" fmla="*/ 171123 h 978366"/>
                    <a:gd name="connsiteX2" fmla="*/ 234173 w 246873"/>
                    <a:gd name="connsiteY2" fmla="*/ 978366 h 978366"/>
                    <a:gd name="connsiteX3" fmla="*/ 234173 w 246873"/>
                    <a:gd name="connsiteY3" fmla="*/ 978366 h 978366"/>
                    <a:gd name="connsiteX0" fmla="*/ 246896 w 246896"/>
                    <a:gd name="connsiteY0" fmla="*/ 13166 h 978366"/>
                    <a:gd name="connsiteX1" fmla="*/ 39 w 246896"/>
                    <a:gd name="connsiteY1" fmla="*/ 171123 h 978366"/>
                    <a:gd name="connsiteX2" fmla="*/ 234196 w 246896"/>
                    <a:gd name="connsiteY2" fmla="*/ 978366 h 978366"/>
                    <a:gd name="connsiteX3" fmla="*/ 234196 w 246896"/>
                    <a:gd name="connsiteY3" fmla="*/ 978366 h 978366"/>
                    <a:gd name="connsiteX0" fmla="*/ 246876 w 324663"/>
                    <a:gd name="connsiteY0" fmla="*/ 13166 h 1041339"/>
                    <a:gd name="connsiteX1" fmla="*/ 19 w 324663"/>
                    <a:gd name="connsiteY1" fmla="*/ 171123 h 1041339"/>
                    <a:gd name="connsiteX2" fmla="*/ 234176 w 324663"/>
                    <a:gd name="connsiteY2" fmla="*/ 978366 h 1041339"/>
                    <a:gd name="connsiteX3" fmla="*/ 324663 w 324663"/>
                    <a:gd name="connsiteY3" fmla="*/ 990272 h 1041339"/>
                    <a:gd name="connsiteX0" fmla="*/ 246876 w 246876"/>
                    <a:gd name="connsiteY0" fmla="*/ 13166 h 978366"/>
                    <a:gd name="connsiteX1" fmla="*/ 19 w 246876"/>
                    <a:gd name="connsiteY1" fmla="*/ 171123 h 978366"/>
                    <a:gd name="connsiteX2" fmla="*/ 234176 w 246876"/>
                    <a:gd name="connsiteY2" fmla="*/ 978366 h 978366"/>
                    <a:gd name="connsiteX0" fmla="*/ 247429 w 315691"/>
                    <a:gd name="connsiteY0" fmla="*/ 14352 h 1031939"/>
                    <a:gd name="connsiteX1" fmla="*/ 572 w 315691"/>
                    <a:gd name="connsiteY1" fmla="*/ 172309 h 1031939"/>
                    <a:gd name="connsiteX2" fmla="*/ 315691 w 315691"/>
                    <a:gd name="connsiteY2" fmla="*/ 1031939 h 1031939"/>
                    <a:gd name="connsiteX0" fmla="*/ 247429 w 315691"/>
                    <a:gd name="connsiteY0" fmla="*/ 14352 h 1031939"/>
                    <a:gd name="connsiteX1" fmla="*/ 572 w 315691"/>
                    <a:gd name="connsiteY1" fmla="*/ 172309 h 1031939"/>
                    <a:gd name="connsiteX2" fmla="*/ 315691 w 315691"/>
                    <a:gd name="connsiteY2" fmla="*/ 1031939 h 1031939"/>
                    <a:gd name="connsiteX0" fmla="*/ 250039 w 318301"/>
                    <a:gd name="connsiteY0" fmla="*/ 15056 h 1032643"/>
                    <a:gd name="connsiteX1" fmla="*/ 3182 w 318301"/>
                    <a:gd name="connsiteY1" fmla="*/ 173013 h 1032643"/>
                    <a:gd name="connsiteX2" fmla="*/ 318301 w 318301"/>
                    <a:gd name="connsiteY2" fmla="*/ 1032643 h 1032643"/>
                    <a:gd name="connsiteX0" fmla="*/ 247468 w 318111"/>
                    <a:gd name="connsiteY0" fmla="*/ 12670 h 954057"/>
                    <a:gd name="connsiteX1" fmla="*/ 611 w 318111"/>
                    <a:gd name="connsiteY1" fmla="*/ 170627 h 954057"/>
                    <a:gd name="connsiteX2" fmla="*/ 318111 w 318111"/>
                    <a:gd name="connsiteY2" fmla="*/ 954057 h 954057"/>
                    <a:gd name="connsiteX0" fmla="*/ 251323 w 321966"/>
                    <a:gd name="connsiteY0" fmla="*/ 12670 h 954057"/>
                    <a:gd name="connsiteX1" fmla="*/ 4466 w 321966"/>
                    <a:gd name="connsiteY1" fmla="*/ 170627 h 954057"/>
                    <a:gd name="connsiteX2" fmla="*/ 321966 w 321966"/>
                    <a:gd name="connsiteY2" fmla="*/ 954057 h 954057"/>
                    <a:gd name="connsiteX0" fmla="*/ 266537 w 337180"/>
                    <a:gd name="connsiteY0" fmla="*/ 16588 h 957975"/>
                    <a:gd name="connsiteX1" fmla="*/ 630 w 337180"/>
                    <a:gd name="connsiteY1" fmla="*/ 150733 h 957975"/>
                    <a:gd name="connsiteX2" fmla="*/ 337180 w 337180"/>
                    <a:gd name="connsiteY2" fmla="*/ 957975 h 957975"/>
                    <a:gd name="connsiteX0" fmla="*/ 275785 w 346428"/>
                    <a:gd name="connsiteY0" fmla="*/ 15007 h 956394"/>
                    <a:gd name="connsiteX1" fmla="*/ 9878 w 346428"/>
                    <a:gd name="connsiteY1" fmla="*/ 149152 h 956394"/>
                    <a:gd name="connsiteX2" fmla="*/ 346428 w 346428"/>
                    <a:gd name="connsiteY2" fmla="*/ 956394 h 956394"/>
                    <a:gd name="connsiteX0" fmla="*/ 289497 w 338708"/>
                    <a:gd name="connsiteY0" fmla="*/ 16588 h 957975"/>
                    <a:gd name="connsiteX1" fmla="*/ 2158 w 338708"/>
                    <a:gd name="connsiteY1" fmla="*/ 150733 h 957975"/>
                    <a:gd name="connsiteX2" fmla="*/ 338708 w 338708"/>
                    <a:gd name="connsiteY2" fmla="*/ 957975 h 957975"/>
                    <a:gd name="connsiteX0" fmla="*/ 294600 w 339048"/>
                    <a:gd name="connsiteY0" fmla="*/ 15074 h 965986"/>
                    <a:gd name="connsiteX1" fmla="*/ 2498 w 339048"/>
                    <a:gd name="connsiteY1" fmla="*/ 158744 h 965986"/>
                    <a:gd name="connsiteX2" fmla="*/ 339048 w 339048"/>
                    <a:gd name="connsiteY2" fmla="*/ 965986 h 965986"/>
                    <a:gd name="connsiteX0" fmla="*/ 315014 w 340412"/>
                    <a:gd name="connsiteY0" fmla="*/ 15074 h 965986"/>
                    <a:gd name="connsiteX1" fmla="*/ 3862 w 340412"/>
                    <a:gd name="connsiteY1" fmla="*/ 158744 h 965986"/>
                    <a:gd name="connsiteX2" fmla="*/ 340412 w 340412"/>
                    <a:gd name="connsiteY2" fmla="*/ 965986 h 9659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40412" h="965986">
                      <a:moveTo>
                        <a:pt x="315014" y="15074"/>
                      </a:moveTo>
                      <a:cubicBezTo>
                        <a:pt x="217647" y="-20910"/>
                        <a:pt x="-371" y="259"/>
                        <a:pt x="3862" y="158744"/>
                      </a:cubicBezTo>
                      <a:cubicBezTo>
                        <a:pt x="8095" y="317229"/>
                        <a:pt x="-73264" y="598479"/>
                        <a:pt x="340412" y="965986"/>
                      </a:cubicBezTo>
                    </a:path>
                  </a:pathLst>
                </a:custGeom>
                <a:solidFill>
                  <a:srgbClr val="FFD88B"/>
                </a:solidFill>
                <a:ln w="762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" name="顔"/>
              <p:cNvGrpSpPr/>
              <p:nvPr/>
            </p:nvGrpSpPr>
            <p:grpSpPr>
              <a:xfrm>
                <a:off x="2243599" y="1495424"/>
                <a:ext cx="2976621" cy="3337073"/>
                <a:chOff x="2243599" y="1495424"/>
                <a:chExt cx="2976621" cy="3337073"/>
              </a:xfrm>
              <a:solidFill>
                <a:srgbClr val="FFD88B"/>
              </a:solidFill>
            </p:grpSpPr>
            <p:sp>
              <p:nvSpPr>
                <p:cNvPr id="28" name="おでこ"/>
                <p:cNvSpPr/>
                <p:nvPr/>
              </p:nvSpPr>
              <p:spPr>
                <a:xfrm>
                  <a:off x="2243599" y="1585915"/>
                  <a:ext cx="2976621" cy="1183236"/>
                </a:xfrm>
                <a:custGeom>
                  <a:avLst/>
                  <a:gdLst>
                    <a:gd name="connsiteX0" fmla="*/ 85409 w 3131674"/>
                    <a:gd name="connsiteY0" fmla="*/ 1151943 h 1259569"/>
                    <a:gd name="connsiteX1" fmla="*/ 862649 w 3131674"/>
                    <a:gd name="connsiteY1" fmla="*/ 130863 h 1259569"/>
                    <a:gd name="connsiteX2" fmla="*/ 1502729 w 3131674"/>
                    <a:gd name="connsiteY2" fmla="*/ 336603 h 1259569"/>
                    <a:gd name="connsiteX3" fmla="*/ 2241869 w 3131674"/>
                    <a:gd name="connsiteY3" fmla="*/ 24183 h 1259569"/>
                    <a:gd name="connsiteX4" fmla="*/ 3049589 w 3131674"/>
                    <a:gd name="connsiteY4" fmla="*/ 1106223 h 1259569"/>
                    <a:gd name="connsiteX5" fmla="*/ 85409 w 3131674"/>
                    <a:gd name="connsiteY5" fmla="*/ 1151943 h 1259569"/>
                    <a:gd name="connsiteX0" fmla="*/ 6278 w 3052543"/>
                    <a:gd name="connsiteY0" fmla="*/ 1151943 h 1238261"/>
                    <a:gd name="connsiteX1" fmla="*/ 783518 w 3052543"/>
                    <a:gd name="connsiteY1" fmla="*/ 130863 h 1238261"/>
                    <a:gd name="connsiteX2" fmla="*/ 1423598 w 3052543"/>
                    <a:gd name="connsiteY2" fmla="*/ 336603 h 1238261"/>
                    <a:gd name="connsiteX3" fmla="*/ 2162738 w 3052543"/>
                    <a:gd name="connsiteY3" fmla="*/ 24183 h 1238261"/>
                    <a:gd name="connsiteX4" fmla="*/ 2970458 w 3052543"/>
                    <a:gd name="connsiteY4" fmla="*/ 1106223 h 1238261"/>
                    <a:gd name="connsiteX5" fmla="*/ 6278 w 3052543"/>
                    <a:gd name="connsiteY5" fmla="*/ 1151943 h 1238261"/>
                    <a:gd name="connsiteX0" fmla="*/ 6312 w 3052577"/>
                    <a:gd name="connsiteY0" fmla="*/ 1152685 h 1239003"/>
                    <a:gd name="connsiteX1" fmla="*/ 783552 w 3052577"/>
                    <a:gd name="connsiteY1" fmla="*/ 131605 h 1239003"/>
                    <a:gd name="connsiteX2" fmla="*/ 1446492 w 3052577"/>
                    <a:gd name="connsiteY2" fmla="*/ 322105 h 1239003"/>
                    <a:gd name="connsiteX3" fmla="*/ 2162772 w 3052577"/>
                    <a:gd name="connsiteY3" fmla="*/ 24925 h 1239003"/>
                    <a:gd name="connsiteX4" fmla="*/ 2970492 w 3052577"/>
                    <a:gd name="connsiteY4" fmla="*/ 1106965 h 1239003"/>
                    <a:gd name="connsiteX5" fmla="*/ 6312 w 3052577"/>
                    <a:gd name="connsiteY5" fmla="*/ 1152685 h 1239003"/>
                    <a:gd name="connsiteX0" fmla="*/ 6312 w 3052577"/>
                    <a:gd name="connsiteY0" fmla="*/ 1138150 h 1224468"/>
                    <a:gd name="connsiteX1" fmla="*/ 783552 w 3052577"/>
                    <a:gd name="connsiteY1" fmla="*/ 117070 h 1224468"/>
                    <a:gd name="connsiteX2" fmla="*/ 1446492 w 3052577"/>
                    <a:gd name="connsiteY2" fmla="*/ 307570 h 1224468"/>
                    <a:gd name="connsiteX3" fmla="*/ 2162772 w 3052577"/>
                    <a:gd name="connsiteY3" fmla="*/ 10390 h 1224468"/>
                    <a:gd name="connsiteX4" fmla="*/ 2970492 w 3052577"/>
                    <a:gd name="connsiteY4" fmla="*/ 1092430 h 1224468"/>
                    <a:gd name="connsiteX5" fmla="*/ 6312 w 3052577"/>
                    <a:gd name="connsiteY5" fmla="*/ 1138150 h 1224468"/>
                    <a:gd name="connsiteX0" fmla="*/ 5460 w 3051725"/>
                    <a:gd name="connsiteY0" fmla="*/ 1138150 h 1224468"/>
                    <a:gd name="connsiteX1" fmla="*/ 782700 w 3051725"/>
                    <a:gd name="connsiteY1" fmla="*/ 117070 h 1224468"/>
                    <a:gd name="connsiteX2" fmla="*/ 1445640 w 3051725"/>
                    <a:gd name="connsiteY2" fmla="*/ 307570 h 1224468"/>
                    <a:gd name="connsiteX3" fmla="*/ 2161920 w 3051725"/>
                    <a:gd name="connsiteY3" fmla="*/ 10390 h 1224468"/>
                    <a:gd name="connsiteX4" fmla="*/ 2969640 w 3051725"/>
                    <a:gd name="connsiteY4" fmla="*/ 1092430 h 1224468"/>
                    <a:gd name="connsiteX5" fmla="*/ 5460 w 3051725"/>
                    <a:gd name="connsiteY5" fmla="*/ 1138150 h 1224468"/>
                    <a:gd name="connsiteX0" fmla="*/ 5460 w 2970235"/>
                    <a:gd name="connsiteY0" fmla="*/ 1138150 h 1224468"/>
                    <a:gd name="connsiteX1" fmla="*/ 782700 w 2970235"/>
                    <a:gd name="connsiteY1" fmla="*/ 117070 h 1224468"/>
                    <a:gd name="connsiteX2" fmla="*/ 1445640 w 2970235"/>
                    <a:gd name="connsiteY2" fmla="*/ 307570 h 1224468"/>
                    <a:gd name="connsiteX3" fmla="*/ 2161920 w 2970235"/>
                    <a:gd name="connsiteY3" fmla="*/ 10390 h 1224468"/>
                    <a:gd name="connsiteX4" fmla="*/ 2969640 w 2970235"/>
                    <a:gd name="connsiteY4" fmla="*/ 1092430 h 1224468"/>
                    <a:gd name="connsiteX5" fmla="*/ 5460 w 2970235"/>
                    <a:gd name="connsiteY5" fmla="*/ 1138150 h 1224468"/>
                    <a:gd name="connsiteX0" fmla="*/ 13099 w 2977874"/>
                    <a:gd name="connsiteY0" fmla="*/ 1138150 h 1247934"/>
                    <a:gd name="connsiteX1" fmla="*/ 790339 w 2977874"/>
                    <a:gd name="connsiteY1" fmla="*/ 117070 h 1247934"/>
                    <a:gd name="connsiteX2" fmla="*/ 1453279 w 2977874"/>
                    <a:gd name="connsiteY2" fmla="*/ 307570 h 1247934"/>
                    <a:gd name="connsiteX3" fmla="*/ 2169559 w 2977874"/>
                    <a:gd name="connsiteY3" fmla="*/ 10390 h 1247934"/>
                    <a:gd name="connsiteX4" fmla="*/ 2977279 w 2977874"/>
                    <a:gd name="connsiteY4" fmla="*/ 1092430 h 1247934"/>
                    <a:gd name="connsiteX5" fmla="*/ 1521859 w 2977874"/>
                    <a:gd name="connsiteY5" fmla="*/ 1214349 h 1247934"/>
                    <a:gd name="connsiteX6" fmla="*/ 13099 w 2977874"/>
                    <a:gd name="connsiteY6" fmla="*/ 1138150 h 1247934"/>
                    <a:gd name="connsiteX0" fmla="*/ 11922 w 2976697"/>
                    <a:gd name="connsiteY0" fmla="*/ 1138150 h 1240300"/>
                    <a:gd name="connsiteX1" fmla="*/ 789162 w 2976697"/>
                    <a:gd name="connsiteY1" fmla="*/ 117070 h 1240300"/>
                    <a:gd name="connsiteX2" fmla="*/ 1452102 w 2976697"/>
                    <a:gd name="connsiteY2" fmla="*/ 307570 h 1240300"/>
                    <a:gd name="connsiteX3" fmla="*/ 2168382 w 2976697"/>
                    <a:gd name="connsiteY3" fmla="*/ 10390 h 1240300"/>
                    <a:gd name="connsiteX4" fmla="*/ 2976102 w 2976697"/>
                    <a:gd name="connsiteY4" fmla="*/ 1092430 h 1240300"/>
                    <a:gd name="connsiteX5" fmla="*/ 1482582 w 2976697"/>
                    <a:gd name="connsiteY5" fmla="*/ 1199109 h 1240300"/>
                    <a:gd name="connsiteX6" fmla="*/ 11922 w 2976697"/>
                    <a:gd name="connsiteY6" fmla="*/ 1138150 h 1240300"/>
                    <a:gd name="connsiteX0" fmla="*/ 11922 w 2976772"/>
                    <a:gd name="connsiteY0" fmla="*/ 1141487 h 1243637"/>
                    <a:gd name="connsiteX1" fmla="*/ 789162 w 2976772"/>
                    <a:gd name="connsiteY1" fmla="*/ 120407 h 1243637"/>
                    <a:gd name="connsiteX2" fmla="*/ 1452102 w 2976772"/>
                    <a:gd name="connsiteY2" fmla="*/ 310907 h 1243637"/>
                    <a:gd name="connsiteX3" fmla="*/ 2235057 w 2976772"/>
                    <a:gd name="connsiteY3" fmla="*/ 10316 h 1243637"/>
                    <a:gd name="connsiteX4" fmla="*/ 2976102 w 2976772"/>
                    <a:gd name="connsiteY4" fmla="*/ 1095767 h 1243637"/>
                    <a:gd name="connsiteX5" fmla="*/ 1482582 w 2976772"/>
                    <a:gd name="connsiteY5" fmla="*/ 1202446 h 1243637"/>
                    <a:gd name="connsiteX6" fmla="*/ 11922 w 2976772"/>
                    <a:gd name="connsiteY6" fmla="*/ 1141487 h 1243637"/>
                    <a:gd name="connsiteX0" fmla="*/ 11922 w 2976706"/>
                    <a:gd name="connsiteY0" fmla="*/ 1148167 h 1250317"/>
                    <a:gd name="connsiteX1" fmla="*/ 789162 w 2976706"/>
                    <a:gd name="connsiteY1" fmla="*/ 127087 h 1250317"/>
                    <a:gd name="connsiteX2" fmla="*/ 1452102 w 2976706"/>
                    <a:gd name="connsiteY2" fmla="*/ 317587 h 1250317"/>
                    <a:gd name="connsiteX3" fmla="*/ 2177907 w 2976706"/>
                    <a:gd name="connsiteY3" fmla="*/ 10174 h 1250317"/>
                    <a:gd name="connsiteX4" fmla="*/ 2976102 w 2976706"/>
                    <a:gd name="connsiteY4" fmla="*/ 1102447 h 1250317"/>
                    <a:gd name="connsiteX5" fmla="*/ 1482582 w 2976706"/>
                    <a:gd name="connsiteY5" fmla="*/ 1209126 h 1250317"/>
                    <a:gd name="connsiteX6" fmla="*/ 11922 w 2976706"/>
                    <a:gd name="connsiteY6" fmla="*/ 1148167 h 1250317"/>
                    <a:gd name="connsiteX0" fmla="*/ 11922 w 2976745"/>
                    <a:gd name="connsiteY0" fmla="*/ 1148167 h 1250317"/>
                    <a:gd name="connsiteX1" fmla="*/ 789162 w 2976745"/>
                    <a:gd name="connsiteY1" fmla="*/ 127087 h 1250317"/>
                    <a:gd name="connsiteX2" fmla="*/ 1452102 w 2976745"/>
                    <a:gd name="connsiteY2" fmla="*/ 317587 h 1250317"/>
                    <a:gd name="connsiteX3" fmla="*/ 2177907 w 2976745"/>
                    <a:gd name="connsiteY3" fmla="*/ 10174 h 1250317"/>
                    <a:gd name="connsiteX4" fmla="*/ 2976102 w 2976745"/>
                    <a:gd name="connsiteY4" fmla="*/ 1102447 h 1250317"/>
                    <a:gd name="connsiteX5" fmla="*/ 1482582 w 2976745"/>
                    <a:gd name="connsiteY5" fmla="*/ 1209126 h 1250317"/>
                    <a:gd name="connsiteX6" fmla="*/ 11922 w 2976745"/>
                    <a:gd name="connsiteY6" fmla="*/ 1148167 h 1250317"/>
                    <a:gd name="connsiteX0" fmla="*/ 11922 w 2976669"/>
                    <a:gd name="connsiteY0" fmla="*/ 1148167 h 1250317"/>
                    <a:gd name="connsiteX1" fmla="*/ 789162 w 2976669"/>
                    <a:gd name="connsiteY1" fmla="*/ 127087 h 1250317"/>
                    <a:gd name="connsiteX2" fmla="*/ 1452102 w 2976669"/>
                    <a:gd name="connsiteY2" fmla="*/ 317587 h 1250317"/>
                    <a:gd name="connsiteX3" fmla="*/ 2177907 w 2976669"/>
                    <a:gd name="connsiteY3" fmla="*/ 10174 h 1250317"/>
                    <a:gd name="connsiteX4" fmla="*/ 2976102 w 2976669"/>
                    <a:gd name="connsiteY4" fmla="*/ 1102447 h 1250317"/>
                    <a:gd name="connsiteX5" fmla="*/ 1482582 w 2976669"/>
                    <a:gd name="connsiteY5" fmla="*/ 1209126 h 1250317"/>
                    <a:gd name="connsiteX6" fmla="*/ 11922 w 2976669"/>
                    <a:gd name="connsiteY6" fmla="*/ 1148167 h 1250317"/>
                    <a:gd name="connsiteX0" fmla="*/ 11922 w 2976614"/>
                    <a:gd name="connsiteY0" fmla="*/ 1148167 h 1250317"/>
                    <a:gd name="connsiteX1" fmla="*/ 789162 w 2976614"/>
                    <a:gd name="connsiteY1" fmla="*/ 127087 h 1250317"/>
                    <a:gd name="connsiteX2" fmla="*/ 1452102 w 2976614"/>
                    <a:gd name="connsiteY2" fmla="*/ 317587 h 1250317"/>
                    <a:gd name="connsiteX3" fmla="*/ 2177907 w 2976614"/>
                    <a:gd name="connsiteY3" fmla="*/ 10174 h 1250317"/>
                    <a:gd name="connsiteX4" fmla="*/ 2976102 w 2976614"/>
                    <a:gd name="connsiteY4" fmla="*/ 1102447 h 1250317"/>
                    <a:gd name="connsiteX5" fmla="*/ 1482582 w 2976614"/>
                    <a:gd name="connsiteY5" fmla="*/ 1209126 h 1250317"/>
                    <a:gd name="connsiteX6" fmla="*/ 11922 w 2976614"/>
                    <a:gd name="connsiteY6" fmla="*/ 1148167 h 1250317"/>
                    <a:gd name="connsiteX0" fmla="*/ 11922 w 2976621"/>
                    <a:gd name="connsiteY0" fmla="*/ 1174924 h 1277074"/>
                    <a:gd name="connsiteX1" fmla="*/ 789162 w 2976621"/>
                    <a:gd name="connsiteY1" fmla="*/ 153844 h 1277074"/>
                    <a:gd name="connsiteX2" fmla="*/ 1452102 w 2976621"/>
                    <a:gd name="connsiteY2" fmla="*/ 344344 h 1277074"/>
                    <a:gd name="connsiteX3" fmla="*/ 2187432 w 2976621"/>
                    <a:gd name="connsiteY3" fmla="*/ 9642 h 1277074"/>
                    <a:gd name="connsiteX4" fmla="*/ 2976102 w 2976621"/>
                    <a:gd name="connsiteY4" fmla="*/ 1129204 h 1277074"/>
                    <a:gd name="connsiteX5" fmla="*/ 1482582 w 2976621"/>
                    <a:gd name="connsiteY5" fmla="*/ 1235883 h 1277074"/>
                    <a:gd name="connsiteX6" fmla="*/ 11922 w 2976621"/>
                    <a:gd name="connsiteY6" fmla="*/ 1174924 h 1277074"/>
                    <a:gd name="connsiteX0" fmla="*/ 11922 w 2976621"/>
                    <a:gd name="connsiteY0" fmla="*/ 1169093 h 1271243"/>
                    <a:gd name="connsiteX1" fmla="*/ 789162 w 2976621"/>
                    <a:gd name="connsiteY1" fmla="*/ 148013 h 1271243"/>
                    <a:gd name="connsiteX2" fmla="*/ 1452102 w 2976621"/>
                    <a:gd name="connsiteY2" fmla="*/ 338513 h 1271243"/>
                    <a:gd name="connsiteX3" fmla="*/ 2187432 w 2976621"/>
                    <a:gd name="connsiteY3" fmla="*/ 3811 h 1271243"/>
                    <a:gd name="connsiteX4" fmla="*/ 2976102 w 2976621"/>
                    <a:gd name="connsiteY4" fmla="*/ 1123373 h 1271243"/>
                    <a:gd name="connsiteX5" fmla="*/ 1482582 w 2976621"/>
                    <a:gd name="connsiteY5" fmla="*/ 1230052 h 1271243"/>
                    <a:gd name="connsiteX6" fmla="*/ 11922 w 2976621"/>
                    <a:gd name="connsiteY6" fmla="*/ 1169093 h 12712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976621" h="1271243">
                      <a:moveTo>
                        <a:pt x="11922" y="1169093"/>
                      </a:moveTo>
                      <a:cubicBezTo>
                        <a:pt x="-103648" y="988753"/>
                        <a:pt x="655812" y="202623"/>
                        <a:pt x="789162" y="148013"/>
                      </a:cubicBezTo>
                      <a:cubicBezTo>
                        <a:pt x="922512" y="93403"/>
                        <a:pt x="1219057" y="362547"/>
                        <a:pt x="1452102" y="338513"/>
                      </a:cubicBezTo>
                      <a:cubicBezTo>
                        <a:pt x="1685147" y="314479"/>
                        <a:pt x="2071227" y="-40418"/>
                        <a:pt x="2187432" y="3811"/>
                      </a:cubicBezTo>
                      <a:cubicBezTo>
                        <a:pt x="2340467" y="-41887"/>
                        <a:pt x="2997692" y="1033203"/>
                        <a:pt x="2976102" y="1123373"/>
                      </a:cubicBezTo>
                      <a:cubicBezTo>
                        <a:pt x="2868152" y="1324033"/>
                        <a:pt x="1976612" y="1222432"/>
                        <a:pt x="1482582" y="1230052"/>
                      </a:cubicBezTo>
                      <a:cubicBezTo>
                        <a:pt x="988552" y="1237672"/>
                        <a:pt x="127492" y="1349433"/>
                        <a:pt x="11922" y="1169093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" name="顎"/>
                <p:cNvSpPr/>
                <p:nvPr/>
              </p:nvSpPr>
              <p:spPr>
                <a:xfrm>
                  <a:off x="2248538" y="2590800"/>
                  <a:ext cx="2955838" cy="2241697"/>
                </a:xfrm>
                <a:custGeom>
                  <a:avLst/>
                  <a:gdLst>
                    <a:gd name="connsiteX0" fmla="*/ 0 w 2933700"/>
                    <a:gd name="connsiteY0" fmla="*/ 38100 h 2241577"/>
                    <a:gd name="connsiteX1" fmla="*/ 1409700 w 2933700"/>
                    <a:gd name="connsiteY1" fmla="*/ 2241550 h 2241577"/>
                    <a:gd name="connsiteX2" fmla="*/ 2933700 w 2933700"/>
                    <a:gd name="connsiteY2" fmla="*/ 0 h 2241577"/>
                    <a:gd name="connsiteX0" fmla="*/ 12062 w 2945762"/>
                    <a:gd name="connsiteY0" fmla="*/ 38100 h 2241697"/>
                    <a:gd name="connsiteX1" fmla="*/ 1421762 w 2945762"/>
                    <a:gd name="connsiteY1" fmla="*/ 2241550 h 2241697"/>
                    <a:gd name="connsiteX2" fmla="*/ 2945762 w 2945762"/>
                    <a:gd name="connsiteY2" fmla="*/ 0 h 2241697"/>
                    <a:gd name="connsiteX0" fmla="*/ 12062 w 2955838"/>
                    <a:gd name="connsiteY0" fmla="*/ 38100 h 2241697"/>
                    <a:gd name="connsiteX1" fmla="*/ 1421762 w 2955838"/>
                    <a:gd name="connsiteY1" fmla="*/ 2241550 h 2241697"/>
                    <a:gd name="connsiteX2" fmla="*/ 2945762 w 2955838"/>
                    <a:gd name="connsiteY2" fmla="*/ 0 h 22416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955838" h="2241697">
                      <a:moveTo>
                        <a:pt x="12062" y="38100"/>
                      </a:moveTo>
                      <a:cubicBezTo>
                        <a:pt x="-124463" y="2057400"/>
                        <a:pt x="932812" y="2247900"/>
                        <a:pt x="1421762" y="2241550"/>
                      </a:cubicBezTo>
                      <a:cubicBezTo>
                        <a:pt x="1910712" y="2235200"/>
                        <a:pt x="3075937" y="1917700"/>
                        <a:pt x="2945762" y="0"/>
                      </a:cubicBezTo>
                    </a:path>
                  </a:pathLst>
                </a:custGeom>
                <a:grpFill/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" name="おでこ1"/>
                <p:cNvSpPr/>
                <p:nvPr/>
              </p:nvSpPr>
              <p:spPr>
                <a:xfrm>
                  <a:off x="3000375" y="1552575"/>
                  <a:ext cx="1371600" cy="297206"/>
                </a:xfrm>
                <a:custGeom>
                  <a:avLst/>
                  <a:gdLst>
                    <a:gd name="connsiteX0" fmla="*/ 0 w 1371600"/>
                    <a:gd name="connsiteY0" fmla="*/ 104775 h 297206"/>
                    <a:gd name="connsiteX1" fmla="*/ 714375 w 1371600"/>
                    <a:gd name="connsiteY1" fmla="*/ 295275 h 297206"/>
                    <a:gd name="connsiteX2" fmla="*/ 1371600 w 1371600"/>
                    <a:gd name="connsiteY2" fmla="*/ 0 h 29720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71600" h="297206">
                      <a:moveTo>
                        <a:pt x="0" y="104775"/>
                      </a:moveTo>
                      <a:cubicBezTo>
                        <a:pt x="242887" y="208756"/>
                        <a:pt x="485775" y="312738"/>
                        <a:pt x="714375" y="295275"/>
                      </a:cubicBezTo>
                      <a:cubicBezTo>
                        <a:pt x="942975" y="277812"/>
                        <a:pt x="1157287" y="138906"/>
                        <a:pt x="1371600" y="0"/>
                      </a:cubicBezTo>
                    </a:path>
                  </a:pathLst>
                </a:custGeom>
                <a:solidFill>
                  <a:schemeClr val="tx1"/>
                </a:solidFill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" name="おでこ右"/>
                <p:cNvSpPr/>
                <p:nvPr/>
              </p:nvSpPr>
              <p:spPr>
                <a:xfrm>
                  <a:off x="2266950" y="1685925"/>
                  <a:ext cx="752475" cy="933450"/>
                </a:xfrm>
                <a:custGeom>
                  <a:avLst/>
                  <a:gdLst>
                    <a:gd name="connsiteX0" fmla="*/ 752475 w 752475"/>
                    <a:gd name="connsiteY0" fmla="*/ 0 h 933450"/>
                    <a:gd name="connsiteX1" fmla="*/ 0 w 752475"/>
                    <a:gd name="connsiteY1" fmla="*/ 933450 h 933450"/>
                    <a:gd name="connsiteX0" fmla="*/ 752475 w 752475"/>
                    <a:gd name="connsiteY0" fmla="*/ 0 h 933450"/>
                    <a:gd name="connsiteX1" fmla="*/ 0 w 752475"/>
                    <a:gd name="connsiteY1" fmla="*/ 933450 h 933450"/>
                    <a:gd name="connsiteX0" fmla="*/ 752475 w 752475"/>
                    <a:gd name="connsiteY0" fmla="*/ 0 h 933450"/>
                    <a:gd name="connsiteX1" fmla="*/ 0 w 752475"/>
                    <a:gd name="connsiteY1" fmla="*/ 933450 h 9334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52475" h="933450">
                      <a:moveTo>
                        <a:pt x="752475" y="0"/>
                      </a:moveTo>
                      <a:cubicBezTo>
                        <a:pt x="349250" y="311150"/>
                        <a:pt x="174625" y="593725"/>
                        <a:pt x="0" y="933450"/>
                      </a:cubicBezTo>
                    </a:path>
                  </a:pathLst>
                </a:custGeom>
                <a:grpFill/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" name="おでこ左"/>
                <p:cNvSpPr/>
                <p:nvPr/>
              </p:nvSpPr>
              <p:spPr>
                <a:xfrm flipH="1">
                  <a:off x="4371974" y="1495424"/>
                  <a:ext cx="809625" cy="1066800"/>
                </a:xfrm>
                <a:custGeom>
                  <a:avLst/>
                  <a:gdLst>
                    <a:gd name="connsiteX0" fmla="*/ 752475 w 752475"/>
                    <a:gd name="connsiteY0" fmla="*/ 0 h 933450"/>
                    <a:gd name="connsiteX1" fmla="*/ 0 w 752475"/>
                    <a:gd name="connsiteY1" fmla="*/ 933450 h 933450"/>
                    <a:gd name="connsiteX0" fmla="*/ 752475 w 752475"/>
                    <a:gd name="connsiteY0" fmla="*/ 0 h 933450"/>
                    <a:gd name="connsiteX1" fmla="*/ 0 w 752475"/>
                    <a:gd name="connsiteY1" fmla="*/ 933450 h 933450"/>
                    <a:gd name="connsiteX0" fmla="*/ 752475 w 752475"/>
                    <a:gd name="connsiteY0" fmla="*/ 0 h 933450"/>
                    <a:gd name="connsiteX1" fmla="*/ 0 w 752475"/>
                    <a:gd name="connsiteY1" fmla="*/ 933450 h 9334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52475" h="933450">
                      <a:moveTo>
                        <a:pt x="752475" y="0"/>
                      </a:moveTo>
                      <a:cubicBezTo>
                        <a:pt x="349250" y="311150"/>
                        <a:pt x="174625" y="593725"/>
                        <a:pt x="0" y="933450"/>
                      </a:cubicBezTo>
                    </a:path>
                  </a:pathLst>
                </a:custGeom>
                <a:grpFill/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" name="眼鏡"/>
              <p:cNvGrpSpPr/>
              <p:nvPr/>
            </p:nvGrpSpPr>
            <p:grpSpPr>
              <a:xfrm>
                <a:off x="2240880" y="2590800"/>
                <a:ext cx="2953420" cy="938680"/>
                <a:chOff x="2240880" y="2590800"/>
                <a:chExt cx="2953420" cy="938680"/>
              </a:xfrm>
              <a:solidFill>
                <a:srgbClr val="FFD88B"/>
              </a:solidFill>
            </p:grpSpPr>
            <p:sp>
              <p:nvSpPr>
                <p:cNvPr id="23" name="眼鏡左"/>
                <p:cNvSpPr/>
                <p:nvPr/>
              </p:nvSpPr>
              <p:spPr>
                <a:xfrm>
                  <a:off x="2356778" y="2714284"/>
                  <a:ext cx="1167083" cy="815196"/>
                </a:xfrm>
                <a:custGeom>
                  <a:avLst/>
                  <a:gdLst>
                    <a:gd name="connsiteX0" fmla="*/ 52948 w 1253589"/>
                    <a:gd name="connsiteY0" fmla="*/ 97977 h 809460"/>
                    <a:gd name="connsiteX1" fmla="*/ 1165468 w 1253589"/>
                    <a:gd name="connsiteY1" fmla="*/ 52257 h 809460"/>
                    <a:gd name="connsiteX2" fmla="*/ 1142608 w 1253589"/>
                    <a:gd name="connsiteY2" fmla="*/ 570417 h 809460"/>
                    <a:gd name="connsiteX3" fmla="*/ 814948 w 1253589"/>
                    <a:gd name="connsiteY3" fmla="*/ 738057 h 809460"/>
                    <a:gd name="connsiteX4" fmla="*/ 243448 w 1253589"/>
                    <a:gd name="connsiteY4" fmla="*/ 760917 h 809460"/>
                    <a:gd name="connsiteX5" fmla="*/ 52948 w 1253589"/>
                    <a:gd name="connsiteY5" fmla="*/ 97977 h 809460"/>
                    <a:gd name="connsiteX0" fmla="*/ 52948 w 1253589"/>
                    <a:gd name="connsiteY0" fmla="*/ 137576 h 849059"/>
                    <a:gd name="connsiteX1" fmla="*/ 1165468 w 1253589"/>
                    <a:gd name="connsiteY1" fmla="*/ 91856 h 849059"/>
                    <a:gd name="connsiteX2" fmla="*/ 1142608 w 1253589"/>
                    <a:gd name="connsiteY2" fmla="*/ 610016 h 849059"/>
                    <a:gd name="connsiteX3" fmla="*/ 814948 w 1253589"/>
                    <a:gd name="connsiteY3" fmla="*/ 777656 h 849059"/>
                    <a:gd name="connsiteX4" fmla="*/ 243448 w 1253589"/>
                    <a:gd name="connsiteY4" fmla="*/ 800516 h 849059"/>
                    <a:gd name="connsiteX5" fmla="*/ 52948 w 1253589"/>
                    <a:gd name="connsiteY5" fmla="*/ 137576 h 849059"/>
                    <a:gd name="connsiteX0" fmla="*/ 52948 w 1206631"/>
                    <a:gd name="connsiteY0" fmla="*/ 137576 h 849059"/>
                    <a:gd name="connsiteX1" fmla="*/ 1165468 w 1206631"/>
                    <a:gd name="connsiteY1" fmla="*/ 91856 h 849059"/>
                    <a:gd name="connsiteX2" fmla="*/ 1142608 w 1206631"/>
                    <a:gd name="connsiteY2" fmla="*/ 610016 h 849059"/>
                    <a:gd name="connsiteX3" fmla="*/ 814948 w 1206631"/>
                    <a:gd name="connsiteY3" fmla="*/ 777656 h 849059"/>
                    <a:gd name="connsiteX4" fmla="*/ 243448 w 1206631"/>
                    <a:gd name="connsiteY4" fmla="*/ 800516 h 849059"/>
                    <a:gd name="connsiteX5" fmla="*/ 52948 w 1206631"/>
                    <a:gd name="connsiteY5" fmla="*/ 137576 h 849059"/>
                    <a:gd name="connsiteX0" fmla="*/ 52778 w 1206819"/>
                    <a:gd name="connsiteY0" fmla="*/ 137576 h 857540"/>
                    <a:gd name="connsiteX1" fmla="*/ 1165298 w 1206819"/>
                    <a:gd name="connsiteY1" fmla="*/ 91856 h 857540"/>
                    <a:gd name="connsiteX2" fmla="*/ 1142438 w 1206819"/>
                    <a:gd name="connsiteY2" fmla="*/ 610016 h 857540"/>
                    <a:gd name="connsiteX3" fmla="*/ 807158 w 1206819"/>
                    <a:gd name="connsiteY3" fmla="*/ 800702 h 857540"/>
                    <a:gd name="connsiteX4" fmla="*/ 243278 w 1206819"/>
                    <a:gd name="connsiteY4" fmla="*/ 800516 h 857540"/>
                    <a:gd name="connsiteX5" fmla="*/ 52778 w 1206819"/>
                    <a:gd name="connsiteY5" fmla="*/ 137576 h 857540"/>
                    <a:gd name="connsiteX0" fmla="*/ 77345 w 1231386"/>
                    <a:gd name="connsiteY0" fmla="*/ 134811 h 821833"/>
                    <a:gd name="connsiteX1" fmla="*/ 1189865 w 1231386"/>
                    <a:gd name="connsiteY1" fmla="*/ 89091 h 821833"/>
                    <a:gd name="connsiteX2" fmla="*/ 1167005 w 1231386"/>
                    <a:gd name="connsiteY2" fmla="*/ 607251 h 821833"/>
                    <a:gd name="connsiteX3" fmla="*/ 831725 w 1231386"/>
                    <a:gd name="connsiteY3" fmla="*/ 797937 h 821833"/>
                    <a:gd name="connsiteX4" fmla="*/ 176405 w 1231386"/>
                    <a:gd name="connsiteY4" fmla="*/ 736295 h 821833"/>
                    <a:gd name="connsiteX5" fmla="*/ 77345 w 1231386"/>
                    <a:gd name="connsiteY5" fmla="*/ 134811 h 821833"/>
                    <a:gd name="connsiteX0" fmla="*/ 77345 w 1231386"/>
                    <a:gd name="connsiteY0" fmla="*/ 134811 h 821833"/>
                    <a:gd name="connsiteX1" fmla="*/ 1189865 w 1231386"/>
                    <a:gd name="connsiteY1" fmla="*/ 89091 h 821833"/>
                    <a:gd name="connsiteX2" fmla="*/ 1167005 w 1231386"/>
                    <a:gd name="connsiteY2" fmla="*/ 607251 h 821833"/>
                    <a:gd name="connsiteX3" fmla="*/ 831725 w 1231386"/>
                    <a:gd name="connsiteY3" fmla="*/ 797937 h 821833"/>
                    <a:gd name="connsiteX4" fmla="*/ 176405 w 1231386"/>
                    <a:gd name="connsiteY4" fmla="*/ 736295 h 821833"/>
                    <a:gd name="connsiteX5" fmla="*/ 77345 w 1231386"/>
                    <a:gd name="connsiteY5" fmla="*/ 134811 h 821833"/>
                    <a:gd name="connsiteX0" fmla="*/ 13042 w 1167083"/>
                    <a:gd name="connsiteY0" fmla="*/ 134811 h 821833"/>
                    <a:gd name="connsiteX1" fmla="*/ 1125562 w 1167083"/>
                    <a:gd name="connsiteY1" fmla="*/ 89091 h 821833"/>
                    <a:gd name="connsiteX2" fmla="*/ 1102702 w 1167083"/>
                    <a:gd name="connsiteY2" fmla="*/ 607251 h 821833"/>
                    <a:gd name="connsiteX3" fmla="*/ 767422 w 1167083"/>
                    <a:gd name="connsiteY3" fmla="*/ 797937 h 821833"/>
                    <a:gd name="connsiteX4" fmla="*/ 112102 w 1167083"/>
                    <a:gd name="connsiteY4" fmla="*/ 736295 h 821833"/>
                    <a:gd name="connsiteX5" fmla="*/ 13042 w 1167083"/>
                    <a:gd name="connsiteY5" fmla="*/ 134811 h 8218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167083" h="821833">
                      <a:moveTo>
                        <a:pt x="13042" y="134811"/>
                      </a:moveTo>
                      <a:cubicBezTo>
                        <a:pt x="181952" y="26944"/>
                        <a:pt x="852512" y="-81833"/>
                        <a:pt x="1125562" y="89091"/>
                      </a:cubicBezTo>
                      <a:cubicBezTo>
                        <a:pt x="1200492" y="267697"/>
                        <a:pt x="1162392" y="489110"/>
                        <a:pt x="1102702" y="607251"/>
                      </a:cubicBezTo>
                      <a:cubicBezTo>
                        <a:pt x="1043012" y="725392"/>
                        <a:pt x="917282" y="766187"/>
                        <a:pt x="767422" y="797937"/>
                      </a:cubicBezTo>
                      <a:cubicBezTo>
                        <a:pt x="617562" y="829687"/>
                        <a:pt x="237832" y="846816"/>
                        <a:pt x="112102" y="736295"/>
                      </a:cubicBezTo>
                      <a:cubicBezTo>
                        <a:pt x="-13628" y="625774"/>
                        <a:pt x="-11088" y="357908"/>
                        <a:pt x="13042" y="134811"/>
                      </a:cubicBezTo>
                      <a:close/>
                    </a:path>
                  </a:pathLst>
                </a:custGeom>
                <a:grpFill/>
                <a:ln w="762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" name="眼鏡右"/>
                <p:cNvSpPr/>
                <p:nvPr/>
              </p:nvSpPr>
              <p:spPr>
                <a:xfrm flipH="1">
                  <a:off x="3928626" y="2653857"/>
                  <a:ext cx="1062869" cy="823520"/>
                </a:xfrm>
                <a:custGeom>
                  <a:avLst/>
                  <a:gdLst>
                    <a:gd name="connsiteX0" fmla="*/ 52948 w 1253589"/>
                    <a:gd name="connsiteY0" fmla="*/ 97977 h 809460"/>
                    <a:gd name="connsiteX1" fmla="*/ 1165468 w 1253589"/>
                    <a:gd name="connsiteY1" fmla="*/ 52257 h 809460"/>
                    <a:gd name="connsiteX2" fmla="*/ 1142608 w 1253589"/>
                    <a:gd name="connsiteY2" fmla="*/ 570417 h 809460"/>
                    <a:gd name="connsiteX3" fmla="*/ 814948 w 1253589"/>
                    <a:gd name="connsiteY3" fmla="*/ 738057 h 809460"/>
                    <a:gd name="connsiteX4" fmla="*/ 243448 w 1253589"/>
                    <a:gd name="connsiteY4" fmla="*/ 760917 h 809460"/>
                    <a:gd name="connsiteX5" fmla="*/ 52948 w 1253589"/>
                    <a:gd name="connsiteY5" fmla="*/ 97977 h 809460"/>
                    <a:gd name="connsiteX0" fmla="*/ 52948 w 1253589"/>
                    <a:gd name="connsiteY0" fmla="*/ 137576 h 849059"/>
                    <a:gd name="connsiteX1" fmla="*/ 1165468 w 1253589"/>
                    <a:gd name="connsiteY1" fmla="*/ 91856 h 849059"/>
                    <a:gd name="connsiteX2" fmla="*/ 1142608 w 1253589"/>
                    <a:gd name="connsiteY2" fmla="*/ 610016 h 849059"/>
                    <a:gd name="connsiteX3" fmla="*/ 814948 w 1253589"/>
                    <a:gd name="connsiteY3" fmla="*/ 777656 h 849059"/>
                    <a:gd name="connsiteX4" fmla="*/ 243448 w 1253589"/>
                    <a:gd name="connsiteY4" fmla="*/ 800516 h 849059"/>
                    <a:gd name="connsiteX5" fmla="*/ 52948 w 1253589"/>
                    <a:gd name="connsiteY5" fmla="*/ 137576 h 849059"/>
                    <a:gd name="connsiteX0" fmla="*/ 52948 w 1206631"/>
                    <a:gd name="connsiteY0" fmla="*/ 137576 h 849059"/>
                    <a:gd name="connsiteX1" fmla="*/ 1165468 w 1206631"/>
                    <a:gd name="connsiteY1" fmla="*/ 91856 h 849059"/>
                    <a:gd name="connsiteX2" fmla="*/ 1142608 w 1206631"/>
                    <a:gd name="connsiteY2" fmla="*/ 610016 h 849059"/>
                    <a:gd name="connsiteX3" fmla="*/ 814948 w 1206631"/>
                    <a:gd name="connsiteY3" fmla="*/ 777656 h 849059"/>
                    <a:gd name="connsiteX4" fmla="*/ 243448 w 1206631"/>
                    <a:gd name="connsiteY4" fmla="*/ 800516 h 849059"/>
                    <a:gd name="connsiteX5" fmla="*/ 52948 w 1206631"/>
                    <a:gd name="connsiteY5" fmla="*/ 137576 h 849059"/>
                    <a:gd name="connsiteX0" fmla="*/ 52778 w 1206819"/>
                    <a:gd name="connsiteY0" fmla="*/ 137576 h 857540"/>
                    <a:gd name="connsiteX1" fmla="*/ 1165298 w 1206819"/>
                    <a:gd name="connsiteY1" fmla="*/ 91856 h 857540"/>
                    <a:gd name="connsiteX2" fmla="*/ 1142438 w 1206819"/>
                    <a:gd name="connsiteY2" fmla="*/ 610016 h 857540"/>
                    <a:gd name="connsiteX3" fmla="*/ 807158 w 1206819"/>
                    <a:gd name="connsiteY3" fmla="*/ 800702 h 857540"/>
                    <a:gd name="connsiteX4" fmla="*/ 243278 w 1206819"/>
                    <a:gd name="connsiteY4" fmla="*/ 800516 h 857540"/>
                    <a:gd name="connsiteX5" fmla="*/ 52778 w 1206819"/>
                    <a:gd name="connsiteY5" fmla="*/ 137576 h 857540"/>
                    <a:gd name="connsiteX0" fmla="*/ 77345 w 1231386"/>
                    <a:gd name="connsiteY0" fmla="*/ 134811 h 821833"/>
                    <a:gd name="connsiteX1" fmla="*/ 1189865 w 1231386"/>
                    <a:gd name="connsiteY1" fmla="*/ 89091 h 821833"/>
                    <a:gd name="connsiteX2" fmla="*/ 1167005 w 1231386"/>
                    <a:gd name="connsiteY2" fmla="*/ 607251 h 821833"/>
                    <a:gd name="connsiteX3" fmla="*/ 831725 w 1231386"/>
                    <a:gd name="connsiteY3" fmla="*/ 797937 h 821833"/>
                    <a:gd name="connsiteX4" fmla="*/ 176405 w 1231386"/>
                    <a:gd name="connsiteY4" fmla="*/ 736295 h 821833"/>
                    <a:gd name="connsiteX5" fmla="*/ 77345 w 1231386"/>
                    <a:gd name="connsiteY5" fmla="*/ 134811 h 821833"/>
                    <a:gd name="connsiteX0" fmla="*/ 77345 w 1231386"/>
                    <a:gd name="connsiteY0" fmla="*/ 134811 h 821833"/>
                    <a:gd name="connsiteX1" fmla="*/ 1189865 w 1231386"/>
                    <a:gd name="connsiteY1" fmla="*/ 89091 h 821833"/>
                    <a:gd name="connsiteX2" fmla="*/ 1167005 w 1231386"/>
                    <a:gd name="connsiteY2" fmla="*/ 607251 h 821833"/>
                    <a:gd name="connsiteX3" fmla="*/ 831725 w 1231386"/>
                    <a:gd name="connsiteY3" fmla="*/ 797937 h 821833"/>
                    <a:gd name="connsiteX4" fmla="*/ 176405 w 1231386"/>
                    <a:gd name="connsiteY4" fmla="*/ 736295 h 821833"/>
                    <a:gd name="connsiteX5" fmla="*/ 77345 w 1231386"/>
                    <a:gd name="connsiteY5" fmla="*/ 134811 h 821833"/>
                    <a:gd name="connsiteX0" fmla="*/ 13042 w 1167083"/>
                    <a:gd name="connsiteY0" fmla="*/ 134811 h 821833"/>
                    <a:gd name="connsiteX1" fmla="*/ 1125562 w 1167083"/>
                    <a:gd name="connsiteY1" fmla="*/ 89091 h 821833"/>
                    <a:gd name="connsiteX2" fmla="*/ 1102702 w 1167083"/>
                    <a:gd name="connsiteY2" fmla="*/ 607251 h 821833"/>
                    <a:gd name="connsiteX3" fmla="*/ 767422 w 1167083"/>
                    <a:gd name="connsiteY3" fmla="*/ 797937 h 821833"/>
                    <a:gd name="connsiteX4" fmla="*/ 112102 w 1167083"/>
                    <a:gd name="connsiteY4" fmla="*/ 736295 h 821833"/>
                    <a:gd name="connsiteX5" fmla="*/ 13042 w 1167083"/>
                    <a:gd name="connsiteY5" fmla="*/ 134811 h 821833"/>
                    <a:gd name="connsiteX0" fmla="*/ 152207 w 1077648"/>
                    <a:gd name="connsiteY0" fmla="*/ 46609 h 944550"/>
                    <a:gd name="connsiteX1" fmla="*/ 1036127 w 1077648"/>
                    <a:gd name="connsiteY1" fmla="*/ 200622 h 944550"/>
                    <a:gd name="connsiteX2" fmla="*/ 1013267 w 1077648"/>
                    <a:gd name="connsiteY2" fmla="*/ 718782 h 944550"/>
                    <a:gd name="connsiteX3" fmla="*/ 677987 w 1077648"/>
                    <a:gd name="connsiteY3" fmla="*/ 909468 h 944550"/>
                    <a:gd name="connsiteX4" fmla="*/ 22667 w 1077648"/>
                    <a:gd name="connsiteY4" fmla="*/ 847826 h 944550"/>
                    <a:gd name="connsiteX5" fmla="*/ 152207 w 1077648"/>
                    <a:gd name="connsiteY5" fmla="*/ 46609 h 944550"/>
                    <a:gd name="connsiteX0" fmla="*/ 166404 w 1091845"/>
                    <a:gd name="connsiteY0" fmla="*/ 46609 h 944550"/>
                    <a:gd name="connsiteX1" fmla="*/ 1050324 w 1091845"/>
                    <a:gd name="connsiteY1" fmla="*/ 200622 h 944550"/>
                    <a:gd name="connsiteX2" fmla="*/ 1027464 w 1091845"/>
                    <a:gd name="connsiteY2" fmla="*/ 718782 h 944550"/>
                    <a:gd name="connsiteX3" fmla="*/ 692184 w 1091845"/>
                    <a:gd name="connsiteY3" fmla="*/ 909468 h 944550"/>
                    <a:gd name="connsiteX4" fmla="*/ 36864 w 1091845"/>
                    <a:gd name="connsiteY4" fmla="*/ 847826 h 944550"/>
                    <a:gd name="connsiteX5" fmla="*/ 166404 w 1091845"/>
                    <a:gd name="connsiteY5" fmla="*/ 46609 h 944550"/>
                    <a:gd name="connsiteX0" fmla="*/ 122169 w 1047610"/>
                    <a:gd name="connsiteY0" fmla="*/ 46609 h 918682"/>
                    <a:gd name="connsiteX1" fmla="*/ 1006089 w 1047610"/>
                    <a:gd name="connsiteY1" fmla="*/ 200622 h 918682"/>
                    <a:gd name="connsiteX2" fmla="*/ 983229 w 1047610"/>
                    <a:gd name="connsiteY2" fmla="*/ 718782 h 918682"/>
                    <a:gd name="connsiteX3" fmla="*/ 647949 w 1047610"/>
                    <a:gd name="connsiteY3" fmla="*/ 909468 h 918682"/>
                    <a:gd name="connsiteX4" fmla="*/ 53589 w 1047610"/>
                    <a:gd name="connsiteY4" fmla="*/ 747959 h 918682"/>
                    <a:gd name="connsiteX5" fmla="*/ 122169 w 1047610"/>
                    <a:gd name="connsiteY5" fmla="*/ 46609 h 918682"/>
                    <a:gd name="connsiteX0" fmla="*/ 119985 w 1046887"/>
                    <a:gd name="connsiteY0" fmla="*/ 46609 h 932923"/>
                    <a:gd name="connsiteX1" fmla="*/ 1003905 w 1046887"/>
                    <a:gd name="connsiteY1" fmla="*/ 200622 h 932923"/>
                    <a:gd name="connsiteX2" fmla="*/ 981045 w 1046887"/>
                    <a:gd name="connsiteY2" fmla="*/ 718782 h 932923"/>
                    <a:gd name="connsiteX3" fmla="*/ 615285 w 1046887"/>
                    <a:gd name="connsiteY3" fmla="*/ 924832 h 932923"/>
                    <a:gd name="connsiteX4" fmla="*/ 51405 w 1046887"/>
                    <a:gd name="connsiteY4" fmla="*/ 747959 h 932923"/>
                    <a:gd name="connsiteX5" fmla="*/ 119985 w 1046887"/>
                    <a:gd name="connsiteY5" fmla="*/ 46609 h 932923"/>
                    <a:gd name="connsiteX0" fmla="*/ 119985 w 1040727"/>
                    <a:gd name="connsiteY0" fmla="*/ 46609 h 932923"/>
                    <a:gd name="connsiteX1" fmla="*/ 1003905 w 1040727"/>
                    <a:gd name="connsiteY1" fmla="*/ 200622 h 932923"/>
                    <a:gd name="connsiteX2" fmla="*/ 981045 w 1040727"/>
                    <a:gd name="connsiteY2" fmla="*/ 718782 h 932923"/>
                    <a:gd name="connsiteX3" fmla="*/ 615285 w 1040727"/>
                    <a:gd name="connsiteY3" fmla="*/ 924832 h 932923"/>
                    <a:gd name="connsiteX4" fmla="*/ 51405 w 1040727"/>
                    <a:gd name="connsiteY4" fmla="*/ 747959 h 932923"/>
                    <a:gd name="connsiteX5" fmla="*/ 119985 w 1040727"/>
                    <a:gd name="connsiteY5" fmla="*/ 46609 h 932923"/>
                    <a:gd name="connsiteX0" fmla="*/ 119985 w 1040727"/>
                    <a:gd name="connsiteY0" fmla="*/ 46609 h 932397"/>
                    <a:gd name="connsiteX1" fmla="*/ 1003905 w 1040727"/>
                    <a:gd name="connsiteY1" fmla="*/ 200622 h 932397"/>
                    <a:gd name="connsiteX2" fmla="*/ 981045 w 1040727"/>
                    <a:gd name="connsiteY2" fmla="*/ 718782 h 932397"/>
                    <a:gd name="connsiteX3" fmla="*/ 615285 w 1040727"/>
                    <a:gd name="connsiteY3" fmla="*/ 924832 h 932397"/>
                    <a:gd name="connsiteX4" fmla="*/ 51405 w 1040727"/>
                    <a:gd name="connsiteY4" fmla="*/ 747959 h 932397"/>
                    <a:gd name="connsiteX5" fmla="*/ 119985 w 1040727"/>
                    <a:gd name="connsiteY5" fmla="*/ 46609 h 932397"/>
                    <a:gd name="connsiteX0" fmla="*/ 119985 w 1040727"/>
                    <a:gd name="connsiteY0" fmla="*/ 46609 h 925279"/>
                    <a:gd name="connsiteX1" fmla="*/ 1003905 w 1040727"/>
                    <a:gd name="connsiteY1" fmla="*/ 200622 h 925279"/>
                    <a:gd name="connsiteX2" fmla="*/ 981045 w 1040727"/>
                    <a:gd name="connsiteY2" fmla="*/ 718782 h 925279"/>
                    <a:gd name="connsiteX3" fmla="*/ 645765 w 1040727"/>
                    <a:gd name="connsiteY3" fmla="*/ 917150 h 925279"/>
                    <a:gd name="connsiteX4" fmla="*/ 51405 w 1040727"/>
                    <a:gd name="connsiteY4" fmla="*/ 747959 h 925279"/>
                    <a:gd name="connsiteX5" fmla="*/ 119985 w 1040727"/>
                    <a:gd name="connsiteY5" fmla="*/ 46609 h 925279"/>
                    <a:gd name="connsiteX0" fmla="*/ 89037 w 1066929"/>
                    <a:gd name="connsiteY0" fmla="*/ 57984 h 891842"/>
                    <a:gd name="connsiteX1" fmla="*/ 1030107 w 1066929"/>
                    <a:gd name="connsiteY1" fmla="*/ 167185 h 891842"/>
                    <a:gd name="connsiteX2" fmla="*/ 1007247 w 1066929"/>
                    <a:gd name="connsiteY2" fmla="*/ 685345 h 891842"/>
                    <a:gd name="connsiteX3" fmla="*/ 671967 w 1066929"/>
                    <a:gd name="connsiteY3" fmla="*/ 883713 h 891842"/>
                    <a:gd name="connsiteX4" fmla="*/ 77607 w 1066929"/>
                    <a:gd name="connsiteY4" fmla="*/ 714522 h 891842"/>
                    <a:gd name="connsiteX5" fmla="*/ 89037 w 1066929"/>
                    <a:gd name="connsiteY5" fmla="*/ 57984 h 891842"/>
                    <a:gd name="connsiteX0" fmla="*/ 69707 w 1047599"/>
                    <a:gd name="connsiteY0" fmla="*/ 57984 h 891842"/>
                    <a:gd name="connsiteX1" fmla="*/ 1010777 w 1047599"/>
                    <a:gd name="connsiteY1" fmla="*/ 167185 h 891842"/>
                    <a:gd name="connsiteX2" fmla="*/ 987917 w 1047599"/>
                    <a:gd name="connsiteY2" fmla="*/ 685345 h 891842"/>
                    <a:gd name="connsiteX3" fmla="*/ 652637 w 1047599"/>
                    <a:gd name="connsiteY3" fmla="*/ 883713 h 891842"/>
                    <a:gd name="connsiteX4" fmla="*/ 58277 w 1047599"/>
                    <a:gd name="connsiteY4" fmla="*/ 714522 h 891842"/>
                    <a:gd name="connsiteX5" fmla="*/ 69707 w 1047599"/>
                    <a:gd name="connsiteY5" fmla="*/ 57984 h 891842"/>
                    <a:gd name="connsiteX0" fmla="*/ 43929 w 1085321"/>
                    <a:gd name="connsiteY0" fmla="*/ 66415 h 874666"/>
                    <a:gd name="connsiteX1" fmla="*/ 1048499 w 1085321"/>
                    <a:gd name="connsiteY1" fmla="*/ 150009 h 874666"/>
                    <a:gd name="connsiteX2" fmla="*/ 1025639 w 1085321"/>
                    <a:gd name="connsiteY2" fmla="*/ 668169 h 874666"/>
                    <a:gd name="connsiteX3" fmla="*/ 690359 w 1085321"/>
                    <a:gd name="connsiteY3" fmla="*/ 866537 h 874666"/>
                    <a:gd name="connsiteX4" fmla="*/ 95999 w 1085321"/>
                    <a:gd name="connsiteY4" fmla="*/ 697346 h 874666"/>
                    <a:gd name="connsiteX5" fmla="*/ 43929 w 1085321"/>
                    <a:gd name="connsiteY5" fmla="*/ 66415 h 874666"/>
                    <a:gd name="connsiteX0" fmla="*/ 21477 w 1062869"/>
                    <a:gd name="connsiteY0" fmla="*/ 66415 h 874666"/>
                    <a:gd name="connsiteX1" fmla="*/ 1026047 w 1062869"/>
                    <a:gd name="connsiteY1" fmla="*/ 150009 h 874666"/>
                    <a:gd name="connsiteX2" fmla="*/ 1003187 w 1062869"/>
                    <a:gd name="connsiteY2" fmla="*/ 668169 h 874666"/>
                    <a:gd name="connsiteX3" fmla="*/ 667907 w 1062869"/>
                    <a:gd name="connsiteY3" fmla="*/ 866537 h 874666"/>
                    <a:gd name="connsiteX4" fmla="*/ 73547 w 1062869"/>
                    <a:gd name="connsiteY4" fmla="*/ 697346 h 874666"/>
                    <a:gd name="connsiteX5" fmla="*/ 21477 w 1062869"/>
                    <a:gd name="connsiteY5" fmla="*/ 66415 h 874666"/>
                    <a:gd name="connsiteX0" fmla="*/ 21477 w 1062869"/>
                    <a:gd name="connsiteY0" fmla="*/ 66415 h 840590"/>
                    <a:gd name="connsiteX1" fmla="*/ 1026047 w 1062869"/>
                    <a:gd name="connsiteY1" fmla="*/ 150009 h 840590"/>
                    <a:gd name="connsiteX2" fmla="*/ 1003187 w 1062869"/>
                    <a:gd name="connsiteY2" fmla="*/ 668169 h 840590"/>
                    <a:gd name="connsiteX3" fmla="*/ 661557 w 1062869"/>
                    <a:gd name="connsiteY3" fmla="*/ 828127 h 840590"/>
                    <a:gd name="connsiteX4" fmla="*/ 73547 w 1062869"/>
                    <a:gd name="connsiteY4" fmla="*/ 697346 h 840590"/>
                    <a:gd name="connsiteX5" fmla="*/ 21477 w 1062869"/>
                    <a:gd name="connsiteY5" fmla="*/ 66415 h 840590"/>
                    <a:gd name="connsiteX0" fmla="*/ 21477 w 1062869"/>
                    <a:gd name="connsiteY0" fmla="*/ 66415 h 830225"/>
                    <a:gd name="connsiteX1" fmla="*/ 1026047 w 1062869"/>
                    <a:gd name="connsiteY1" fmla="*/ 150009 h 830225"/>
                    <a:gd name="connsiteX2" fmla="*/ 1003187 w 1062869"/>
                    <a:gd name="connsiteY2" fmla="*/ 668169 h 830225"/>
                    <a:gd name="connsiteX3" fmla="*/ 661557 w 1062869"/>
                    <a:gd name="connsiteY3" fmla="*/ 828127 h 830225"/>
                    <a:gd name="connsiteX4" fmla="*/ 73547 w 1062869"/>
                    <a:gd name="connsiteY4" fmla="*/ 697346 h 830225"/>
                    <a:gd name="connsiteX5" fmla="*/ 21477 w 1062869"/>
                    <a:gd name="connsiteY5" fmla="*/ 66415 h 8302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062869" h="830225">
                      <a:moveTo>
                        <a:pt x="21477" y="66415"/>
                      </a:moveTo>
                      <a:cubicBezTo>
                        <a:pt x="190387" y="-41452"/>
                        <a:pt x="752997" y="-20915"/>
                        <a:pt x="1026047" y="150009"/>
                      </a:cubicBezTo>
                      <a:cubicBezTo>
                        <a:pt x="1100977" y="328615"/>
                        <a:pt x="1045097" y="478329"/>
                        <a:pt x="1003187" y="668169"/>
                      </a:cubicBezTo>
                      <a:cubicBezTo>
                        <a:pt x="938417" y="788871"/>
                        <a:pt x="811417" y="796377"/>
                        <a:pt x="661557" y="828127"/>
                      </a:cubicBezTo>
                      <a:cubicBezTo>
                        <a:pt x="486297" y="834270"/>
                        <a:pt x="232297" y="836034"/>
                        <a:pt x="73547" y="697346"/>
                      </a:cubicBezTo>
                      <a:cubicBezTo>
                        <a:pt x="-9003" y="550976"/>
                        <a:pt x="-15353" y="359931"/>
                        <a:pt x="21477" y="66415"/>
                      </a:cubicBezTo>
                      <a:close/>
                    </a:path>
                  </a:pathLst>
                </a:custGeom>
                <a:grpFill/>
                <a:ln w="762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" name="眼鏡真ん中"/>
                <p:cNvSpPr/>
                <p:nvPr/>
              </p:nvSpPr>
              <p:spPr>
                <a:xfrm>
                  <a:off x="3512820" y="2952760"/>
                  <a:ext cx="426720" cy="64759"/>
                </a:xfrm>
                <a:custGeom>
                  <a:avLst/>
                  <a:gdLst>
                    <a:gd name="connsiteX0" fmla="*/ 0 w 426720"/>
                    <a:gd name="connsiteY0" fmla="*/ 53340 h 53340"/>
                    <a:gd name="connsiteX1" fmla="*/ 426720 w 426720"/>
                    <a:gd name="connsiteY1" fmla="*/ 0 h 53340"/>
                    <a:gd name="connsiteX0" fmla="*/ 0 w 426720"/>
                    <a:gd name="connsiteY0" fmla="*/ 53340 h 53340"/>
                    <a:gd name="connsiteX1" fmla="*/ 426720 w 426720"/>
                    <a:gd name="connsiteY1" fmla="*/ 0 h 53340"/>
                    <a:gd name="connsiteX0" fmla="*/ 0 w 426720"/>
                    <a:gd name="connsiteY0" fmla="*/ 64759 h 64759"/>
                    <a:gd name="connsiteX1" fmla="*/ 426720 w 426720"/>
                    <a:gd name="connsiteY1" fmla="*/ 11419 h 647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426720" h="64759">
                      <a:moveTo>
                        <a:pt x="0" y="64759"/>
                      </a:moveTo>
                      <a:cubicBezTo>
                        <a:pt x="142240" y="5704"/>
                        <a:pt x="281305" y="-15251"/>
                        <a:pt x="426720" y="11419"/>
                      </a:cubicBezTo>
                    </a:path>
                  </a:pathLst>
                </a:custGeom>
                <a:grpFill/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26" name="眼鏡つる右"/>
                <p:cNvCxnSpPr/>
                <p:nvPr/>
              </p:nvCxnSpPr>
              <p:spPr>
                <a:xfrm>
                  <a:off x="2240880" y="2685708"/>
                  <a:ext cx="168920" cy="147960"/>
                </a:xfrm>
                <a:prstGeom prst="line">
                  <a:avLst/>
                </a:prstGeom>
                <a:grpFill/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眼鏡つる左"/>
                <p:cNvCxnSpPr>
                  <a:stCxn id="29" idx="2"/>
                </p:cNvCxnSpPr>
                <p:nvPr/>
              </p:nvCxnSpPr>
              <p:spPr>
                <a:xfrm flipH="1">
                  <a:off x="4931213" y="2590800"/>
                  <a:ext cx="263087" cy="146050"/>
                </a:xfrm>
                <a:prstGeom prst="line">
                  <a:avLst/>
                </a:prstGeom>
                <a:grpFill/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顔パーツ(笑顔)"/>
              <p:cNvGrpSpPr/>
              <p:nvPr/>
            </p:nvGrpSpPr>
            <p:grpSpPr>
              <a:xfrm>
                <a:off x="2783695" y="2275485"/>
                <a:ext cx="1784638" cy="1857725"/>
                <a:chOff x="2783695" y="2275485"/>
                <a:chExt cx="1784638" cy="1857725"/>
              </a:xfrm>
            </p:grpSpPr>
            <p:sp>
              <p:nvSpPr>
                <p:cNvPr id="17" name="眉毛右"/>
                <p:cNvSpPr/>
                <p:nvPr/>
              </p:nvSpPr>
              <p:spPr>
                <a:xfrm flipH="1">
                  <a:off x="2783695" y="2275485"/>
                  <a:ext cx="628691" cy="326532"/>
                </a:xfrm>
                <a:custGeom>
                  <a:avLst/>
                  <a:gdLst>
                    <a:gd name="connsiteX0" fmla="*/ 14 w 492171"/>
                    <a:gd name="connsiteY0" fmla="*/ 274345 h 282637"/>
                    <a:gd name="connsiteX1" fmla="*/ 311164 w 492171"/>
                    <a:gd name="connsiteY1" fmla="*/ 1295 h 282637"/>
                    <a:gd name="connsiteX2" fmla="*/ 492139 w 492171"/>
                    <a:gd name="connsiteY2" fmla="*/ 172745 h 282637"/>
                    <a:gd name="connsiteX3" fmla="*/ 298464 w 492171"/>
                    <a:gd name="connsiteY3" fmla="*/ 207670 h 282637"/>
                    <a:gd name="connsiteX4" fmla="*/ 14 w 492171"/>
                    <a:gd name="connsiteY4" fmla="*/ 274345 h 282637"/>
                    <a:gd name="connsiteX0" fmla="*/ 10 w 628701"/>
                    <a:gd name="connsiteY0" fmla="*/ 326532 h 332418"/>
                    <a:gd name="connsiteX1" fmla="*/ 447685 w 628701"/>
                    <a:gd name="connsiteY1" fmla="*/ 2682 h 332418"/>
                    <a:gd name="connsiteX2" fmla="*/ 628660 w 628701"/>
                    <a:gd name="connsiteY2" fmla="*/ 174132 h 332418"/>
                    <a:gd name="connsiteX3" fmla="*/ 434985 w 628701"/>
                    <a:gd name="connsiteY3" fmla="*/ 209057 h 332418"/>
                    <a:gd name="connsiteX4" fmla="*/ 10 w 628701"/>
                    <a:gd name="connsiteY4" fmla="*/ 326532 h 332418"/>
                    <a:gd name="connsiteX0" fmla="*/ 1194 w 629885"/>
                    <a:gd name="connsiteY0" fmla="*/ 326532 h 395914"/>
                    <a:gd name="connsiteX1" fmla="*/ 448869 w 629885"/>
                    <a:gd name="connsiteY1" fmla="*/ 2682 h 395914"/>
                    <a:gd name="connsiteX2" fmla="*/ 629844 w 629885"/>
                    <a:gd name="connsiteY2" fmla="*/ 174132 h 395914"/>
                    <a:gd name="connsiteX3" fmla="*/ 436169 w 629885"/>
                    <a:gd name="connsiteY3" fmla="*/ 209057 h 395914"/>
                    <a:gd name="connsiteX4" fmla="*/ 1194 w 629885"/>
                    <a:gd name="connsiteY4" fmla="*/ 326532 h 395914"/>
                    <a:gd name="connsiteX0" fmla="*/ 0 w 628691"/>
                    <a:gd name="connsiteY0" fmla="*/ 326532 h 326532"/>
                    <a:gd name="connsiteX1" fmla="*/ 447675 w 628691"/>
                    <a:gd name="connsiteY1" fmla="*/ 2682 h 326532"/>
                    <a:gd name="connsiteX2" fmla="*/ 628650 w 628691"/>
                    <a:gd name="connsiteY2" fmla="*/ 174132 h 326532"/>
                    <a:gd name="connsiteX3" fmla="*/ 434975 w 628691"/>
                    <a:gd name="connsiteY3" fmla="*/ 209057 h 326532"/>
                    <a:gd name="connsiteX4" fmla="*/ 0 w 628691"/>
                    <a:gd name="connsiteY4" fmla="*/ 326532 h 326532"/>
                    <a:gd name="connsiteX0" fmla="*/ 0 w 628691"/>
                    <a:gd name="connsiteY0" fmla="*/ 326532 h 326532"/>
                    <a:gd name="connsiteX1" fmla="*/ 447675 w 628691"/>
                    <a:gd name="connsiteY1" fmla="*/ 2682 h 326532"/>
                    <a:gd name="connsiteX2" fmla="*/ 628650 w 628691"/>
                    <a:gd name="connsiteY2" fmla="*/ 174132 h 326532"/>
                    <a:gd name="connsiteX3" fmla="*/ 434975 w 628691"/>
                    <a:gd name="connsiteY3" fmla="*/ 209057 h 326532"/>
                    <a:gd name="connsiteX4" fmla="*/ 0 w 628691"/>
                    <a:gd name="connsiteY4" fmla="*/ 326532 h 3265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8691" h="326532">
                      <a:moveTo>
                        <a:pt x="0" y="326532"/>
                      </a:moveTo>
                      <a:cubicBezTo>
                        <a:pt x="24342" y="127036"/>
                        <a:pt x="342900" y="28082"/>
                        <a:pt x="447675" y="2682"/>
                      </a:cubicBezTo>
                      <a:cubicBezTo>
                        <a:pt x="552450" y="-22718"/>
                        <a:pt x="630767" y="139736"/>
                        <a:pt x="628650" y="174132"/>
                      </a:cubicBezTo>
                      <a:cubicBezTo>
                        <a:pt x="521758" y="243453"/>
                        <a:pt x="539750" y="183657"/>
                        <a:pt x="434975" y="209057"/>
                      </a:cubicBezTo>
                      <a:cubicBezTo>
                        <a:pt x="330200" y="234457"/>
                        <a:pt x="258233" y="306953"/>
                        <a:pt x="0" y="326532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76200">
                  <a:solidFill>
                    <a:schemeClr val="tx1"/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" name="眉毛左"/>
                <p:cNvSpPr/>
                <p:nvPr/>
              </p:nvSpPr>
              <p:spPr>
                <a:xfrm>
                  <a:off x="4048111" y="2291055"/>
                  <a:ext cx="492171" cy="282637"/>
                </a:xfrm>
                <a:custGeom>
                  <a:avLst/>
                  <a:gdLst>
                    <a:gd name="connsiteX0" fmla="*/ 14 w 492171"/>
                    <a:gd name="connsiteY0" fmla="*/ 274345 h 282637"/>
                    <a:gd name="connsiteX1" fmla="*/ 311164 w 492171"/>
                    <a:gd name="connsiteY1" fmla="*/ 1295 h 282637"/>
                    <a:gd name="connsiteX2" fmla="*/ 492139 w 492171"/>
                    <a:gd name="connsiteY2" fmla="*/ 172745 h 282637"/>
                    <a:gd name="connsiteX3" fmla="*/ 298464 w 492171"/>
                    <a:gd name="connsiteY3" fmla="*/ 207670 h 282637"/>
                    <a:gd name="connsiteX4" fmla="*/ 14 w 492171"/>
                    <a:gd name="connsiteY4" fmla="*/ 274345 h 2826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92171" h="282637">
                      <a:moveTo>
                        <a:pt x="14" y="274345"/>
                      </a:moveTo>
                      <a:cubicBezTo>
                        <a:pt x="2131" y="239949"/>
                        <a:pt x="229143" y="18228"/>
                        <a:pt x="311164" y="1295"/>
                      </a:cubicBezTo>
                      <a:cubicBezTo>
                        <a:pt x="393185" y="-15638"/>
                        <a:pt x="494256" y="138349"/>
                        <a:pt x="492139" y="172745"/>
                      </a:cubicBezTo>
                      <a:cubicBezTo>
                        <a:pt x="490022" y="207141"/>
                        <a:pt x="374135" y="189149"/>
                        <a:pt x="298464" y="207670"/>
                      </a:cubicBezTo>
                      <a:cubicBezTo>
                        <a:pt x="222793" y="226191"/>
                        <a:pt x="-2103" y="308741"/>
                        <a:pt x="14" y="274345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76200">
                  <a:solidFill>
                    <a:schemeClr val="tx1"/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" name="口"/>
                <p:cNvSpPr/>
                <p:nvPr/>
              </p:nvSpPr>
              <p:spPr>
                <a:xfrm>
                  <a:off x="3365500" y="4038600"/>
                  <a:ext cx="603250" cy="94610"/>
                </a:xfrm>
                <a:custGeom>
                  <a:avLst/>
                  <a:gdLst>
                    <a:gd name="connsiteX0" fmla="*/ 0 w 603250"/>
                    <a:gd name="connsiteY0" fmla="*/ 31750 h 31750"/>
                    <a:gd name="connsiteX1" fmla="*/ 603250 w 603250"/>
                    <a:gd name="connsiteY1" fmla="*/ 0 h 31750"/>
                    <a:gd name="connsiteX0" fmla="*/ 0 w 603250"/>
                    <a:gd name="connsiteY0" fmla="*/ 31750 h 63198"/>
                    <a:gd name="connsiteX1" fmla="*/ 603250 w 603250"/>
                    <a:gd name="connsiteY1" fmla="*/ 0 h 63198"/>
                    <a:gd name="connsiteX0" fmla="*/ 0 w 603250"/>
                    <a:gd name="connsiteY0" fmla="*/ 31750 h 94610"/>
                    <a:gd name="connsiteX1" fmla="*/ 603250 w 603250"/>
                    <a:gd name="connsiteY1" fmla="*/ 0 h 946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03250" h="94610">
                      <a:moveTo>
                        <a:pt x="0" y="31750"/>
                      </a:moveTo>
                      <a:cubicBezTo>
                        <a:pt x="227277" y="114036"/>
                        <a:pt x="337873" y="127265"/>
                        <a:pt x="603250" y="0"/>
                      </a:cubicBezTo>
                    </a:path>
                  </a:pathLst>
                </a:cu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" name="鼻"/>
                <p:cNvSpPr/>
                <p:nvPr/>
              </p:nvSpPr>
              <p:spPr>
                <a:xfrm>
                  <a:off x="3388427" y="2736850"/>
                  <a:ext cx="661857" cy="1142199"/>
                </a:xfrm>
                <a:custGeom>
                  <a:avLst/>
                  <a:gdLst>
                    <a:gd name="connsiteX0" fmla="*/ 523173 w 661857"/>
                    <a:gd name="connsiteY0" fmla="*/ 0 h 1142199"/>
                    <a:gd name="connsiteX1" fmla="*/ 526348 w 661857"/>
                    <a:gd name="connsiteY1" fmla="*/ 717550 h 1142199"/>
                    <a:gd name="connsiteX2" fmla="*/ 656523 w 661857"/>
                    <a:gd name="connsiteY2" fmla="*/ 936625 h 1142199"/>
                    <a:gd name="connsiteX3" fmla="*/ 319973 w 661857"/>
                    <a:gd name="connsiteY3" fmla="*/ 1139825 h 1142199"/>
                    <a:gd name="connsiteX4" fmla="*/ 21523 w 661857"/>
                    <a:gd name="connsiteY4" fmla="*/ 1038225 h 1142199"/>
                    <a:gd name="connsiteX5" fmla="*/ 46923 w 661857"/>
                    <a:gd name="connsiteY5" fmla="*/ 895350 h 114219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661857" h="1142199">
                      <a:moveTo>
                        <a:pt x="523173" y="0"/>
                      </a:moveTo>
                      <a:cubicBezTo>
                        <a:pt x="513648" y="280723"/>
                        <a:pt x="504123" y="561446"/>
                        <a:pt x="526348" y="717550"/>
                      </a:cubicBezTo>
                      <a:cubicBezTo>
                        <a:pt x="548573" y="873654"/>
                        <a:pt x="690919" y="866246"/>
                        <a:pt x="656523" y="936625"/>
                      </a:cubicBezTo>
                      <a:cubicBezTo>
                        <a:pt x="622127" y="1007004"/>
                        <a:pt x="425806" y="1122892"/>
                        <a:pt x="319973" y="1139825"/>
                      </a:cubicBezTo>
                      <a:cubicBezTo>
                        <a:pt x="214140" y="1156758"/>
                        <a:pt x="67031" y="1078971"/>
                        <a:pt x="21523" y="1038225"/>
                      </a:cubicBezTo>
                      <a:cubicBezTo>
                        <a:pt x="-23985" y="997479"/>
                        <a:pt x="11469" y="946414"/>
                        <a:pt x="46923" y="895350"/>
                      </a:cubicBezTo>
                    </a:path>
                  </a:pathLst>
                </a:cu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" name="左目"/>
                <p:cNvSpPr/>
                <p:nvPr/>
              </p:nvSpPr>
              <p:spPr>
                <a:xfrm>
                  <a:off x="4238512" y="2925755"/>
                  <a:ext cx="329821" cy="175022"/>
                </a:xfrm>
                <a:custGeom>
                  <a:avLst/>
                  <a:gdLst>
                    <a:gd name="connsiteX0" fmla="*/ 14 w 492171"/>
                    <a:gd name="connsiteY0" fmla="*/ 274345 h 282637"/>
                    <a:gd name="connsiteX1" fmla="*/ 311164 w 492171"/>
                    <a:gd name="connsiteY1" fmla="*/ 1295 h 282637"/>
                    <a:gd name="connsiteX2" fmla="*/ 492139 w 492171"/>
                    <a:gd name="connsiteY2" fmla="*/ 172745 h 282637"/>
                    <a:gd name="connsiteX3" fmla="*/ 298464 w 492171"/>
                    <a:gd name="connsiteY3" fmla="*/ 207670 h 282637"/>
                    <a:gd name="connsiteX4" fmla="*/ 14 w 492171"/>
                    <a:gd name="connsiteY4" fmla="*/ 274345 h 282637"/>
                    <a:gd name="connsiteX0" fmla="*/ 14 w 500121"/>
                    <a:gd name="connsiteY0" fmla="*/ 281821 h 290113"/>
                    <a:gd name="connsiteX1" fmla="*/ 311164 w 500121"/>
                    <a:gd name="connsiteY1" fmla="*/ 8771 h 290113"/>
                    <a:gd name="connsiteX2" fmla="*/ 492139 w 500121"/>
                    <a:gd name="connsiteY2" fmla="*/ 180221 h 290113"/>
                    <a:gd name="connsiteX3" fmla="*/ 298464 w 500121"/>
                    <a:gd name="connsiteY3" fmla="*/ 215146 h 290113"/>
                    <a:gd name="connsiteX4" fmla="*/ 14 w 500121"/>
                    <a:gd name="connsiteY4" fmla="*/ 281821 h 290113"/>
                    <a:gd name="connsiteX0" fmla="*/ 14 w 494884"/>
                    <a:gd name="connsiteY0" fmla="*/ 273049 h 281341"/>
                    <a:gd name="connsiteX1" fmla="*/ 311164 w 494884"/>
                    <a:gd name="connsiteY1" fmla="*/ -1 h 281341"/>
                    <a:gd name="connsiteX2" fmla="*/ 492139 w 494884"/>
                    <a:gd name="connsiteY2" fmla="*/ 171449 h 281341"/>
                    <a:gd name="connsiteX3" fmla="*/ 298464 w 494884"/>
                    <a:gd name="connsiteY3" fmla="*/ 206374 h 281341"/>
                    <a:gd name="connsiteX4" fmla="*/ 14 w 494884"/>
                    <a:gd name="connsiteY4" fmla="*/ 273049 h 281341"/>
                    <a:gd name="connsiteX0" fmla="*/ 14 w 494886"/>
                    <a:gd name="connsiteY0" fmla="*/ 273051 h 278399"/>
                    <a:gd name="connsiteX1" fmla="*/ 311164 w 494886"/>
                    <a:gd name="connsiteY1" fmla="*/ 1 h 278399"/>
                    <a:gd name="connsiteX2" fmla="*/ 492139 w 494886"/>
                    <a:gd name="connsiteY2" fmla="*/ 171451 h 278399"/>
                    <a:gd name="connsiteX3" fmla="*/ 298463 w 494886"/>
                    <a:gd name="connsiteY3" fmla="*/ 179714 h 278399"/>
                    <a:gd name="connsiteX4" fmla="*/ 14 w 494886"/>
                    <a:gd name="connsiteY4" fmla="*/ 273051 h 278399"/>
                    <a:gd name="connsiteX0" fmla="*/ 22 w 494892"/>
                    <a:gd name="connsiteY0" fmla="*/ 273049 h 282945"/>
                    <a:gd name="connsiteX1" fmla="*/ 311172 w 494892"/>
                    <a:gd name="connsiteY1" fmla="*/ -1 h 282945"/>
                    <a:gd name="connsiteX2" fmla="*/ 492147 w 494892"/>
                    <a:gd name="connsiteY2" fmla="*/ 171449 h 282945"/>
                    <a:gd name="connsiteX3" fmla="*/ 298471 w 494892"/>
                    <a:gd name="connsiteY3" fmla="*/ 179712 h 282945"/>
                    <a:gd name="connsiteX4" fmla="*/ 22 w 494892"/>
                    <a:gd name="connsiteY4" fmla="*/ 273049 h 282945"/>
                    <a:gd name="connsiteX0" fmla="*/ 22 w 494894"/>
                    <a:gd name="connsiteY0" fmla="*/ 273051 h 282945"/>
                    <a:gd name="connsiteX1" fmla="*/ 311172 w 494894"/>
                    <a:gd name="connsiteY1" fmla="*/ 1 h 282945"/>
                    <a:gd name="connsiteX2" fmla="*/ 492147 w 494894"/>
                    <a:gd name="connsiteY2" fmla="*/ 171451 h 282945"/>
                    <a:gd name="connsiteX3" fmla="*/ 298471 w 494894"/>
                    <a:gd name="connsiteY3" fmla="*/ 179714 h 282945"/>
                    <a:gd name="connsiteX4" fmla="*/ 22 w 494894"/>
                    <a:gd name="connsiteY4" fmla="*/ 273051 h 282945"/>
                    <a:gd name="connsiteX0" fmla="*/ 22 w 494892"/>
                    <a:gd name="connsiteY0" fmla="*/ 273049 h 282945"/>
                    <a:gd name="connsiteX1" fmla="*/ 311172 w 494892"/>
                    <a:gd name="connsiteY1" fmla="*/ -1 h 282945"/>
                    <a:gd name="connsiteX2" fmla="*/ 492147 w 494892"/>
                    <a:gd name="connsiteY2" fmla="*/ 171449 h 282945"/>
                    <a:gd name="connsiteX3" fmla="*/ 298471 w 494892"/>
                    <a:gd name="connsiteY3" fmla="*/ 179712 h 282945"/>
                    <a:gd name="connsiteX4" fmla="*/ 22 w 494892"/>
                    <a:gd name="connsiteY4" fmla="*/ 273049 h 282945"/>
                    <a:gd name="connsiteX0" fmla="*/ 24 w 494895"/>
                    <a:gd name="connsiteY0" fmla="*/ 273051 h 278556"/>
                    <a:gd name="connsiteX1" fmla="*/ 311174 w 494895"/>
                    <a:gd name="connsiteY1" fmla="*/ 1 h 278556"/>
                    <a:gd name="connsiteX2" fmla="*/ 492149 w 494895"/>
                    <a:gd name="connsiteY2" fmla="*/ 171451 h 278556"/>
                    <a:gd name="connsiteX3" fmla="*/ 298473 w 494895"/>
                    <a:gd name="connsiteY3" fmla="*/ 179714 h 278556"/>
                    <a:gd name="connsiteX4" fmla="*/ 24 w 494895"/>
                    <a:gd name="connsiteY4" fmla="*/ 273051 h 278556"/>
                    <a:gd name="connsiteX0" fmla="*/ 24 w 494895"/>
                    <a:gd name="connsiteY0" fmla="*/ 273049 h 278556"/>
                    <a:gd name="connsiteX1" fmla="*/ 311174 w 494895"/>
                    <a:gd name="connsiteY1" fmla="*/ -1 h 278556"/>
                    <a:gd name="connsiteX2" fmla="*/ 492149 w 494895"/>
                    <a:gd name="connsiteY2" fmla="*/ 171449 h 278556"/>
                    <a:gd name="connsiteX3" fmla="*/ 298473 w 494895"/>
                    <a:gd name="connsiteY3" fmla="*/ 179712 h 278556"/>
                    <a:gd name="connsiteX4" fmla="*/ 24 w 494895"/>
                    <a:gd name="connsiteY4" fmla="*/ 273049 h 278556"/>
                    <a:gd name="connsiteX0" fmla="*/ 24 w 494895"/>
                    <a:gd name="connsiteY0" fmla="*/ 273051 h 278556"/>
                    <a:gd name="connsiteX1" fmla="*/ 311174 w 494895"/>
                    <a:gd name="connsiteY1" fmla="*/ 1 h 278556"/>
                    <a:gd name="connsiteX2" fmla="*/ 492149 w 494895"/>
                    <a:gd name="connsiteY2" fmla="*/ 171451 h 278556"/>
                    <a:gd name="connsiteX3" fmla="*/ 298473 w 494895"/>
                    <a:gd name="connsiteY3" fmla="*/ 179714 h 278556"/>
                    <a:gd name="connsiteX4" fmla="*/ 24 w 494895"/>
                    <a:gd name="connsiteY4" fmla="*/ 273051 h 278556"/>
                    <a:gd name="connsiteX0" fmla="*/ 24 w 494895"/>
                    <a:gd name="connsiteY0" fmla="*/ 273049 h 279951"/>
                    <a:gd name="connsiteX1" fmla="*/ 311174 w 494895"/>
                    <a:gd name="connsiteY1" fmla="*/ -1 h 279951"/>
                    <a:gd name="connsiteX2" fmla="*/ 492149 w 494895"/>
                    <a:gd name="connsiteY2" fmla="*/ 171449 h 279951"/>
                    <a:gd name="connsiteX3" fmla="*/ 298473 w 494895"/>
                    <a:gd name="connsiteY3" fmla="*/ 179712 h 279951"/>
                    <a:gd name="connsiteX4" fmla="*/ 24 w 494895"/>
                    <a:gd name="connsiteY4" fmla="*/ 273049 h 2799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94895" h="279951">
                      <a:moveTo>
                        <a:pt x="24" y="273049"/>
                      </a:moveTo>
                      <a:cubicBezTo>
                        <a:pt x="2141" y="243097"/>
                        <a:pt x="68366" y="51211"/>
                        <a:pt x="311174" y="-1"/>
                      </a:cubicBezTo>
                      <a:cubicBezTo>
                        <a:pt x="525398" y="13537"/>
                        <a:pt x="494266" y="137053"/>
                        <a:pt x="492149" y="171449"/>
                      </a:cubicBezTo>
                      <a:cubicBezTo>
                        <a:pt x="490032" y="205845"/>
                        <a:pt x="456322" y="184045"/>
                        <a:pt x="298473" y="179712"/>
                      </a:cubicBezTo>
                      <a:cubicBezTo>
                        <a:pt x="140623" y="228703"/>
                        <a:pt x="-2093" y="303001"/>
                        <a:pt x="24" y="273049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76200">
                  <a:solidFill>
                    <a:schemeClr val="tx1"/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" name="右目"/>
                <p:cNvSpPr/>
                <p:nvPr/>
              </p:nvSpPr>
              <p:spPr>
                <a:xfrm flipH="1">
                  <a:off x="2923346" y="2957567"/>
                  <a:ext cx="351658" cy="192328"/>
                </a:xfrm>
                <a:custGeom>
                  <a:avLst/>
                  <a:gdLst>
                    <a:gd name="connsiteX0" fmla="*/ 14 w 492171"/>
                    <a:gd name="connsiteY0" fmla="*/ 274345 h 282637"/>
                    <a:gd name="connsiteX1" fmla="*/ 311164 w 492171"/>
                    <a:gd name="connsiteY1" fmla="*/ 1295 h 282637"/>
                    <a:gd name="connsiteX2" fmla="*/ 492139 w 492171"/>
                    <a:gd name="connsiteY2" fmla="*/ 172745 h 282637"/>
                    <a:gd name="connsiteX3" fmla="*/ 298464 w 492171"/>
                    <a:gd name="connsiteY3" fmla="*/ 207670 h 282637"/>
                    <a:gd name="connsiteX4" fmla="*/ 14 w 492171"/>
                    <a:gd name="connsiteY4" fmla="*/ 274345 h 282637"/>
                    <a:gd name="connsiteX0" fmla="*/ 14 w 500121"/>
                    <a:gd name="connsiteY0" fmla="*/ 281821 h 290113"/>
                    <a:gd name="connsiteX1" fmla="*/ 311164 w 500121"/>
                    <a:gd name="connsiteY1" fmla="*/ 8771 h 290113"/>
                    <a:gd name="connsiteX2" fmla="*/ 492139 w 500121"/>
                    <a:gd name="connsiteY2" fmla="*/ 180221 h 290113"/>
                    <a:gd name="connsiteX3" fmla="*/ 298464 w 500121"/>
                    <a:gd name="connsiteY3" fmla="*/ 215146 h 290113"/>
                    <a:gd name="connsiteX4" fmla="*/ 14 w 500121"/>
                    <a:gd name="connsiteY4" fmla="*/ 281821 h 290113"/>
                    <a:gd name="connsiteX0" fmla="*/ 14 w 494884"/>
                    <a:gd name="connsiteY0" fmla="*/ 273049 h 281341"/>
                    <a:gd name="connsiteX1" fmla="*/ 311164 w 494884"/>
                    <a:gd name="connsiteY1" fmla="*/ -1 h 281341"/>
                    <a:gd name="connsiteX2" fmla="*/ 492139 w 494884"/>
                    <a:gd name="connsiteY2" fmla="*/ 171449 h 281341"/>
                    <a:gd name="connsiteX3" fmla="*/ 298464 w 494884"/>
                    <a:gd name="connsiteY3" fmla="*/ 206374 h 281341"/>
                    <a:gd name="connsiteX4" fmla="*/ 14 w 494884"/>
                    <a:gd name="connsiteY4" fmla="*/ 273049 h 281341"/>
                    <a:gd name="connsiteX0" fmla="*/ 14 w 494886"/>
                    <a:gd name="connsiteY0" fmla="*/ 273051 h 278399"/>
                    <a:gd name="connsiteX1" fmla="*/ 311164 w 494886"/>
                    <a:gd name="connsiteY1" fmla="*/ 1 h 278399"/>
                    <a:gd name="connsiteX2" fmla="*/ 492139 w 494886"/>
                    <a:gd name="connsiteY2" fmla="*/ 171451 h 278399"/>
                    <a:gd name="connsiteX3" fmla="*/ 298463 w 494886"/>
                    <a:gd name="connsiteY3" fmla="*/ 179714 h 278399"/>
                    <a:gd name="connsiteX4" fmla="*/ 14 w 494886"/>
                    <a:gd name="connsiteY4" fmla="*/ 273051 h 278399"/>
                    <a:gd name="connsiteX0" fmla="*/ 22 w 494892"/>
                    <a:gd name="connsiteY0" fmla="*/ 273049 h 282945"/>
                    <a:gd name="connsiteX1" fmla="*/ 311172 w 494892"/>
                    <a:gd name="connsiteY1" fmla="*/ -1 h 282945"/>
                    <a:gd name="connsiteX2" fmla="*/ 492147 w 494892"/>
                    <a:gd name="connsiteY2" fmla="*/ 171449 h 282945"/>
                    <a:gd name="connsiteX3" fmla="*/ 298471 w 494892"/>
                    <a:gd name="connsiteY3" fmla="*/ 179712 h 282945"/>
                    <a:gd name="connsiteX4" fmla="*/ 22 w 494892"/>
                    <a:gd name="connsiteY4" fmla="*/ 273049 h 282945"/>
                    <a:gd name="connsiteX0" fmla="*/ 22 w 494894"/>
                    <a:gd name="connsiteY0" fmla="*/ 273051 h 282945"/>
                    <a:gd name="connsiteX1" fmla="*/ 311172 w 494894"/>
                    <a:gd name="connsiteY1" fmla="*/ 1 h 282945"/>
                    <a:gd name="connsiteX2" fmla="*/ 492147 w 494894"/>
                    <a:gd name="connsiteY2" fmla="*/ 171451 h 282945"/>
                    <a:gd name="connsiteX3" fmla="*/ 298471 w 494894"/>
                    <a:gd name="connsiteY3" fmla="*/ 179714 h 282945"/>
                    <a:gd name="connsiteX4" fmla="*/ 22 w 494894"/>
                    <a:gd name="connsiteY4" fmla="*/ 273051 h 282945"/>
                    <a:gd name="connsiteX0" fmla="*/ 22 w 494892"/>
                    <a:gd name="connsiteY0" fmla="*/ 273049 h 282945"/>
                    <a:gd name="connsiteX1" fmla="*/ 311172 w 494892"/>
                    <a:gd name="connsiteY1" fmla="*/ -1 h 282945"/>
                    <a:gd name="connsiteX2" fmla="*/ 492147 w 494892"/>
                    <a:gd name="connsiteY2" fmla="*/ 171449 h 282945"/>
                    <a:gd name="connsiteX3" fmla="*/ 298471 w 494892"/>
                    <a:gd name="connsiteY3" fmla="*/ 179712 h 282945"/>
                    <a:gd name="connsiteX4" fmla="*/ 22 w 494892"/>
                    <a:gd name="connsiteY4" fmla="*/ 273049 h 282945"/>
                    <a:gd name="connsiteX0" fmla="*/ 24 w 494895"/>
                    <a:gd name="connsiteY0" fmla="*/ 273051 h 278556"/>
                    <a:gd name="connsiteX1" fmla="*/ 311174 w 494895"/>
                    <a:gd name="connsiteY1" fmla="*/ 1 h 278556"/>
                    <a:gd name="connsiteX2" fmla="*/ 492149 w 494895"/>
                    <a:gd name="connsiteY2" fmla="*/ 171451 h 278556"/>
                    <a:gd name="connsiteX3" fmla="*/ 298473 w 494895"/>
                    <a:gd name="connsiteY3" fmla="*/ 179714 h 278556"/>
                    <a:gd name="connsiteX4" fmla="*/ 24 w 494895"/>
                    <a:gd name="connsiteY4" fmla="*/ 273051 h 278556"/>
                    <a:gd name="connsiteX0" fmla="*/ 24 w 494895"/>
                    <a:gd name="connsiteY0" fmla="*/ 273049 h 278556"/>
                    <a:gd name="connsiteX1" fmla="*/ 311174 w 494895"/>
                    <a:gd name="connsiteY1" fmla="*/ -1 h 278556"/>
                    <a:gd name="connsiteX2" fmla="*/ 492149 w 494895"/>
                    <a:gd name="connsiteY2" fmla="*/ 171449 h 278556"/>
                    <a:gd name="connsiteX3" fmla="*/ 298473 w 494895"/>
                    <a:gd name="connsiteY3" fmla="*/ 179712 h 278556"/>
                    <a:gd name="connsiteX4" fmla="*/ 24 w 494895"/>
                    <a:gd name="connsiteY4" fmla="*/ 273049 h 278556"/>
                    <a:gd name="connsiteX0" fmla="*/ 24 w 494895"/>
                    <a:gd name="connsiteY0" fmla="*/ 273051 h 278556"/>
                    <a:gd name="connsiteX1" fmla="*/ 311174 w 494895"/>
                    <a:gd name="connsiteY1" fmla="*/ 1 h 278556"/>
                    <a:gd name="connsiteX2" fmla="*/ 492149 w 494895"/>
                    <a:gd name="connsiteY2" fmla="*/ 171451 h 278556"/>
                    <a:gd name="connsiteX3" fmla="*/ 298473 w 494895"/>
                    <a:gd name="connsiteY3" fmla="*/ 179714 h 278556"/>
                    <a:gd name="connsiteX4" fmla="*/ 24 w 494895"/>
                    <a:gd name="connsiteY4" fmla="*/ 273051 h 278556"/>
                    <a:gd name="connsiteX0" fmla="*/ 24 w 494895"/>
                    <a:gd name="connsiteY0" fmla="*/ 273049 h 279951"/>
                    <a:gd name="connsiteX1" fmla="*/ 311174 w 494895"/>
                    <a:gd name="connsiteY1" fmla="*/ -1 h 279951"/>
                    <a:gd name="connsiteX2" fmla="*/ 492149 w 494895"/>
                    <a:gd name="connsiteY2" fmla="*/ 171449 h 279951"/>
                    <a:gd name="connsiteX3" fmla="*/ 298473 w 494895"/>
                    <a:gd name="connsiteY3" fmla="*/ 179712 h 279951"/>
                    <a:gd name="connsiteX4" fmla="*/ 24 w 494895"/>
                    <a:gd name="connsiteY4" fmla="*/ 273049 h 279951"/>
                    <a:gd name="connsiteX0" fmla="*/ 24 w 517709"/>
                    <a:gd name="connsiteY0" fmla="*/ 273051 h 279951"/>
                    <a:gd name="connsiteX1" fmla="*/ 311174 w 517709"/>
                    <a:gd name="connsiteY1" fmla="*/ 1 h 279951"/>
                    <a:gd name="connsiteX2" fmla="*/ 517161 w 517709"/>
                    <a:gd name="connsiteY2" fmla="*/ 198114 h 279951"/>
                    <a:gd name="connsiteX3" fmla="*/ 298473 w 517709"/>
                    <a:gd name="connsiteY3" fmla="*/ 179714 h 279951"/>
                    <a:gd name="connsiteX4" fmla="*/ 24 w 517709"/>
                    <a:gd name="connsiteY4" fmla="*/ 273051 h 279951"/>
                    <a:gd name="connsiteX0" fmla="*/ 24 w 517709"/>
                    <a:gd name="connsiteY0" fmla="*/ 273049 h 279951"/>
                    <a:gd name="connsiteX1" fmla="*/ 311174 w 517709"/>
                    <a:gd name="connsiteY1" fmla="*/ -1 h 279951"/>
                    <a:gd name="connsiteX2" fmla="*/ 517161 w 517709"/>
                    <a:gd name="connsiteY2" fmla="*/ 198112 h 279951"/>
                    <a:gd name="connsiteX3" fmla="*/ 298473 w 517709"/>
                    <a:gd name="connsiteY3" fmla="*/ 179712 h 279951"/>
                    <a:gd name="connsiteX4" fmla="*/ 24 w 517709"/>
                    <a:gd name="connsiteY4" fmla="*/ 273049 h 279951"/>
                    <a:gd name="connsiteX0" fmla="*/ 24 w 517709"/>
                    <a:gd name="connsiteY0" fmla="*/ 273051 h 279951"/>
                    <a:gd name="connsiteX1" fmla="*/ 311174 w 517709"/>
                    <a:gd name="connsiteY1" fmla="*/ 1 h 279951"/>
                    <a:gd name="connsiteX2" fmla="*/ 517161 w 517709"/>
                    <a:gd name="connsiteY2" fmla="*/ 198114 h 279951"/>
                    <a:gd name="connsiteX3" fmla="*/ 298473 w 517709"/>
                    <a:gd name="connsiteY3" fmla="*/ 179714 h 279951"/>
                    <a:gd name="connsiteX4" fmla="*/ 24 w 517709"/>
                    <a:gd name="connsiteY4" fmla="*/ 273051 h 279951"/>
                    <a:gd name="connsiteX0" fmla="*/ 21 w 517706"/>
                    <a:gd name="connsiteY0" fmla="*/ 273049 h 284418"/>
                    <a:gd name="connsiteX1" fmla="*/ 311171 w 517706"/>
                    <a:gd name="connsiteY1" fmla="*/ -1 h 284418"/>
                    <a:gd name="connsiteX2" fmla="*/ 517158 w 517706"/>
                    <a:gd name="connsiteY2" fmla="*/ 198112 h 284418"/>
                    <a:gd name="connsiteX3" fmla="*/ 298470 w 517706"/>
                    <a:gd name="connsiteY3" fmla="*/ 179712 h 284418"/>
                    <a:gd name="connsiteX4" fmla="*/ 21 w 517706"/>
                    <a:gd name="connsiteY4" fmla="*/ 273049 h 284418"/>
                    <a:gd name="connsiteX0" fmla="*/ 23 w 506988"/>
                    <a:gd name="connsiteY0" fmla="*/ 280669 h 290928"/>
                    <a:gd name="connsiteX1" fmla="*/ 300453 w 506988"/>
                    <a:gd name="connsiteY1" fmla="*/ 1 h 290928"/>
                    <a:gd name="connsiteX2" fmla="*/ 506440 w 506988"/>
                    <a:gd name="connsiteY2" fmla="*/ 198114 h 290928"/>
                    <a:gd name="connsiteX3" fmla="*/ 287752 w 506988"/>
                    <a:gd name="connsiteY3" fmla="*/ 179714 h 290928"/>
                    <a:gd name="connsiteX4" fmla="*/ 23 w 506988"/>
                    <a:gd name="connsiteY4" fmla="*/ 280669 h 290928"/>
                    <a:gd name="connsiteX0" fmla="*/ 0 w 506965"/>
                    <a:gd name="connsiteY0" fmla="*/ 280667 h 302136"/>
                    <a:gd name="connsiteX1" fmla="*/ 300430 w 506965"/>
                    <a:gd name="connsiteY1" fmla="*/ -1 h 302136"/>
                    <a:gd name="connsiteX2" fmla="*/ 506417 w 506965"/>
                    <a:gd name="connsiteY2" fmla="*/ 198112 h 302136"/>
                    <a:gd name="connsiteX3" fmla="*/ 287729 w 506965"/>
                    <a:gd name="connsiteY3" fmla="*/ 179712 h 302136"/>
                    <a:gd name="connsiteX4" fmla="*/ 0 w 506965"/>
                    <a:gd name="connsiteY4" fmla="*/ 280667 h 302136"/>
                    <a:gd name="connsiteX0" fmla="*/ 6724 w 513689"/>
                    <a:gd name="connsiteY0" fmla="*/ 280669 h 302138"/>
                    <a:gd name="connsiteX1" fmla="*/ 307154 w 513689"/>
                    <a:gd name="connsiteY1" fmla="*/ 1 h 302138"/>
                    <a:gd name="connsiteX2" fmla="*/ 513141 w 513689"/>
                    <a:gd name="connsiteY2" fmla="*/ 198114 h 302138"/>
                    <a:gd name="connsiteX3" fmla="*/ 294453 w 513689"/>
                    <a:gd name="connsiteY3" fmla="*/ 179714 h 302138"/>
                    <a:gd name="connsiteX4" fmla="*/ 6724 w 513689"/>
                    <a:gd name="connsiteY4" fmla="*/ 280669 h 302138"/>
                    <a:gd name="connsiteX0" fmla="*/ 6724 w 527662"/>
                    <a:gd name="connsiteY0" fmla="*/ 280667 h 302136"/>
                    <a:gd name="connsiteX1" fmla="*/ 307154 w 527662"/>
                    <a:gd name="connsiteY1" fmla="*/ -1 h 302136"/>
                    <a:gd name="connsiteX2" fmla="*/ 527434 w 527662"/>
                    <a:gd name="connsiteY2" fmla="*/ 228582 h 302136"/>
                    <a:gd name="connsiteX3" fmla="*/ 294453 w 527662"/>
                    <a:gd name="connsiteY3" fmla="*/ 179712 h 302136"/>
                    <a:gd name="connsiteX4" fmla="*/ 6724 w 527662"/>
                    <a:gd name="connsiteY4" fmla="*/ 280667 h 302136"/>
                    <a:gd name="connsiteX0" fmla="*/ 6724 w 527662"/>
                    <a:gd name="connsiteY0" fmla="*/ 280669 h 307632"/>
                    <a:gd name="connsiteX1" fmla="*/ 307154 w 527662"/>
                    <a:gd name="connsiteY1" fmla="*/ 1 h 307632"/>
                    <a:gd name="connsiteX2" fmla="*/ 527434 w 527662"/>
                    <a:gd name="connsiteY2" fmla="*/ 228584 h 307632"/>
                    <a:gd name="connsiteX3" fmla="*/ 294453 w 527662"/>
                    <a:gd name="connsiteY3" fmla="*/ 206377 h 307632"/>
                    <a:gd name="connsiteX4" fmla="*/ 6724 w 527662"/>
                    <a:gd name="connsiteY4" fmla="*/ 280669 h 3076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27662" h="307632">
                      <a:moveTo>
                        <a:pt x="6724" y="280669"/>
                      </a:moveTo>
                      <a:cubicBezTo>
                        <a:pt x="-26889" y="174540"/>
                        <a:pt x="64346" y="51213"/>
                        <a:pt x="307154" y="1"/>
                      </a:cubicBezTo>
                      <a:cubicBezTo>
                        <a:pt x="521378" y="13539"/>
                        <a:pt x="529551" y="194188"/>
                        <a:pt x="527434" y="228584"/>
                      </a:cubicBezTo>
                      <a:cubicBezTo>
                        <a:pt x="375249" y="270598"/>
                        <a:pt x="398707" y="233563"/>
                        <a:pt x="294453" y="206377"/>
                      </a:cubicBezTo>
                      <a:cubicBezTo>
                        <a:pt x="154469" y="301075"/>
                        <a:pt x="101078" y="337284"/>
                        <a:pt x="6724" y="280669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76200">
                  <a:solidFill>
                    <a:schemeClr val="tx1"/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36" name="ケンジバック"/>
            <p:cNvSpPr/>
            <p:nvPr/>
          </p:nvSpPr>
          <p:spPr>
            <a:xfrm>
              <a:off x="4441863" y="891273"/>
              <a:ext cx="10324161" cy="7205932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61000">
                  <a:schemeClr val="tx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959347" y="1578801"/>
            <a:ext cx="78115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0" dirty="0" smtClean="0">
                <a:solidFill>
                  <a:schemeClr val="bg1"/>
                </a:solidFill>
              </a:rPr>
              <a:t>あれから半年・・・</a:t>
            </a:r>
            <a:endParaRPr kumimoji="1" lang="ja-JP" altLang="en-US" sz="8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836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hidden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8617" y="26029"/>
            <a:ext cx="6745356" cy="6784346"/>
          </a:xfrm>
          <a:prstGeom prst="rect">
            <a:avLst/>
          </a:prstGeom>
        </p:spPr>
      </p:pic>
      <p:sp>
        <p:nvSpPr>
          <p:cNvPr id="1032" name="ケンジバック"/>
          <p:cNvSpPr/>
          <p:nvPr/>
        </p:nvSpPr>
        <p:spPr>
          <a:xfrm>
            <a:off x="6034685" y="611475"/>
            <a:ext cx="7116042" cy="68580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61000">
                <a:schemeClr val="tx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ケンジ全体"/>
          <p:cNvGrpSpPr/>
          <p:nvPr/>
        </p:nvGrpSpPr>
        <p:grpSpPr>
          <a:xfrm>
            <a:off x="7768221" y="2027382"/>
            <a:ext cx="3602355" cy="7114517"/>
            <a:chOff x="7622625" y="1397641"/>
            <a:chExt cx="3602355" cy="7114517"/>
          </a:xfrm>
        </p:grpSpPr>
        <p:sp>
          <p:nvSpPr>
            <p:cNvPr id="18" name="首"/>
            <p:cNvSpPr/>
            <p:nvPr/>
          </p:nvSpPr>
          <p:spPr>
            <a:xfrm rot="258112">
              <a:off x="8866252" y="3964909"/>
              <a:ext cx="1353294" cy="2106291"/>
            </a:xfrm>
            <a:custGeom>
              <a:avLst/>
              <a:gdLst>
                <a:gd name="connsiteX0" fmla="*/ 662940 w 990600"/>
                <a:gd name="connsiteY0" fmla="*/ 0 h 1668780"/>
                <a:gd name="connsiteX1" fmla="*/ 60960 w 990600"/>
                <a:gd name="connsiteY1" fmla="*/ 822960 h 1668780"/>
                <a:gd name="connsiteX2" fmla="*/ 0 w 990600"/>
                <a:gd name="connsiteY2" fmla="*/ 1668780 h 1668780"/>
                <a:gd name="connsiteX3" fmla="*/ 990600 w 990600"/>
                <a:gd name="connsiteY3" fmla="*/ 1318260 h 1668780"/>
                <a:gd name="connsiteX4" fmla="*/ 662940 w 990600"/>
                <a:gd name="connsiteY4" fmla="*/ 0 h 1668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90600" h="1668780">
                  <a:moveTo>
                    <a:pt x="662940" y="0"/>
                  </a:moveTo>
                  <a:lnTo>
                    <a:pt x="60960" y="822960"/>
                  </a:lnTo>
                  <a:lnTo>
                    <a:pt x="0" y="1668780"/>
                  </a:lnTo>
                  <a:lnTo>
                    <a:pt x="990600" y="1318260"/>
                  </a:lnTo>
                  <a:lnTo>
                    <a:pt x="662940" y="0"/>
                  </a:lnTo>
                  <a:close/>
                </a:path>
              </a:pathLst>
            </a:custGeom>
            <a:solidFill>
              <a:srgbClr val="FBEAC5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5" name="制服"/>
            <p:cNvGrpSpPr/>
            <p:nvPr/>
          </p:nvGrpSpPr>
          <p:grpSpPr>
            <a:xfrm>
              <a:off x="8130683" y="4977092"/>
              <a:ext cx="2750100" cy="3535066"/>
              <a:chOff x="5591109" y="4398921"/>
              <a:chExt cx="2505778" cy="3535066"/>
            </a:xfrm>
          </p:grpSpPr>
          <p:sp>
            <p:nvSpPr>
              <p:cNvPr id="26" name="制服ベース"/>
              <p:cNvSpPr/>
              <p:nvPr/>
            </p:nvSpPr>
            <p:spPr>
              <a:xfrm rot="16200000">
                <a:off x="5096852" y="4933952"/>
                <a:ext cx="3494292" cy="2505778"/>
              </a:xfrm>
              <a:prstGeom prst="flowChartDelay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円/楕円 26"/>
              <p:cNvSpPr/>
              <p:nvPr/>
            </p:nvSpPr>
            <p:spPr>
              <a:xfrm>
                <a:off x="6790584" y="4957116"/>
                <a:ext cx="312931" cy="341954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円/楕円 27"/>
              <p:cNvSpPr/>
              <p:nvPr/>
            </p:nvSpPr>
            <p:spPr>
              <a:xfrm>
                <a:off x="6790584" y="5689327"/>
                <a:ext cx="312931" cy="341954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円/楕円 29"/>
              <p:cNvSpPr/>
              <p:nvPr/>
            </p:nvSpPr>
            <p:spPr>
              <a:xfrm>
                <a:off x="6790584" y="6421538"/>
                <a:ext cx="312931" cy="341954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名札"/>
              <p:cNvSpPr/>
              <p:nvPr/>
            </p:nvSpPr>
            <p:spPr>
              <a:xfrm>
                <a:off x="7516541" y="5767074"/>
                <a:ext cx="259777" cy="47565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2" name="襟"/>
              <p:cNvSpPr/>
              <p:nvPr/>
            </p:nvSpPr>
            <p:spPr>
              <a:xfrm rot="16200000">
                <a:off x="6676961" y="3993295"/>
                <a:ext cx="348136" cy="1159387"/>
              </a:xfrm>
              <a:prstGeom prst="flowChartOnlineStorage">
                <a:avLst/>
              </a:prstGeom>
              <a:solidFill>
                <a:schemeClr val="tx1"/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3" name="直線コネクタ 32"/>
              <p:cNvCxnSpPr/>
              <p:nvPr/>
            </p:nvCxnSpPr>
            <p:spPr>
              <a:xfrm>
                <a:off x="6940477" y="4398921"/>
                <a:ext cx="0" cy="339851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髪後ろ"/>
            <p:cNvSpPr/>
            <p:nvPr/>
          </p:nvSpPr>
          <p:spPr>
            <a:xfrm>
              <a:off x="9700980" y="2809881"/>
              <a:ext cx="1524000" cy="2895600"/>
            </a:xfrm>
            <a:custGeom>
              <a:avLst/>
              <a:gdLst>
                <a:gd name="connsiteX0" fmla="*/ 716280 w 1524000"/>
                <a:gd name="connsiteY0" fmla="*/ 0 h 2636520"/>
                <a:gd name="connsiteX1" fmla="*/ 266700 w 1524000"/>
                <a:gd name="connsiteY1" fmla="*/ 220980 h 2636520"/>
                <a:gd name="connsiteX2" fmla="*/ 0 w 1524000"/>
                <a:gd name="connsiteY2" fmla="*/ 2636520 h 2636520"/>
                <a:gd name="connsiteX3" fmla="*/ 670560 w 1524000"/>
                <a:gd name="connsiteY3" fmla="*/ 1295400 h 2636520"/>
                <a:gd name="connsiteX4" fmla="*/ 1524000 w 1524000"/>
                <a:gd name="connsiteY4" fmla="*/ 2095500 h 2636520"/>
                <a:gd name="connsiteX5" fmla="*/ 754380 w 1524000"/>
                <a:gd name="connsiteY5" fmla="*/ 548640 h 2636520"/>
                <a:gd name="connsiteX6" fmla="*/ 716280 w 1524000"/>
                <a:gd name="connsiteY6" fmla="*/ 0 h 2636520"/>
                <a:gd name="connsiteX0" fmla="*/ 716280 w 1524000"/>
                <a:gd name="connsiteY0" fmla="*/ 0 h 2636520"/>
                <a:gd name="connsiteX1" fmla="*/ 266700 w 1524000"/>
                <a:gd name="connsiteY1" fmla="*/ 220980 h 2636520"/>
                <a:gd name="connsiteX2" fmla="*/ 0 w 1524000"/>
                <a:gd name="connsiteY2" fmla="*/ 2636520 h 2636520"/>
                <a:gd name="connsiteX3" fmla="*/ 670560 w 1524000"/>
                <a:gd name="connsiteY3" fmla="*/ 1295400 h 2636520"/>
                <a:gd name="connsiteX4" fmla="*/ 1051560 w 1524000"/>
                <a:gd name="connsiteY4" fmla="*/ 1844040 h 2636520"/>
                <a:gd name="connsiteX5" fmla="*/ 1524000 w 1524000"/>
                <a:gd name="connsiteY5" fmla="*/ 2095500 h 2636520"/>
                <a:gd name="connsiteX6" fmla="*/ 754380 w 1524000"/>
                <a:gd name="connsiteY6" fmla="*/ 548640 h 2636520"/>
                <a:gd name="connsiteX7" fmla="*/ 716280 w 1524000"/>
                <a:gd name="connsiteY7" fmla="*/ 0 h 2636520"/>
                <a:gd name="connsiteX0" fmla="*/ 716280 w 1524000"/>
                <a:gd name="connsiteY0" fmla="*/ 0 h 2636520"/>
                <a:gd name="connsiteX1" fmla="*/ 266700 w 1524000"/>
                <a:gd name="connsiteY1" fmla="*/ 220980 h 2636520"/>
                <a:gd name="connsiteX2" fmla="*/ 0 w 1524000"/>
                <a:gd name="connsiteY2" fmla="*/ 2636520 h 2636520"/>
                <a:gd name="connsiteX3" fmla="*/ 670560 w 1524000"/>
                <a:gd name="connsiteY3" fmla="*/ 1295400 h 2636520"/>
                <a:gd name="connsiteX4" fmla="*/ 1051560 w 1524000"/>
                <a:gd name="connsiteY4" fmla="*/ 1844040 h 2636520"/>
                <a:gd name="connsiteX5" fmla="*/ 1524000 w 1524000"/>
                <a:gd name="connsiteY5" fmla="*/ 2095500 h 2636520"/>
                <a:gd name="connsiteX6" fmla="*/ 1074420 w 1524000"/>
                <a:gd name="connsiteY6" fmla="*/ 1310640 h 2636520"/>
                <a:gd name="connsiteX7" fmla="*/ 754380 w 1524000"/>
                <a:gd name="connsiteY7" fmla="*/ 548640 h 2636520"/>
                <a:gd name="connsiteX8" fmla="*/ 716280 w 1524000"/>
                <a:gd name="connsiteY8" fmla="*/ 0 h 2636520"/>
                <a:gd name="connsiteX0" fmla="*/ 716280 w 1524000"/>
                <a:gd name="connsiteY0" fmla="*/ 0 h 2636520"/>
                <a:gd name="connsiteX1" fmla="*/ 266700 w 1524000"/>
                <a:gd name="connsiteY1" fmla="*/ 220980 h 2636520"/>
                <a:gd name="connsiteX2" fmla="*/ 0 w 1524000"/>
                <a:gd name="connsiteY2" fmla="*/ 2636520 h 2636520"/>
                <a:gd name="connsiteX3" fmla="*/ 441960 w 1524000"/>
                <a:gd name="connsiteY3" fmla="*/ 1920240 h 2636520"/>
                <a:gd name="connsiteX4" fmla="*/ 670560 w 1524000"/>
                <a:gd name="connsiteY4" fmla="*/ 1295400 h 2636520"/>
                <a:gd name="connsiteX5" fmla="*/ 1051560 w 1524000"/>
                <a:gd name="connsiteY5" fmla="*/ 1844040 h 2636520"/>
                <a:gd name="connsiteX6" fmla="*/ 1524000 w 1524000"/>
                <a:gd name="connsiteY6" fmla="*/ 2095500 h 2636520"/>
                <a:gd name="connsiteX7" fmla="*/ 1074420 w 1524000"/>
                <a:gd name="connsiteY7" fmla="*/ 1310640 h 2636520"/>
                <a:gd name="connsiteX8" fmla="*/ 754380 w 1524000"/>
                <a:gd name="connsiteY8" fmla="*/ 548640 h 2636520"/>
                <a:gd name="connsiteX9" fmla="*/ 716280 w 1524000"/>
                <a:gd name="connsiteY9" fmla="*/ 0 h 2636520"/>
                <a:gd name="connsiteX0" fmla="*/ 716280 w 1524000"/>
                <a:gd name="connsiteY0" fmla="*/ 0 h 2636520"/>
                <a:gd name="connsiteX1" fmla="*/ 266700 w 1524000"/>
                <a:gd name="connsiteY1" fmla="*/ 220980 h 2636520"/>
                <a:gd name="connsiteX2" fmla="*/ 182880 w 1524000"/>
                <a:gd name="connsiteY2" fmla="*/ 1333500 h 2636520"/>
                <a:gd name="connsiteX3" fmla="*/ 0 w 1524000"/>
                <a:gd name="connsiteY3" fmla="*/ 2636520 h 2636520"/>
                <a:gd name="connsiteX4" fmla="*/ 441960 w 1524000"/>
                <a:gd name="connsiteY4" fmla="*/ 1920240 h 2636520"/>
                <a:gd name="connsiteX5" fmla="*/ 670560 w 1524000"/>
                <a:gd name="connsiteY5" fmla="*/ 1295400 h 2636520"/>
                <a:gd name="connsiteX6" fmla="*/ 1051560 w 1524000"/>
                <a:gd name="connsiteY6" fmla="*/ 1844040 h 2636520"/>
                <a:gd name="connsiteX7" fmla="*/ 1524000 w 1524000"/>
                <a:gd name="connsiteY7" fmla="*/ 2095500 h 2636520"/>
                <a:gd name="connsiteX8" fmla="*/ 1074420 w 1524000"/>
                <a:gd name="connsiteY8" fmla="*/ 1310640 h 2636520"/>
                <a:gd name="connsiteX9" fmla="*/ 754380 w 1524000"/>
                <a:gd name="connsiteY9" fmla="*/ 548640 h 2636520"/>
                <a:gd name="connsiteX10" fmla="*/ 716280 w 1524000"/>
                <a:gd name="connsiteY10" fmla="*/ 0 h 2636520"/>
                <a:gd name="connsiteX0" fmla="*/ 701040 w 1524000"/>
                <a:gd name="connsiteY0" fmla="*/ 0 h 2895600"/>
                <a:gd name="connsiteX1" fmla="*/ 266700 w 1524000"/>
                <a:gd name="connsiteY1" fmla="*/ 480060 h 2895600"/>
                <a:gd name="connsiteX2" fmla="*/ 182880 w 1524000"/>
                <a:gd name="connsiteY2" fmla="*/ 1592580 h 2895600"/>
                <a:gd name="connsiteX3" fmla="*/ 0 w 1524000"/>
                <a:gd name="connsiteY3" fmla="*/ 2895600 h 2895600"/>
                <a:gd name="connsiteX4" fmla="*/ 441960 w 1524000"/>
                <a:gd name="connsiteY4" fmla="*/ 2179320 h 2895600"/>
                <a:gd name="connsiteX5" fmla="*/ 670560 w 1524000"/>
                <a:gd name="connsiteY5" fmla="*/ 1554480 h 2895600"/>
                <a:gd name="connsiteX6" fmla="*/ 1051560 w 1524000"/>
                <a:gd name="connsiteY6" fmla="*/ 2103120 h 2895600"/>
                <a:gd name="connsiteX7" fmla="*/ 1524000 w 1524000"/>
                <a:gd name="connsiteY7" fmla="*/ 2354580 h 2895600"/>
                <a:gd name="connsiteX8" fmla="*/ 1074420 w 1524000"/>
                <a:gd name="connsiteY8" fmla="*/ 1569720 h 2895600"/>
                <a:gd name="connsiteX9" fmla="*/ 754380 w 1524000"/>
                <a:gd name="connsiteY9" fmla="*/ 807720 h 2895600"/>
                <a:gd name="connsiteX10" fmla="*/ 701040 w 1524000"/>
                <a:gd name="connsiteY10" fmla="*/ 0 h 2895600"/>
                <a:gd name="connsiteX0" fmla="*/ 701040 w 1524000"/>
                <a:gd name="connsiteY0" fmla="*/ 0 h 2895600"/>
                <a:gd name="connsiteX1" fmla="*/ 266700 w 1524000"/>
                <a:gd name="connsiteY1" fmla="*/ 480060 h 2895600"/>
                <a:gd name="connsiteX2" fmla="*/ 182880 w 1524000"/>
                <a:gd name="connsiteY2" fmla="*/ 1592580 h 2895600"/>
                <a:gd name="connsiteX3" fmla="*/ 0 w 1524000"/>
                <a:gd name="connsiteY3" fmla="*/ 2895600 h 2895600"/>
                <a:gd name="connsiteX4" fmla="*/ 441960 w 1524000"/>
                <a:gd name="connsiteY4" fmla="*/ 2179320 h 2895600"/>
                <a:gd name="connsiteX5" fmla="*/ 670560 w 1524000"/>
                <a:gd name="connsiteY5" fmla="*/ 1554480 h 2895600"/>
                <a:gd name="connsiteX6" fmla="*/ 1051560 w 1524000"/>
                <a:gd name="connsiteY6" fmla="*/ 2103120 h 2895600"/>
                <a:gd name="connsiteX7" fmla="*/ 1524000 w 1524000"/>
                <a:gd name="connsiteY7" fmla="*/ 2354580 h 2895600"/>
                <a:gd name="connsiteX8" fmla="*/ 1074420 w 1524000"/>
                <a:gd name="connsiteY8" fmla="*/ 1569720 h 2895600"/>
                <a:gd name="connsiteX9" fmla="*/ 754380 w 1524000"/>
                <a:gd name="connsiteY9" fmla="*/ 807720 h 2895600"/>
                <a:gd name="connsiteX10" fmla="*/ 701040 w 1524000"/>
                <a:gd name="connsiteY10" fmla="*/ 0 h 289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24000" h="2895600">
                  <a:moveTo>
                    <a:pt x="701040" y="0"/>
                  </a:moveTo>
                  <a:lnTo>
                    <a:pt x="266700" y="480060"/>
                  </a:lnTo>
                  <a:cubicBezTo>
                    <a:pt x="218440" y="866140"/>
                    <a:pt x="231140" y="1206500"/>
                    <a:pt x="182880" y="1592580"/>
                  </a:cubicBezTo>
                  <a:lnTo>
                    <a:pt x="0" y="2895600"/>
                  </a:lnTo>
                  <a:cubicBezTo>
                    <a:pt x="137160" y="2631440"/>
                    <a:pt x="304800" y="2443480"/>
                    <a:pt x="441960" y="2179320"/>
                  </a:cubicBezTo>
                  <a:lnTo>
                    <a:pt x="670560" y="1554480"/>
                  </a:lnTo>
                  <a:cubicBezTo>
                    <a:pt x="807720" y="1676400"/>
                    <a:pt x="914400" y="1981200"/>
                    <a:pt x="1051560" y="2103120"/>
                  </a:cubicBezTo>
                  <a:lnTo>
                    <a:pt x="1524000" y="2354580"/>
                  </a:lnTo>
                  <a:cubicBezTo>
                    <a:pt x="1384300" y="2065020"/>
                    <a:pt x="1214120" y="1859280"/>
                    <a:pt x="1074420" y="1569720"/>
                  </a:cubicBezTo>
                  <a:lnTo>
                    <a:pt x="754380" y="807720"/>
                  </a:lnTo>
                  <a:cubicBezTo>
                    <a:pt x="736600" y="538480"/>
                    <a:pt x="703580" y="360680"/>
                    <a:pt x="701040" y="0"/>
                  </a:cubicBezTo>
                  <a:close/>
                </a:path>
              </a:pathLst>
            </a:cu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顔"/>
            <p:cNvSpPr/>
            <p:nvPr/>
          </p:nvSpPr>
          <p:spPr>
            <a:xfrm rot="10198981">
              <a:off x="8255373" y="2438585"/>
              <a:ext cx="1757978" cy="2867836"/>
            </a:xfrm>
            <a:custGeom>
              <a:avLst/>
              <a:gdLst>
                <a:gd name="connsiteX0" fmla="*/ 0 w 1637129"/>
                <a:gd name="connsiteY0" fmla="*/ 2705971 h 2705971"/>
                <a:gd name="connsiteX1" fmla="*/ 954905 w 1637129"/>
                <a:gd name="connsiteY1" fmla="*/ 0 h 2705971"/>
                <a:gd name="connsiteX2" fmla="*/ 1637129 w 1637129"/>
                <a:gd name="connsiteY2" fmla="*/ 2705971 h 2705971"/>
                <a:gd name="connsiteX3" fmla="*/ 0 w 1637129"/>
                <a:gd name="connsiteY3" fmla="*/ 2705971 h 2705971"/>
                <a:gd name="connsiteX0" fmla="*/ 0 w 1637129"/>
                <a:gd name="connsiteY0" fmla="*/ 2705971 h 2705971"/>
                <a:gd name="connsiteX1" fmla="*/ 954905 w 1637129"/>
                <a:gd name="connsiteY1" fmla="*/ 0 h 2705971"/>
                <a:gd name="connsiteX2" fmla="*/ 1245640 w 1637129"/>
                <a:gd name="connsiteY2" fmla="*/ 726228 h 2705971"/>
                <a:gd name="connsiteX3" fmla="*/ 1637129 w 1637129"/>
                <a:gd name="connsiteY3" fmla="*/ 2705971 h 2705971"/>
                <a:gd name="connsiteX4" fmla="*/ 0 w 1637129"/>
                <a:gd name="connsiteY4" fmla="*/ 2705971 h 2705971"/>
                <a:gd name="connsiteX0" fmla="*/ 0 w 1637129"/>
                <a:gd name="connsiteY0" fmla="*/ 2705971 h 2705971"/>
                <a:gd name="connsiteX1" fmla="*/ 954905 w 1637129"/>
                <a:gd name="connsiteY1" fmla="*/ 0 h 2705971"/>
                <a:gd name="connsiteX2" fmla="*/ 1245640 w 1637129"/>
                <a:gd name="connsiteY2" fmla="*/ 726228 h 2705971"/>
                <a:gd name="connsiteX3" fmla="*/ 1637129 w 1637129"/>
                <a:gd name="connsiteY3" fmla="*/ 2705971 h 2705971"/>
                <a:gd name="connsiteX4" fmla="*/ 0 w 1637129"/>
                <a:gd name="connsiteY4" fmla="*/ 2705971 h 2705971"/>
                <a:gd name="connsiteX0" fmla="*/ 0 w 1637129"/>
                <a:gd name="connsiteY0" fmla="*/ 2705971 h 2705971"/>
                <a:gd name="connsiteX1" fmla="*/ 954905 w 1637129"/>
                <a:gd name="connsiteY1" fmla="*/ 0 h 2705971"/>
                <a:gd name="connsiteX2" fmla="*/ 1245640 w 1637129"/>
                <a:gd name="connsiteY2" fmla="*/ 726228 h 2705971"/>
                <a:gd name="connsiteX3" fmla="*/ 1637129 w 1637129"/>
                <a:gd name="connsiteY3" fmla="*/ 2705971 h 2705971"/>
                <a:gd name="connsiteX4" fmla="*/ 0 w 1637129"/>
                <a:gd name="connsiteY4" fmla="*/ 2705971 h 2705971"/>
                <a:gd name="connsiteX0" fmla="*/ 0 w 1637129"/>
                <a:gd name="connsiteY0" fmla="*/ 2772547 h 2772547"/>
                <a:gd name="connsiteX1" fmla="*/ 979561 w 1637129"/>
                <a:gd name="connsiteY1" fmla="*/ 0 h 2772547"/>
                <a:gd name="connsiteX2" fmla="*/ 1245640 w 1637129"/>
                <a:gd name="connsiteY2" fmla="*/ 792804 h 2772547"/>
                <a:gd name="connsiteX3" fmla="*/ 1637129 w 1637129"/>
                <a:gd name="connsiteY3" fmla="*/ 2772547 h 2772547"/>
                <a:gd name="connsiteX4" fmla="*/ 0 w 1637129"/>
                <a:gd name="connsiteY4" fmla="*/ 2772547 h 2772547"/>
                <a:gd name="connsiteX0" fmla="*/ 0 w 1637129"/>
                <a:gd name="connsiteY0" fmla="*/ 2772547 h 2772547"/>
                <a:gd name="connsiteX1" fmla="*/ 979561 w 1637129"/>
                <a:gd name="connsiteY1" fmla="*/ 0 h 2772547"/>
                <a:gd name="connsiteX2" fmla="*/ 1245640 w 1637129"/>
                <a:gd name="connsiteY2" fmla="*/ 792804 h 2772547"/>
                <a:gd name="connsiteX3" fmla="*/ 1637129 w 1637129"/>
                <a:gd name="connsiteY3" fmla="*/ 2772547 h 2772547"/>
                <a:gd name="connsiteX4" fmla="*/ 0 w 1637129"/>
                <a:gd name="connsiteY4" fmla="*/ 2772547 h 2772547"/>
                <a:gd name="connsiteX0" fmla="*/ 0 w 1666939"/>
                <a:gd name="connsiteY0" fmla="*/ 2772547 h 2772547"/>
                <a:gd name="connsiteX1" fmla="*/ 979561 w 1666939"/>
                <a:gd name="connsiteY1" fmla="*/ 0 h 2772547"/>
                <a:gd name="connsiteX2" fmla="*/ 1637129 w 1666939"/>
                <a:gd name="connsiteY2" fmla="*/ 2772547 h 2772547"/>
                <a:gd name="connsiteX3" fmla="*/ 0 w 1666939"/>
                <a:gd name="connsiteY3" fmla="*/ 2772547 h 2772547"/>
                <a:gd name="connsiteX0" fmla="*/ 0 w 1665495"/>
                <a:gd name="connsiteY0" fmla="*/ 2772547 h 2772547"/>
                <a:gd name="connsiteX1" fmla="*/ 979561 w 1665495"/>
                <a:gd name="connsiteY1" fmla="*/ 0 h 2772547"/>
                <a:gd name="connsiteX2" fmla="*/ 1637129 w 1665495"/>
                <a:gd name="connsiteY2" fmla="*/ 2772547 h 2772547"/>
                <a:gd name="connsiteX3" fmla="*/ 0 w 1665495"/>
                <a:gd name="connsiteY3" fmla="*/ 2772547 h 2772547"/>
                <a:gd name="connsiteX0" fmla="*/ 0 w 1665495"/>
                <a:gd name="connsiteY0" fmla="*/ 2772547 h 2772547"/>
                <a:gd name="connsiteX1" fmla="*/ 979561 w 1665495"/>
                <a:gd name="connsiteY1" fmla="*/ 0 h 2772547"/>
                <a:gd name="connsiteX2" fmla="*/ 1637129 w 1665495"/>
                <a:gd name="connsiteY2" fmla="*/ 2772547 h 2772547"/>
                <a:gd name="connsiteX3" fmla="*/ 0 w 1665495"/>
                <a:gd name="connsiteY3" fmla="*/ 2772547 h 2772547"/>
                <a:gd name="connsiteX0" fmla="*/ 320930 w 1986425"/>
                <a:gd name="connsiteY0" fmla="*/ 2772547 h 2772547"/>
                <a:gd name="connsiteX1" fmla="*/ 1300491 w 1986425"/>
                <a:gd name="connsiteY1" fmla="*/ 0 h 2772547"/>
                <a:gd name="connsiteX2" fmla="*/ 1958059 w 1986425"/>
                <a:gd name="connsiteY2" fmla="*/ 2772547 h 2772547"/>
                <a:gd name="connsiteX3" fmla="*/ 320930 w 1986425"/>
                <a:gd name="connsiteY3" fmla="*/ 2772547 h 2772547"/>
                <a:gd name="connsiteX0" fmla="*/ 320930 w 1986425"/>
                <a:gd name="connsiteY0" fmla="*/ 2772547 h 2901711"/>
                <a:gd name="connsiteX1" fmla="*/ 1300491 w 1986425"/>
                <a:gd name="connsiteY1" fmla="*/ 0 h 2901711"/>
                <a:gd name="connsiteX2" fmla="*/ 1958059 w 1986425"/>
                <a:gd name="connsiteY2" fmla="*/ 2772547 h 2901711"/>
                <a:gd name="connsiteX3" fmla="*/ 320930 w 1986425"/>
                <a:gd name="connsiteY3" fmla="*/ 2772547 h 2901711"/>
                <a:gd name="connsiteX0" fmla="*/ 320930 w 1986425"/>
                <a:gd name="connsiteY0" fmla="*/ 2772547 h 2976016"/>
                <a:gd name="connsiteX1" fmla="*/ 1300491 w 1986425"/>
                <a:gd name="connsiteY1" fmla="*/ 0 h 2976016"/>
                <a:gd name="connsiteX2" fmla="*/ 1958059 w 1986425"/>
                <a:gd name="connsiteY2" fmla="*/ 2772547 h 2976016"/>
                <a:gd name="connsiteX3" fmla="*/ 320930 w 1986425"/>
                <a:gd name="connsiteY3" fmla="*/ 2772547 h 2976016"/>
                <a:gd name="connsiteX0" fmla="*/ 320930 w 1757978"/>
                <a:gd name="connsiteY0" fmla="*/ 2772547 h 2871511"/>
                <a:gd name="connsiteX1" fmla="*/ 1300491 w 1757978"/>
                <a:gd name="connsiteY1" fmla="*/ 0 h 2871511"/>
                <a:gd name="connsiteX2" fmla="*/ 1715340 w 1757978"/>
                <a:gd name="connsiteY2" fmla="*/ 2394363 h 2871511"/>
                <a:gd name="connsiteX3" fmla="*/ 320930 w 1757978"/>
                <a:gd name="connsiteY3" fmla="*/ 2772547 h 2871511"/>
                <a:gd name="connsiteX0" fmla="*/ 320930 w 1757978"/>
                <a:gd name="connsiteY0" fmla="*/ 2772547 h 2867836"/>
                <a:gd name="connsiteX1" fmla="*/ 1300491 w 1757978"/>
                <a:gd name="connsiteY1" fmla="*/ 0 h 2867836"/>
                <a:gd name="connsiteX2" fmla="*/ 1715340 w 1757978"/>
                <a:gd name="connsiteY2" fmla="*/ 2394363 h 2867836"/>
                <a:gd name="connsiteX3" fmla="*/ 320930 w 1757978"/>
                <a:gd name="connsiteY3" fmla="*/ 2772547 h 2867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7978" h="2867836">
                  <a:moveTo>
                    <a:pt x="320930" y="2772547"/>
                  </a:moveTo>
                  <a:cubicBezTo>
                    <a:pt x="-166605" y="1930267"/>
                    <a:pt x="-278182" y="967391"/>
                    <a:pt x="1300491" y="0"/>
                  </a:cubicBezTo>
                  <a:cubicBezTo>
                    <a:pt x="1536880" y="315974"/>
                    <a:pt x="1878600" y="1932272"/>
                    <a:pt x="1715340" y="2394363"/>
                  </a:cubicBezTo>
                  <a:cubicBezTo>
                    <a:pt x="1517209" y="2616965"/>
                    <a:pt x="1015204" y="3063168"/>
                    <a:pt x="320930" y="2772547"/>
                  </a:cubicBezTo>
                  <a:close/>
                </a:path>
              </a:pathLst>
            </a:custGeom>
            <a:solidFill>
              <a:srgbClr val="FBEAC5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5" name="左まゆ"/>
            <p:cNvSpPr/>
            <p:nvPr/>
          </p:nvSpPr>
          <p:spPr>
            <a:xfrm rot="489477">
              <a:off x="8956592" y="2725689"/>
              <a:ext cx="628650" cy="782954"/>
            </a:xfrm>
            <a:custGeom>
              <a:avLst/>
              <a:gdLst>
                <a:gd name="connsiteX0" fmla="*/ 0 w 628650"/>
                <a:gd name="connsiteY0" fmla="*/ 428625 h 628650"/>
                <a:gd name="connsiteX1" fmla="*/ 123825 w 628650"/>
                <a:gd name="connsiteY1" fmla="*/ 628650 h 628650"/>
                <a:gd name="connsiteX2" fmla="*/ 628650 w 628650"/>
                <a:gd name="connsiteY2" fmla="*/ 190500 h 628650"/>
                <a:gd name="connsiteX3" fmla="*/ 533400 w 628650"/>
                <a:gd name="connsiteY3" fmla="*/ 0 h 628650"/>
                <a:gd name="connsiteX4" fmla="*/ 95250 w 628650"/>
                <a:gd name="connsiteY4" fmla="*/ 485775 h 628650"/>
                <a:gd name="connsiteX5" fmla="*/ 0 w 628650"/>
                <a:gd name="connsiteY5" fmla="*/ 428625 h 62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28650" h="628650">
                  <a:moveTo>
                    <a:pt x="0" y="428625"/>
                  </a:moveTo>
                  <a:lnTo>
                    <a:pt x="123825" y="628650"/>
                  </a:lnTo>
                  <a:lnTo>
                    <a:pt x="628650" y="190500"/>
                  </a:lnTo>
                  <a:lnTo>
                    <a:pt x="533400" y="0"/>
                  </a:lnTo>
                  <a:lnTo>
                    <a:pt x="95250" y="485775"/>
                  </a:lnTo>
                  <a:lnTo>
                    <a:pt x="0" y="42862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7" name="右まゆ"/>
            <p:cNvSpPr/>
            <p:nvPr/>
          </p:nvSpPr>
          <p:spPr>
            <a:xfrm>
              <a:off x="8222700" y="3061341"/>
              <a:ext cx="514350" cy="457200"/>
            </a:xfrm>
            <a:custGeom>
              <a:avLst/>
              <a:gdLst>
                <a:gd name="connsiteX0" fmla="*/ 0 w 514350"/>
                <a:gd name="connsiteY0" fmla="*/ 38100 h 457200"/>
                <a:gd name="connsiteX1" fmla="*/ 485775 w 514350"/>
                <a:gd name="connsiteY1" fmla="*/ 457200 h 457200"/>
                <a:gd name="connsiteX2" fmla="*/ 514350 w 514350"/>
                <a:gd name="connsiteY2" fmla="*/ 238125 h 457200"/>
                <a:gd name="connsiteX3" fmla="*/ 485775 w 514350"/>
                <a:gd name="connsiteY3" fmla="*/ 314325 h 457200"/>
                <a:gd name="connsiteX4" fmla="*/ 123825 w 514350"/>
                <a:gd name="connsiteY4" fmla="*/ 0 h 457200"/>
                <a:gd name="connsiteX5" fmla="*/ 0 w 514350"/>
                <a:gd name="connsiteY5" fmla="*/ 381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14350" h="457200">
                  <a:moveTo>
                    <a:pt x="0" y="38100"/>
                  </a:moveTo>
                  <a:lnTo>
                    <a:pt x="485775" y="457200"/>
                  </a:lnTo>
                  <a:lnTo>
                    <a:pt x="514350" y="238125"/>
                  </a:lnTo>
                  <a:lnTo>
                    <a:pt x="485775" y="314325"/>
                  </a:lnTo>
                  <a:lnTo>
                    <a:pt x="123825" y="0"/>
                  </a:lnTo>
                  <a:lnTo>
                    <a:pt x="0" y="381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髪"/>
            <p:cNvSpPr/>
            <p:nvPr/>
          </p:nvSpPr>
          <p:spPr>
            <a:xfrm>
              <a:off x="7622625" y="1397641"/>
              <a:ext cx="2768600" cy="2743200"/>
            </a:xfrm>
            <a:custGeom>
              <a:avLst/>
              <a:gdLst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77900 w 2768600"/>
                <a:gd name="connsiteY13" fmla="*/ 19240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295400 w 2768600"/>
                <a:gd name="connsiteY26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77900 w 2768600"/>
                <a:gd name="connsiteY13" fmla="*/ 19240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295400 w 2768600"/>
                <a:gd name="connsiteY26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77900 w 2768600"/>
                <a:gd name="connsiteY13" fmla="*/ 19240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295400 w 2768600"/>
                <a:gd name="connsiteY26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77900 w 2768600"/>
                <a:gd name="connsiteY13" fmla="*/ 19240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431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295400 w 2768600"/>
                <a:gd name="connsiteY26" fmla="*/ 292100 h 274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768600" h="2743200">
                  <a:moveTo>
                    <a:pt x="1295400" y="292100"/>
                  </a:moveTo>
                  <a:cubicBezTo>
                    <a:pt x="1185333" y="162983"/>
                    <a:pt x="656167" y="148167"/>
                    <a:pt x="450850" y="323850"/>
                  </a:cubicBezTo>
                  <a:cubicBezTo>
                    <a:pt x="584200" y="357717"/>
                    <a:pt x="768350" y="347133"/>
                    <a:pt x="850900" y="425450"/>
                  </a:cubicBezTo>
                  <a:cubicBezTo>
                    <a:pt x="554567" y="537633"/>
                    <a:pt x="162983" y="630767"/>
                    <a:pt x="0" y="1143000"/>
                  </a:cubicBezTo>
                  <a:cubicBezTo>
                    <a:pt x="169333" y="1054100"/>
                    <a:pt x="332317" y="908050"/>
                    <a:pt x="508000" y="876300"/>
                  </a:cubicBezTo>
                  <a:cubicBezTo>
                    <a:pt x="234950" y="1149350"/>
                    <a:pt x="57150" y="1428750"/>
                    <a:pt x="12700" y="1695450"/>
                  </a:cubicBezTo>
                  <a:lnTo>
                    <a:pt x="260350" y="1466850"/>
                  </a:lnTo>
                  <a:cubicBezTo>
                    <a:pt x="213783" y="1651000"/>
                    <a:pt x="116417" y="1765300"/>
                    <a:pt x="120650" y="2019300"/>
                  </a:cubicBezTo>
                  <a:cubicBezTo>
                    <a:pt x="234950" y="1788583"/>
                    <a:pt x="330200" y="1659467"/>
                    <a:pt x="558800" y="1517650"/>
                  </a:cubicBezTo>
                  <a:cubicBezTo>
                    <a:pt x="408517" y="1778000"/>
                    <a:pt x="359833" y="2019300"/>
                    <a:pt x="317500" y="2260600"/>
                  </a:cubicBezTo>
                  <a:lnTo>
                    <a:pt x="838200" y="1536700"/>
                  </a:lnTo>
                  <a:lnTo>
                    <a:pt x="749300" y="2044700"/>
                  </a:lnTo>
                  <a:lnTo>
                    <a:pt x="990600" y="1403350"/>
                  </a:lnTo>
                  <a:cubicBezTo>
                    <a:pt x="1011767" y="1488017"/>
                    <a:pt x="982133" y="1750483"/>
                    <a:pt x="977900" y="1924050"/>
                  </a:cubicBezTo>
                  <a:lnTo>
                    <a:pt x="1308100" y="1193800"/>
                  </a:lnTo>
                  <a:cubicBezTo>
                    <a:pt x="1405467" y="1543050"/>
                    <a:pt x="1483783" y="1644650"/>
                    <a:pt x="1619250" y="1822450"/>
                  </a:cubicBezTo>
                  <a:lnTo>
                    <a:pt x="1517650" y="1397000"/>
                  </a:lnTo>
                  <a:lnTo>
                    <a:pt x="1936750" y="1879600"/>
                  </a:lnTo>
                  <a:cubicBezTo>
                    <a:pt x="1926167" y="1799167"/>
                    <a:pt x="1845733" y="1686983"/>
                    <a:pt x="1905000" y="1638300"/>
                  </a:cubicBezTo>
                  <a:cubicBezTo>
                    <a:pt x="2021417" y="1735667"/>
                    <a:pt x="2074333" y="1845733"/>
                    <a:pt x="2159000" y="1949450"/>
                  </a:cubicBezTo>
                  <a:lnTo>
                    <a:pt x="2260600" y="2743200"/>
                  </a:lnTo>
                  <a:lnTo>
                    <a:pt x="2343150" y="1936750"/>
                  </a:lnTo>
                  <a:lnTo>
                    <a:pt x="2768600" y="1492250"/>
                  </a:lnTo>
                  <a:cubicBezTo>
                    <a:pt x="2766483" y="1193800"/>
                    <a:pt x="2732617" y="920750"/>
                    <a:pt x="2686050" y="635000"/>
                  </a:cubicBezTo>
                  <a:cubicBezTo>
                    <a:pt x="2544233" y="444500"/>
                    <a:pt x="2491317" y="222250"/>
                    <a:pt x="1993900" y="158750"/>
                  </a:cubicBezTo>
                  <a:cubicBezTo>
                    <a:pt x="2027767" y="105833"/>
                    <a:pt x="2010833" y="84667"/>
                    <a:pt x="2095500" y="0"/>
                  </a:cubicBezTo>
                  <a:cubicBezTo>
                    <a:pt x="1439333" y="15875"/>
                    <a:pt x="1385358" y="257175"/>
                    <a:pt x="1295400" y="292100"/>
                  </a:cubicBezTo>
                  <a:close/>
                </a:path>
              </a:pathLst>
            </a:cu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耳"/>
            <p:cNvSpPr/>
            <p:nvPr/>
          </p:nvSpPr>
          <p:spPr>
            <a:xfrm>
              <a:off x="9911554" y="3315341"/>
              <a:ext cx="251267" cy="792938"/>
            </a:xfrm>
            <a:custGeom>
              <a:avLst/>
              <a:gdLst>
                <a:gd name="connsiteX0" fmla="*/ 25400 w 228600"/>
                <a:gd name="connsiteY0" fmla="*/ 19050 h 806450"/>
                <a:gd name="connsiteX1" fmla="*/ 95250 w 228600"/>
                <a:gd name="connsiteY1" fmla="*/ 0 h 806450"/>
                <a:gd name="connsiteX2" fmla="*/ 228600 w 228600"/>
                <a:gd name="connsiteY2" fmla="*/ 450850 h 806450"/>
                <a:gd name="connsiteX3" fmla="*/ 69850 w 228600"/>
                <a:gd name="connsiteY3" fmla="*/ 806450 h 806450"/>
                <a:gd name="connsiteX4" fmla="*/ 0 w 228600"/>
                <a:gd name="connsiteY4" fmla="*/ 768350 h 806450"/>
                <a:gd name="connsiteX5" fmla="*/ 25400 w 228600"/>
                <a:gd name="connsiteY5" fmla="*/ 19050 h 806450"/>
                <a:gd name="connsiteX0" fmla="*/ 25400 w 228600"/>
                <a:gd name="connsiteY0" fmla="*/ 19050 h 806450"/>
                <a:gd name="connsiteX1" fmla="*/ 95250 w 228600"/>
                <a:gd name="connsiteY1" fmla="*/ 0 h 806450"/>
                <a:gd name="connsiteX2" fmla="*/ 203200 w 228600"/>
                <a:gd name="connsiteY2" fmla="*/ 158750 h 806450"/>
                <a:gd name="connsiteX3" fmla="*/ 228600 w 228600"/>
                <a:gd name="connsiteY3" fmla="*/ 450850 h 806450"/>
                <a:gd name="connsiteX4" fmla="*/ 69850 w 228600"/>
                <a:gd name="connsiteY4" fmla="*/ 806450 h 806450"/>
                <a:gd name="connsiteX5" fmla="*/ 0 w 228600"/>
                <a:gd name="connsiteY5" fmla="*/ 768350 h 806450"/>
                <a:gd name="connsiteX6" fmla="*/ 25400 w 228600"/>
                <a:gd name="connsiteY6" fmla="*/ 19050 h 806450"/>
                <a:gd name="connsiteX0" fmla="*/ 25400 w 228600"/>
                <a:gd name="connsiteY0" fmla="*/ 19050 h 806450"/>
                <a:gd name="connsiteX1" fmla="*/ 95250 w 228600"/>
                <a:gd name="connsiteY1" fmla="*/ 0 h 806450"/>
                <a:gd name="connsiteX2" fmla="*/ 203200 w 228600"/>
                <a:gd name="connsiteY2" fmla="*/ 158750 h 806450"/>
                <a:gd name="connsiteX3" fmla="*/ 228600 w 228600"/>
                <a:gd name="connsiteY3" fmla="*/ 450850 h 806450"/>
                <a:gd name="connsiteX4" fmla="*/ 69850 w 228600"/>
                <a:gd name="connsiteY4" fmla="*/ 806450 h 806450"/>
                <a:gd name="connsiteX5" fmla="*/ 0 w 228600"/>
                <a:gd name="connsiteY5" fmla="*/ 768350 h 806450"/>
                <a:gd name="connsiteX6" fmla="*/ 25400 w 228600"/>
                <a:gd name="connsiteY6" fmla="*/ 19050 h 806450"/>
                <a:gd name="connsiteX0" fmla="*/ 25400 w 228600"/>
                <a:gd name="connsiteY0" fmla="*/ 19050 h 806450"/>
                <a:gd name="connsiteX1" fmla="*/ 95250 w 228600"/>
                <a:gd name="connsiteY1" fmla="*/ 0 h 806450"/>
                <a:gd name="connsiteX2" fmla="*/ 203200 w 228600"/>
                <a:gd name="connsiteY2" fmla="*/ 158750 h 806450"/>
                <a:gd name="connsiteX3" fmla="*/ 228600 w 228600"/>
                <a:gd name="connsiteY3" fmla="*/ 450850 h 806450"/>
                <a:gd name="connsiteX4" fmla="*/ 69850 w 228600"/>
                <a:gd name="connsiteY4" fmla="*/ 806450 h 806450"/>
                <a:gd name="connsiteX5" fmla="*/ 0 w 228600"/>
                <a:gd name="connsiteY5" fmla="*/ 768350 h 806450"/>
                <a:gd name="connsiteX6" fmla="*/ 25400 w 228600"/>
                <a:gd name="connsiteY6" fmla="*/ 19050 h 806450"/>
                <a:gd name="connsiteX0" fmla="*/ 57150 w 260350"/>
                <a:gd name="connsiteY0" fmla="*/ 19050 h 806450"/>
                <a:gd name="connsiteX1" fmla="*/ 127000 w 260350"/>
                <a:gd name="connsiteY1" fmla="*/ 0 h 806450"/>
                <a:gd name="connsiteX2" fmla="*/ 234950 w 260350"/>
                <a:gd name="connsiteY2" fmla="*/ 158750 h 806450"/>
                <a:gd name="connsiteX3" fmla="*/ 260350 w 260350"/>
                <a:gd name="connsiteY3" fmla="*/ 450850 h 806450"/>
                <a:gd name="connsiteX4" fmla="*/ 101600 w 260350"/>
                <a:gd name="connsiteY4" fmla="*/ 806450 h 806450"/>
                <a:gd name="connsiteX5" fmla="*/ 0 w 260350"/>
                <a:gd name="connsiteY5" fmla="*/ 711200 h 806450"/>
                <a:gd name="connsiteX6" fmla="*/ 57150 w 260350"/>
                <a:gd name="connsiteY6" fmla="*/ 19050 h 806450"/>
                <a:gd name="connsiteX0" fmla="*/ 57150 w 260350"/>
                <a:gd name="connsiteY0" fmla="*/ 19050 h 806450"/>
                <a:gd name="connsiteX1" fmla="*/ 127000 w 260350"/>
                <a:gd name="connsiteY1" fmla="*/ 0 h 806450"/>
                <a:gd name="connsiteX2" fmla="*/ 234950 w 260350"/>
                <a:gd name="connsiteY2" fmla="*/ 158750 h 806450"/>
                <a:gd name="connsiteX3" fmla="*/ 260350 w 260350"/>
                <a:gd name="connsiteY3" fmla="*/ 450850 h 806450"/>
                <a:gd name="connsiteX4" fmla="*/ 101600 w 260350"/>
                <a:gd name="connsiteY4" fmla="*/ 806450 h 806450"/>
                <a:gd name="connsiteX5" fmla="*/ 0 w 260350"/>
                <a:gd name="connsiteY5" fmla="*/ 711200 h 806450"/>
                <a:gd name="connsiteX6" fmla="*/ 57150 w 260350"/>
                <a:gd name="connsiteY6" fmla="*/ 19050 h 806450"/>
                <a:gd name="connsiteX0" fmla="*/ 57150 w 260350"/>
                <a:gd name="connsiteY0" fmla="*/ 19050 h 806450"/>
                <a:gd name="connsiteX1" fmla="*/ 127000 w 260350"/>
                <a:gd name="connsiteY1" fmla="*/ 0 h 806450"/>
                <a:gd name="connsiteX2" fmla="*/ 234950 w 260350"/>
                <a:gd name="connsiteY2" fmla="*/ 158750 h 806450"/>
                <a:gd name="connsiteX3" fmla="*/ 260350 w 260350"/>
                <a:gd name="connsiteY3" fmla="*/ 450850 h 806450"/>
                <a:gd name="connsiteX4" fmla="*/ 101600 w 260350"/>
                <a:gd name="connsiteY4" fmla="*/ 806450 h 806450"/>
                <a:gd name="connsiteX5" fmla="*/ 0 w 260350"/>
                <a:gd name="connsiteY5" fmla="*/ 711200 h 806450"/>
                <a:gd name="connsiteX6" fmla="*/ 57150 w 260350"/>
                <a:gd name="connsiteY6" fmla="*/ 19050 h 806450"/>
                <a:gd name="connsiteX0" fmla="*/ 57150 w 260350"/>
                <a:gd name="connsiteY0" fmla="*/ 19050 h 806450"/>
                <a:gd name="connsiteX1" fmla="*/ 127000 w 260350"/>
                <a:gd name="connsiteY1" fmla="*/ 0 h 806450"/>
                <a:gd name="connsiteX2" fmla="*/ 234950 w 260350"/>
                <a:gd name="connsiteY2" fmla="*/ 158750 h 806450"/>
                <a:gd name="connsiteX3" fmla="*/ 260350 w 260350"/>
                <a:gd name="connsiteY3" fmla="*/ 450850 h 806450"/>
                <a:gd name="connsiteX4" fmla="*/ 101600 w 260350"/>
                <a:gd name="connsiteY4" fmla="*/ 806450 h 806450"/>
                <a:gd name="connsiteX5" fmla="*/ 0 w 260350"/>
                <a:gd name="connsiteY5" fmla="*/ 711200 h 806450"/>
                <a:gd name="connsiteX6" fmla="*/ 57150 w 260350"/>
                <a:gd name="connsiteY6" fmla="*/ 19050 h 806450"/>
                <a:gd name="connsiteX0" fmla="*/ 57150 w 234950"/>
                <a:gd name="connsiteY0" fmla="*/ 19050 h 806450"/>
                <a:gd name="connsiteX1" fmla="*/ 127000 w 234950"/>
                <a:gd name="connsiteY1" fmla="*/ 0 h 806450"/>
                <a:gd name="connsiteX2" fmla="*/ 234950 w 234950"/>
                <a:gd name="connsiteY2" fmla="*/ 158750 h 806450"/>
                <a:gd name="connsiteX3" fmla="*/ 101600 w 234950"/>
                <a:gd name="connsiteY3" fmla="*/ 806450 h 806450"/>
                <a:gd name="connsiteX4" fmla="*/ 0 w 234950"/>
                <a:gd name="connsiteY4" fmla="*/ 711200 h 806450"/>
                <a:gd name="connsiteX5" fmla="*/ 57150 w 234950"/>
                <a:gd name="connsiteY5" fmla="*/ 19050 h 806450"/>
                <a:gd name="connsiteX0" fmla="*/ 57150 w 255102"/>
                <a:gd name="connsiteY0" fmla="*/ 19050 h 806450"/>
                <a:gd name="connsiteX1" fmla="*/ 127000 w 255102"/>
                <a:gd name="connsiteY1" fmla="*/ 0 h 806450"/>
                <a:gd name="connsiteX2" fmla="*/ 234950 w 255102"/>
                <a:gd name="connsiteY2" fmla="*/ 158750 h 806450"/>
                <a:gd name="connsiteX3" fmla="*/ 101600 w 255102"/>
                <a:gd name="connsiteY3" fmla="*/ 806450 h 806450"/>
                <a:gd name="connsiteX4" fmla="*/ 0 w 255102"/>
                <a:gd name="connsiteY4" fmla="*/ 711200 h 806450"/>
                <a:gd name="connsiteX5" fmla="*/ 57150 w 255102"/>
                <a:gd name="connsiteY5" fmla="*/ 19050 h 806450"/>
                <a:gd name="connsiteX0" fmla="*/ 57150 w 260841"/>
                <a:gd name="connsiteY0" fmla="*/ 19050 h 806450"/>
                <a:gd name="connsiteX1" fmla="*/ 127000 w 260841"/>
                <a:gd name="connsiteY1" fmla="*/ 0 h 806450"/>
                <a:gd name="connsiteX2" fmla="*/ 234950 w 260841"/>
                <a:gd name="connsiteY2" fmla="*/ 158750 h 806450"/>
                <a:gd name="connsiteX3" fmla="*/ 101600 w 260841"/>
                <a:gd name="connsiteY3" fmla="*/ 806450 h 806450"/>
                <a:gd name="connsiteX4" fmla="*/ 0 w 260841"/>
                <a:gd name="connsiteY4" fmla="*/ 711200 h 806450"/>
                <a:gd name="connsiteX5" fmla="*/ 57150 w 260841"/>
                <a:gd name="connsiteY5" fmla="*/ 19050 h 806450"/>
                <a:gd name="connsiteX0" fmla="*/ 57150 w 254683"/>
                <a:gd name="connsiteY0" fmla="*/ 19050 h 808538"/>
                <a:gd name="connsiteX1" fmla="*/ 127000 w 254683"/>
                <a:gd name="connsiteY1" fmla="*/ 0 h 808538"/>
                <a:gd name="connsiteX2" fmla="*/ 234950 w 254683"/>
                <a:gd name="connsiteY2" fmla="*/ 158750 h 808538"/>
                <a:gd name="connsiteX3" fmla="*/ 101600 w 254683"/>
                <a:gd name="connsiteY3" fmla="*/ 806450 h 808538"/>
                <a:gd name="connsiteX4" fmla="*/ 0 w 254683"/>
                <a:gd name="connsiteY4" fmla="*/ 711200 h 808538"/>
                <a:gd name="connsiteX5" fmla="*/ 57150 w 254683"/>
                <a:gd name="connsiteY5" fmla="*/ 19050 h 808538"/>
                <a:gd name="connsiteX0" fmla="*/ 57150 w 234950"/>
                <a:gd name="connsiteY0" fmla="*/ 19050 h 712058"/>
                <a:gd name="connsiteX1" fmla="*/ 127000 w 234950"/>
                <a:gd name="connsiteY1" fmla="*/ 0 h 712058"/>
                <a:gd name="connsiteX2" fmla="*/ 234950 w 234950"/>
                <a:gd name="connsiteY2" fmla="*/ 158750 h 712058"/>
                <a:gd name="connsiteX3" fmla="*/ 0 w 234950"/>
                <a:gd name="connsiteY3" fmla="*/ 711200 h 712058"/>
                <a:gd name="connsiteX4" fmla="*/ 57150 w 234950"/>
                <a:gd name="connsiteY4" fmla="*/ 19050 h 712058"/>
                <a:gd name="connsiteX0" fmla="*/ 57150 w 234996"/>
                <a:gd name="connsiteY0" fmla="*/ 19050 h 792938"/>
                <a:gd name="connsiteX1" fmla="*/ 127000 w 234996"/>
                <a:gd name="connsiteY1" fmla="*/ 0 h 792938"/>
                <a:gd name="connsiteX2" fmla="*/ 234950 w 234996"/>
                <a:gd name="connsiteY2" fmla="*/ 158750 h 792938"/>
                <a:gd name="connsiteX3" fmla="*/ 155821 w 234996"/>
                <a:gd name="connsiteY3" fmla="*/ 742950 h 792938"/>
                <a:gd name="connsiteX4" fmla="*/ 0 w 234996"/>
                <a:gd name="connsiteY4" fmla="*/ 711200 h 792938"/>
                <a:gd name="connsiteX5" fmla="*/ 57150 w 234996"/>
                <a:gd name="connsiteY5" fmla="*/ 19050 h 792938"/>
                <a:gd name="connsiteX0" fmla="*/ 57150 w 251267"/>
                <a:gd name="connsiteY0" fmla="*/ 19050 h 792938"/>
                <a:gd name="connsiteX1" fmla="*/ 127000 w 251267"/>
                <a:gd name="connsiteY1" fmla="*/ 0 h 792938"/>
                <a:gd name="connsiteX2" fmla="*/ 234950 w 251267"/>
                <a:gd name="connsiteY2" fmla="*/ 158750 h 792938"/>
                <a:gd name="connsiteX3" fmla="*/ 155821 w 251267"/>
                <a:gd name="connsiteY3" fmla="*/ 742950 h 792938"/>
                <a:gd name="connsiteX4" fmla="*/ 0 w 251267"/>
                <a:gd name="connsiteY4" fmla="*/ 711200 h 792938"/>
                <a:gd name="connsiteX5" fmla="*/ 57150 w 251267"/>
                <a:gd name="connsiteY5" fmla="*/ 19050 h 792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1267" h="792938">
                  <a:moveTo>
                    <a:pt x="57150" y="19050"/>
                  </a:moveTo>
                  <a:lnTo>
                    <a:pt x="127000" y="0"/>
                  </a:lnTo>
                  <a:cubicBezTo>
                    <a:pt x="224367" y="59267"/>
                    <a:pt x="213783" y="86783"/>
                    <a:pt x="234950" y="158750"/>
                  </a:cubicBezTo>
                  <a:cubicBezTo>
                    <a:pt x="236578" y="236008"/>
                    <a:pt x="302929" y="434975"/>
                    <a:pt x="155821" y="742950"/>
                  </a:cubicBezTo>
                  <a:cubicBezTo>
                    <a:pt x="116663" y="835025"/>
                    <a:pt x="13270" y="785283"/>
                    <a:pt x="0" y="711200"/>
                  </a:cubicBezTo>
                  <a:lnTo>
                    <a:pt x="57150" y="19050"/>
                  </a:lnTo>
                  <a:close/>
                </a:path>
              </a:pathLst>
            </a:custGeom>
            <a:solidFill>
              <a:srgbClr val="FBEAC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4" name="サングラス"/>
            <p:cNvGrpSpPr/>
            <p:nvPr/>
          </p:nvGrpSpPr>
          <p:grpSpPr>
            <a:xfrm>
              <a:off x="8140321" y="3282779"/>
              <a:ext cx="2090855" cy="632972"/>
              <a:chOff x="1952367" y="1669061"/>
              <a:chExt cx="2090855" cy="632972"/>
            </a:xfrm>
          </p:grpSpPr>
          <p:sp>
            <p:nvSpPr>
              <p:cNvPr id="10" name="片側の 2 つの角を切り取った四角形 9"/>
              <p:cNvSpPr/>
              <p:nvPr/>
            </p:nvSpPr>
            <p:spPr>
              <a:xfrm rot="10800000">
                <a:off x="1952367" y="1755142"/>
                <a:ext cx="644116" cy="546891"/>
              </a:xfrm>
              <a:custGeom>
                <a:avLst/>
                <a:gdLst>
                  <a:gd name="connsiteX0" fmla="*/ 91018 w 674051"/>
                  <a:gd name="connsiteY0" fmla="*/ 0 h 546100"/>
                  <a:gd name="connsiteX1" fmla="*/ 583033 w 674051"/>
                  <a:gd name="connsiteY1" fmla="*/ 0 h 546100"/>
                  <a:gd name="connsiteX2" fmla="*/ 674051 w 674051"/>
                  <a:gd name="connsiteY2" fmla="*/ 91018 h 546100"/>
                  <a:gd name="connsiteX3" fmla="*/ 674051 w 674051"/>
                  <a:gd name="connsiteY3" fmla="*/ 546100 h 546100"/>
                  <a:gd name="connsiteX4" fmla="*/ 674051 w 674051"/>
                  <a:gd name="connsiteY4" fmla="*/ 546100 h 546100"/>
                  <a:gd name="connsiteX5" fmla="*/ 0 w 674051"/>
                  <a:gd name="connsiteY5" fmla="*/ 546100 h 546100"/>
                  <a:gd name="connsiteX6" fmla="*/ 0 w 674051"/>
                  <a:gd name="connsiteY6" fmla="*/ 546100 h 546100"/>
                  <a:gd name="connsiteX7" fmla="*/ 0 w 674051"/>
                  <a:gd name="connsiteY7" fmla="*/ 91018 h 546100"/>
                  <a:gd name="connsiteX8" fmla="*/ 91018 w 674051"/>
                  <a:gd name="connsiteY8" fmla="*/ 0 h 546100"/>
                  <a:gd name="connsiteX0" fmla="*/ 91018 w 680793"/>
                  <a:gd name="connsiteY0" fmla="*/ 0 h 546100"/>
                  <a:gd name="connsiteX1" fmla="*/ 583033 w 680793"/>
                  <a:gd name="connsiteY1" fmla="*/ 0 h 546100"/>
                  <a:gd name="connsiteX2" fmla="*/ 674051 w 680793"/>
                  <a:gd name="connsiteY2" fmla="*/ 91018 h 546100"/>
                  <a:gd name="connsiteX3" fmla="*/ 674051 w 680793"/>
                  <a:gd name="connsiteY3" fmla="*/ 546100 h 546100"/>
                  <a:gd name="connsiteX4" fmla="*/ 674051 w 680793"/>
                  <a:gd name="connsiteY4" fmla="*/ 546100 h 546100"/>
                  <a:gd name="connsiteX5" fmla="*/ 0 w 680793"/>
                  <a:gd name="connsiteY5" fmla="*/ 546100 h 546100"/>
                  <a:gd name="connsiteX6" fmla="*/ 0 w 680793"/>
                  <a:gd name="connsiteY6" fmla="*/ 546100 h 546100"/>
                  <a:gd name="connsiteX7" fmla="*/ 0 w 680793"/>
                  <a:gd name="connsiteY7" fmla="*/ 91018 h 546100"/>
                  <a:gd name="connsiteX8" fmla="*/ 91018 w 680793"/>
                  <a:gd name="connsiteY8" fmla="*/ 0 h 546100"/>
                  <a:gd name="connsiteX0" fmla="*/ 91018 w 680793"/>
                  <a:gd name="connsiteY0" fmla="*/ 11377 h 557477"/>
                  <a:gd name="connsiteX1" fmla="*/ 583033 w 680793"/>
                  <a:gd name="connsiteY1" fmla="*/ 11377 h 557477"/>
                  <a:gd name="connsiteX2" fmla="*/ 674051 w 680793"/>
                  <a:gd name="connsiteY2" fmla="*/ 102395 h 557477"/>
                  <a:gd name="connsiteX3" fmla="*/ 674051 w 680793"/>
                  <a:gd name="connsiteY3" fmla="*/ 557477 h 557477"/>
                  <a:gd name="connsiteX4" fmla="*/ 674051 w 680793"/>
                  <a:gd name="connsiteY4" fmla="*/ 557477 h 557477"/>
                  <a:gd name="connsiteX5" fmla="*/ 0 w 680793"/>
                  <a:gd name="connsiteY5" fmla="*/ 557477 h 557477"/>
                  <a:gd name="connsiteX6" fmla="*/ 0 w 680793"/>
                  <a:gd name="connsiteY6" fmla="*/ 557477 h 557477"/>
                  <a:gd name="connsiteX7" fmla="*/ 0 w 680793"/>
                  <a:gd name="connsiteY7" fmla="*/ 102395 h 557477"/>
                  <a:gd name="connsiteX8" fmla="*/ 91018 w 680793"/>
                  <a:gd name="connsiteY8" fmla="*/ 11377 h 557477"/>
                  <a:gd name="connsiteX0" fmla="*/ 91018 w 680793"/>
                  <a:gd name="connsiteY0" fmla="*/ 17546 h 563646"/>
                  <a:gd name="connsiteX1" fmla="*/ 583033 w 680793"/>
                  <a:gd name="connsiteY1" fmla="*/ 17546 h 563646"/>
                  <a:gd name="connsiteX2" fmla="*/ 674051 w 680793"/>
                  <a:gd name="connsiteY2" fmla="*/ 108564 h 563646"/>
                  <a:gd name="connsiteX3" fmla="*/ 674051 w 680793"/>
                  <a:gd name="connsiteY3" fmla="*/ 563646 h 563646"/>
                  <a:gd name="connsiteX4" fmla="*/ 674051 w 680793"/>
                  <a:gd name="connsiteY4" fmla="*/ 563646 h 563646"/>
                  <a:gd name="connsiteX5" fmla="*/ 0 w 680793"/>
                  <a:gd name="connsiteY5" fmla="*/ 563646 h 563646"/>
                  <a:gd name="connsiteX6" fmla="*/ 0 w 680793"/>
                  <a:gd name="connsiteY6" fmla="*/ 563646 h 563646"/>
                  <a:gd name="connsiteX7" fmla="*/ 0 w 680793"/>
                  <a:gd name="connsiteY7" fmla="*/ 108564 h 563646"/>
                  <a:gd name="connsiteX8" fmla="*/ 91018 w 680793"/>
                  <a:gd name="connsiteY8" fmla="*/ 17546 h 563646"/>
                  <a:gd name="connsiteX0" fmla="*/ 91018 w 680793"/>
                  <a:gd name="connsiteY0" fmla="*/ 18624 h 564724"/>
                  <a:gd name="connsiteX1" fmla="*/ 583033 w 680793"/>
                  <a:gd name="connsiteY1" fmla="*/ 18624 h 564724"/>
                  <a:gd name="connsiteX2" fmla="*/ 674051 w 680793"/>
                  <a:gd name="connsiteY2" fmla="*/ 216322 h 564724"/>
                  <a:gd name="connsiteX3" fmla="*/ 674051 w 680793"/>
                  <a:gd name="connsiteY3" fmla="*/ 564724 h 564724"/>
                  <a:gd name="connsiteX4" fmla="*/ 674051 w 680793"/>
                  <a:gd name="connsiteY4" fmla="*/ 564724 h 564724"/>
                  <a:gd name="connsiteX5" fmla="*/ 0 w 680793"/>
                  <a:gd name="connsiteY5" fmla="*/ 564724 h 564724"/>
                  <a:gd name="connsiteX6" fmla="*/ 0 w 680793"/>
                  <a:gd name="connsiteY6" fmla="*/ 564724 h 564724"/>
                  <a:gd name="connsiteX7" fmla="*/ 0 w 680793"/>
                  <a:gd name="connsiteY7" fmla="*/ 109642 h 564724"/>
                  <a:gd name="connsiteX8" fmla="*/ 91018 w 680793"/>
                  <a:gd name="connsiteY8" fmla="*/ 18624 h 564724"/>
                  <a:gd name="connsiteX0" fmla="*/ 97760 w 687535"/>
                  <a:gd name="connsiteY0" fmla="*/ 18624 h 564724"/>
                  <a:gd name="connsiteX1" fmla="*/ 589775 w 687535"/>
                  <a:gd name="connsiteY1" fmla="*/ 18624 h 564724"/>
                  <a:gd name="connsiteX2" fmla="*/ 680793 w 687535"/>
                  <a:gd name="connsiteY2" fmla="*/ 216322 h 564724"/>
                  <a:gd name="connsiteX3" fmla="*/ 680793 w 687535"/>
                  <a:gd name="connsiteY3" fmla="*/ 564724 h 564724"/>
                  <a:gd name="connsiteX4" fmla="*/ 680793 w 687535"/>
                  <a:gd name="connsiteY4" fmla="*/ 564724 h 564724"/>
                  <a:gd name="connsiteX5" fmla="*/ 6742 w 687535"/>
                  <a:gd name="connsiteY5" fmla="*/ 564724 h 564724"/>
                  <a:gd name="connsiteX6" fmla="*/ 6742 w 687535"/>
                  <a:gd name="connsiteY6" fmla="*/ 564724 h 564724"/>
                  <a:gd name="connsiteX7" fmla="*/ 6742 w 687535"/>
                  <a:gd name="connsiteY7" fmla="*/ 109642 h 564724"/>
                  <a:gd name="connsiteX8" fmla="*/ 97760 w 687535"/>
                  <a:gd name="connsiteY8" fmla="*/ 18624 h 564724"/>
                  <a:gd name="connsiteX0" fmla="*/ 103847 w 693622"/>
                  <a:gd name="connsiteY0" fmla="*/ 18624 h 564724"/>
                  <a:gd name="connsiteX1" fmla="*/ 595862 w 693622"/>
                  <a:gd name="connsiteY1" fmla="*/ 18624 h 564724"/>
                  <a:gd name="connsiteX2" fmla="*/ 686880 w 693622"/>
                  <a:gd name="connsiteY2" fmla="*/ 216322 h 564724"/>
                  <a:gd name="connsiteX3" fmla="*/ 686880 w 693622"/>
                  <a:gd name="connsiteY3" fmla="*/ 564724 h 564724"/>
                  <a:gd name="connsiteX4" fmla="*/ 686880 w 693622"/>
                  <a:gd name="connsiteY4" fmla="*/ 564724 h 564724"/>
                  <a:gd name="connsiteX5" fmla="*/ 12829 w 693622"/>
                  <a:gd name="connsiteY5" fmla="*/ 564724 h 564724"/>
                  <a:gd name="connsiteX6" fmla="*/ 12829 w 693622"/>
                  <a:gd name="connsiteY6" fmla="*/ 564724 h 564724"/>
                  <a:gd name="connsiteX7" fmla="*/ 5209 w 693622"/>
                  <a:gd name="connsiteY7" fmla="*/ 216322 h 564724"/>
                  <a:gd name="connsiteX8" fmla="*/ 103847 w 693622"/>
                  <a:gd name="connsiteY8" fmla="*/ 18624 h 564724"/>
                  <a:gd name="connsiteX0" fmla="*/ 103847 w 693622"/>
                  <a:gd name="connsiteY0" fmla="*/ 14738 h 568458"/>
                  <a:gd name="connsiteX1" fmla="*/ 595862 w 693622"/>
                  <a:gd name="connsiteY1" fmla="*/ 22358 h 568458"/>
                  <a:gd name="connsiteX2" fmla="*/ 686880 w 693622"/>
                  <a:gd name="connsiteY2" fmla="*/ 220056 h 568458"/>
                  <a:gd name="connsiteX3" fmla="*/ 686880 w 693622"/>
                  <a:gd name="connsiteY3" fmla="*/ 568458 h 568458"/>
                  <a:gd name="connsiteX4" fmla="*/ 686880 w 693622"/>
                  <a:gd name="connsiteY4" fmla="*/ 568458 h 568458"/>
                  <a:gd name="connsiteX5" fmla="*/ 12829 w 693622"/>
                  <a:gd name="connsiteY5" fmla="*/ 568458 h 568458"/>
                  <a:gd name="connsiteX6" fmla="*/ 12829 w 693622"/>
                  <a:gd name="connsiteY6" fmla="*/ 568458 h 568458"/>
                  <a:gd name="connsiteX7" fmla="*/ 5209 w 693622"/>
                  <a:gd name="connsiteY7" fmla="*/ 220056 h 568458"/>
                  <a:gd name="connsiteX8" fmla="*/ 103847 w 693622"/>
                  <a:gd name="connsiteY8" fmla="*/ 14738 h 568458"/>
                  <a:gd name="connsiteX0" fmla="*/ 103847 w 693622"/>
                  <a:gd name="connsiteY0" fmla="*/ 14738 h 568458"/>
                  <a:gd name="connsiteX1" fmla="*/ 595862 w 693622"/>
                  <a:gd name="connsiteY1" fmla="*/ 22358 h 568458"/>
                  <a:gd name="connsiteX2" fmla="*/ 686880 w 693622"/>
                  <a:gd name="connsiteY2" fmla="*/ 220056 h 568458"/>
                  <a:gd name="connsiteX3" fmla="*/ 686880 w 693622"/>
                  <a:gd name="connsiteY3" fmla="*/ 568458 h 568458"/>
                  <a:gd name="connsiteX4" fmla="*/ 686880 w 693622"/>
                  <a:gd name="connsiteY4" fmla="*/ 568458 h 568458"/>
                  <a:gd name="connsiteX5" fmla="*/ 12829 w 693622"/>
                  <a:gd name="connsiteY5" fmla="*/ 568458 h 568458"/>
                  <a:gd name="connsiteX6" fmla="*/ 12829 w 693622"/>
                  <a:gd name="connsiteY6" fmla="*/ 568458 h 568458"/>
                  <a:gd name="connsiteX7" fmla="*/ 5209 w 693622"/>
                  <a:gd name="connsiteY7" fmla="*/ 220056 h 568458"/>
                  <a:gd name="connsiteX8" fmla="*/ 103847 w 693622"/>
                  <a:gd name="connsiteY8" fmla="*/ 14738 h 568458"/>
                  <a:gd name="connsiteX0" fmla="*/ 99997 w 689772"/>
                  <a:gd name="connsiteY0" fmla="*/ 14738 h 568458"/>
                  <a:gd name="connsiteX1" fmla="*/ 592012 w 689772"/>
                  <a:gd name="connsiteY1" fmla="*/ 22358 h 568458"/>
                  <a:gd name="connsiteX2" fmla="*/ 683030 w 689772"/>
                  <a:gd name="connsiteY2" fmla="*/ 220056 h 568458"/>
                  <a:gd name="connsiteX3" fmla="*/ 683030 w 689772"/>
                  <a:gd name="connsiteY3" fmla="*/ 568458 h 568458"/>
                  <a:gd name="connsiteX4" fmla="*/ 683030 w 689772"/>
                  <a:gd name="connsiteY4" fmla="*/ 568458 h 568458"/>
                  <a:gd name="connsiteX5" fmla="*/ 8979 w 689772"/>
                  <a:gd name="connsiteY5" fmla="*/ 568458 h 568458"/>
                  <a:gd name="connsiteX6" fmla="*/ 39936 w 689772"/>
                  <a:gd name="connsiteY6" fmla="*/ 520833 h 568458"/>
                  <a:gd name="connsiteX7" fmla="*/ 1359 w 689772"/>
                  <a:gd name="connsiteY7" fmla="*/ 220056 h 568458"/>
                  <a:gd name="connsiteX8" fmla="*/ 99997 w 689772"/>
                  <a:gd name="connsiteY8" fmla="*/ 14738 h 568458"/>
                  <a:gd name="connsiteX0" fmla="*/ 99997 w 689772"/>
                  <a:gd name="connsiteY0" fmla="*/ 14738 h 568458"/>
                  <a:gd name="connsiteX1" fmla="*/ 592012 w 689772"/>
                  <a:gd name="connsiteY1" fmla="*/ 22358 h 568458"/>
                  <a:gd name="connsiteX2" fmla="*/ 683030 w 689772"/>
                  <a:gd name="connsiteY2" fmla="*/ 220056 h 568458"/>
                  <a:gd name="connsiteX3" fmla="*/ 683030 w 689772"/>
                  <a:gd name="connsiteY3" fmla="*/ 568458 h 568458"/>
                  <a:gd name="connsiteX4" fmla="*/ 683030 w 689772"/>
                  <a:gd name="connsiteY4" fmla="*/ 568458 h 568458"/>
                  <a:gd name="connsiteX5" fmla="*/ 213766 w 689772"/>
                  <a:gd name="connsiteY5" fmla="*/ 554171 h 568458"/>
                  <a:gd name="connsiteX6" fmla="*/ 39936 w 689772"/>
                  <a:gd name="connsiteY6" fmla="*/ 520833 h 568458"/>
                  <a:gd name="connsiteX7" fmla="*/ 1359 w 689772"/>
                  <a:gd name="connsiteY7" fmla="*/ 220056 h 568458"/>
                  <a:gd name="connsiteX8" fmla="*/ 99997 w 689772"/>
                  <a:gd name="connsiteY8" fmla="*/ 14738 h 568458"/>
                  <a:gd name="connsiteX0" fmla="*/ 99494 w 689269"/>
                  <a:gd name="connsiteY0" fmla="*/ 14738 h 568458"/>
                  <a:gd name="connsiteX1" fmla="*/ 591509 w 689269"/>
                  <a:gd name="connsiteY1" fmla="*/ 22358 h 568458"/>
                  <a:gd name="connsiteX2" fmla="*/ 682527 w 689269"/>
                  <a:gd name="connsiteY2" fmla="*/ 220056 h 568458"/>
                  <a:gd name="connsiteX3" fmla="*/ 682527 w 689269"/>
                  <a:gd name="connsiteY3" fmla="*/ 568458 h 568458"/>
                  <a:gd name="connsiteX4" fmla="*/ 682527 w 689269"/>
                  <a:gd name="connsiteY4" fmla="*/ 568458 h 568458"/>
                  <a:gd name="connsiteX5" fmla="*/ 213263 w 689269"/>
                  <a:gd name="connsiteY5" fmla="*/ 554171 h 568458"/>
                  <a:gd name="connsiteX6" fmla="*/ 48958 w 689269"/>
                  <a:gd name="connsiteY6" fmla="*/ 511308 h 568458"/>
                  <a:gd name="connsiteX7" fmla="*/ 856 w 689269"/>
                  <a:gd name="connsiteY7" fmla="*/ 220056 h 568458"/>
                  <a:gd name="connsiteX8" fmla="*/ 99494 w 689269"/>
                  <a:gd name="connsiteY8" fmla="*/ 14738 h 568458"/>
                  <a:gd name="connsiteX0" fmla="*/ 53583 w 643358"/>
                  <a:gd name="connsiteY0" fmla="*/ 14738 h 568458"/>
                  <a:gd name="connsiteX1" fmla="*/ 545598 w 643358"/>
                  <a:gd name="connsiteY1" fmla="*/ 22358 h 568458"/>
                  <a:gd name="connsiteX2" fmla="*/ 636616 w 643358"/>
                  <a:gd name="connsiteY2" fmla="*/ 220056 h 568458"/>
                  <a:gd name="connsiteX3" fmla="*/ 636616 w 643358"/>
                  <a:gd name="connsiteY3" fmla="*/ 568458 h 568458"/>
                  <a:gd name="connsiteX4" fmla="*/ 636616 w 643358"/>
                  <a:gd name="connsiteY4" fmla="*/ 568458 h 568458"/>
                  <a:gd name="connsiteX5" fmla="*/ 167352 w 643358"/>
                  <a:gd name="connsiteY5" fmla="*/ 554171 h 568458"/>
                  <a:gd name="connsiteX6" fmla="*/ 3047 w 643358"/>
                  <a:gd name="connsiteY6" fmla="*/ 511308 h 568458"/>
                  <a:gd name="connsiteX7" fmla="*/ 7333 w 643358"/>
                  <a:gd name="connsiteY7" fmla="*/ 243868 h 568458"/>
                  <a:gd name="connsiteX8" fmla="*/ 53583 w 643358"/>
                  <a:gd name="connsiteY8" fmla="*/ 14738 h 568458"/>
                  <a:gd name="connsiteX0" fmla="*/ 41330 w 677355"/>
                  <a:gd name="connsiteY0" fmla="*/ 221614 h 546204"/>
                  <a:gd name="connsiteX1" fmla="*/ 579595 w 677355"/>
                  <a:gd name="connsiteY1" fmla="*/ 104 h 546204"/>
                  <a:gd name="connsiteX2" fmla="*/ 670613 w 677355"/>
                  <a:gd name="connsiteY2" fmla="*/ 197802 h 546204"/>
                  <a:gd name="connsiteX3" fmla="*/ 670613 w 677355"/>
                  <a:gd name="connsiteY3" fmla="*/ 546204 h 546204"/>
                  <a:gd name="connsiteX4" fmla="*/ 670613 w 677355"/>
                  <a:gd name="connsiteY4" fmla="*/ 546204 h 546204"/>
                  <a:gd name="connsiteX5" fmla="*/ 201349 w 677355"/>
                  <a:gd name="connsiteY5" fmla="*/ 531917 h 546204"/>
                  <a:gd name="connsiteX6" fmla="*/ 37044 w 677355"/>
                  <a:gd name="connsiteY6" fmla="*/ 489054 h 546204"/>
                  <a:gd name="connsiteX7" fmla="*/ 41330 w 677355"/>
                  <a:gd name="connsiteY7" fmla="*/ 221614 h 546204"/>
                  <a:gd name="connsiteX0" fmla="*/ 55135 w 653060"/>
                  <a:gd name="connsiteY0" fmla="*/ 67975 h 561634"/>
                  <a:gd name="connsiteX1" fmla="*/ 555300 w 653060"/>
                  <a:gd name="connsiteY1" fmla="*/ 15534 h 561634"/>
                  <a:gd name="connsiteX2" fmla="*/ 646318 w 653060"/>
                  <a:gd name="connsiteY2" fmla="*/ 213232 h 561634"/>
                  <a:gd name="connsiteX3" fmla="*/ 646318 w 653060"/>
                  <a:gd name="connsiteY3" fmla="*/ 561634 h 561634"/>
                  <a:gd name="connsiteX4" fmla="*/ 646318 w 653060"/>
                  <a:gd name="connsiteY4" fmla="*/ 561634 h 561634"/>
                  <a:gd name="connsiteX5" fmla="*/ 177054 w 653060"/>
                  <a:gd name="connsiteY5" fmla="*/ 547347 h 561634"/>
                  <a:gd name="connsiteX6" fmla="*/ 12749 w 653060"/>
                  <a:gd name="connsiteY6" fmla="*/ 504484 h 561634"/>
                  <a:gd name="connsiteX7" fmla="*/ 55135 w 653060"/>
                  <a:gd name="connsiteY7" fmla="*/ 67975 h 561634"/>
                  <a:gd name="connsiteX0" fmla="*/ 55135 w 653060"/>
                  <a:gd name="connsiteY0" fmla="*/ 11810 h 505469"/>
                  <a:gd name="connsiteX1" fmla="*/ 646318 w 653060"/>
                  <a:gd name="connsiteY1" fmla="*/ 157067 h 505469"/>
                  <a:gd name="connsiteX2" fmla="*/ 646318 w 653060"/>
                  <a:gd name="connsiteY2" fmla="*/ 505469 h 505469"/>
                  <a:gd name="connsiteX3" fmla="*/ 646318 w 653060"/>
                  <a:gd name="connsiteY3" fmla="*/ 505469 h 505469"/>
                  <a:gd name="connsiteX4" fmla="*/ 177054 w 653060"/>
                  <a:gd name="connsiteY4" fmla="*/ 491182 h 505469"/>
                  <a:gd name="connsiteX5" fmla="*/ 12749 w 653060"/>
                  <a:gd name="connsiteY5" fmla="*/ 448319 h 505469"/>
                  <a:gd name="connsiteX6" fmla="*/ 55135 w 653060"/>
                  <a:gd name="connsiteY6" fmla="*/ 11810 h 505469"/>
                  <a:gd name="connsiteX0" fmla="*/ 60189 w 651381"/>
                  <a:gd name="connsiteY0" fmla="*/ 36040 h 529699"/>
                  <a:gd name="connsiteX1" fmla="*/ 637084 w 651381"/>
                  <a:gd name="connsiteY1" fmla="*/ 81284 h 529699"/>
                  <a:gd name="connsiteX2" fmla="*/ 651372 w 651381"/>
                  <a:gd name="connsiteY2" fmla="*/ 529699 h 529699"/>
                  <a:gd name="connsiteX3" fmla="*/ 651372 w 651381"/>
                  <a:gd name="connsiteY3" fmla="*/ 529699 h 529699"/>
                  <a:gd name="connsiteX4" fmla="*/ 182108 w 651381"/>
                  <a:gd name="connsiteY4" fmla="*/ 515412 h 529699"/>
                  <a:gd name="connsiteX5" fmla="*/ 17803 w 651381"/>
                  <a:gd name="connsiteY5" fmla="*/ 472549 h 529699"/>
                  <a:gd name="connsiteX6" fmla="*/ 60189 w 651381"/>
                  <a:gd name="connsiteY6" fmla="*/ 36040 h 529699"/>
                  <a:gd name="connsiteX0" fmla="*/ 60189 w 664115"/>
                  <a:gd name="connsiteY0" fmla="*/ 45253 h 538912"/>
                  <a:gd name="connsiteX1" fmla="*/ 637084 w 664115"/>
                  <a:gd name="connsiteY1" fmla="*/ 90497 h 538912"/>
                  <a:gd name="connsiteX2" fmla="*/ 651372 w 664115"/>
                  <a:gd name="connsiteY2" fmla="*/ 538912 h 538912"/>
                  <a:gd name="connsiteX3" fmla="*/ 651372 w 664115"/>
                  <a:gd name="connsiteY3" fmla="*/ 538912 h 538912"/>
                  <a:gd name="connsiteX4" fmla="*/ 182108 w 664115"/>
                  <a:gd name="connsiteY4" fmla="*/ 524625 h 538912"/>
                  <a:gd name="connsiteX5" fmla="*/ 17803 w 664115"/>
                  <a:gd name="connsiteY5" fmla="*/ 481762 h 538912"/>
                  <a:gd name="connsiteX6" fmla="*/ 60189 w 664115"/>
                  <a:gd name="connsiteY6" fmla="*/ 45253 h 538912"/>
                  <a:gd name="connsiteX0" fmla="*/ 67520 w 671446"/>
                  <a:gd name="connsiteY0" fmla="*/ 36041 h 529700"/>
                  <a:gd name="connsiteX1" fmla="*/ 644415 w 671446"/>
                  <a:gd name="connsiteY1" fmla="*/ 81285 h 529700"/>
                  <a:gd name="connsiteX2" fmla="*/ 658703 w 671446"/>
                  <a:gd name="connsiteY2" fmla="*/ 529700 h 529700"/>
                  <a:gd name="connsiteX3" fmla="*/ 658703 w 671446"/>
                  <a:gd name="connsiteY3" fmla="*/ 529700 h 529700"/>
                  <a:gd name="connsiteX4" fmla="*/ 189439 w 671446"/>
                  <a:gd name="connsiteY4" fmla="*/ 515413 h 529700"/>
                  <a:gd name="connsiteX5" fmla="*/ 25134 w 671446"/>
                  <a:gd name="connsiteY5" fmla="*/ 472550 h 529700"/>
                  <a:gd name="connsiteX6" fmla="*/ 67520 w 671446"/>
                  <a:gd name="connsiteY6" fmla="*/ 36041 h 529700"/>
                  <a:gd name="connsiteX0" fmla="*/ 52784 w 656710"/>
                  <a:gd name="connsiteY0" fmla="*/ 30833 h 524492"/>
                  <a:gd name="connsiteX1" fmla="*/ 629679 w 656710"/>
                  <a:gd name="connsiteY1" fmla="*/ 76077 h 524492"/>
                  <a:gd name="connsiteX2" fmla="*/ 643967 w 656710"/>
                  <a:gd name="connsiteY2" fmla="*/ 524492 h 524492"/>
                  <a:gd name="connsiteX3" fmla="*/ 643967 w 656710"/>
                  <a:gd name="connsiteY3" fmla="*/ 524492 h 524492"/>
                  <a:gd name="connsiteX4" fmla="*/ 174703 w 656710"/>
                  <a:gd name="connsiteY4" fmla="*/ 510205 h 524492"/>
                  <a:gd name="connsiteX5" fmla="*/ 10398 w 656710"/>
                  <a:gd name="connsiteY5" fmla="*/ 467342 h 524492"/>
                  <a:gd name="connsiteX6" fmla="*/ 52784 w 656710"/>
                  <a:gd name="connsiteY6" fmla="*/ 30833 h 524492"/>
                  <a:gd name="connsiteX0" fmla="*/ 52784 w 656710"/>
                  <a:gd name="connsiteY0" fmla="*/ 40364 h 534023"/>
                  <a:gd name="connsiteX1" fmla="*/ 629679 w 656710"/>
                  <a:gd name="connsiteY1" fmla="*/ 85608 h 534023"/>
                  <a:gd name="connsiteX2" fmla="*/ 643967 w 656710"/>
                  <a:gd name="connsiteY2" fmla="*/ 534023 h 534023"/>
                  <a:gd name="connsiteX3" fmla="*/ 643967 w 656710"/>
                  <a:gd name="connsiteY3" fmla="*/ 534023 h 534023"/>
                  <a:gd name="connsiteX4" fmla="*/ 174703 w 656710"/>
                  <a:gd name="connsiteY4" fmla="*/ 519736 h 534023"/>
                  <a:gd name="connsiteX5" fmla="*/ 10398 w 656710"/>
                  <a:gd name="connsiteY5" fmla="*/ 476873 h 534023"/>
                  <a:gd name="connsiteX6" fmla="*/ 52784 w 656710"/>
                  <a:gd name="connsiteY6" fmla="*/ 40364 h 534023"/>
                  <a:gd name="connsiteX0" fmla="*/ 66056 w 658673"/>
                  <a:gd name="connsiteY0" fmla="*/ 45253 h 538912"/>
                  <a:gd name="connsiteX1" fmla="*/ 619139 w 658673"/>
                  <a:gd name="connsiteY1" fmla="*/ 90497 h 538912"/>
                  <a:gd name="connsiteX2" fmla="*/ 657239 w 658673"/>
                  <a:gd name="connsiteY2" fmla="*/ 538912 h 538912"/>
                  <a:gd name="connsiteX3" fmla="*/ 657239 w 658673"/>
                  <a:gd name="connsiteY3" fmla="*/ 538912 h 538912"/>
                  <a:gd name="connsiteX4" fmla="*/ 187975 w 658673"/>
                  <a:gd name="connsiteY4" fmla="*/ 524625 h 538912"/>
                  <a:gd name="connsiteX5" fmla="*/ 23670 w 658673"/>
                  <a:gd name="connsiteY5" fmla="*/ 481762 h 538912"/>
                  <a:gd name="connsiteX6" fmla="*/ 66056 w 658673"/>
                  <a:gd name="connsiteY6" fmla="*/ 45253 h 538912"/>
                  <a:gd name="connsiteX0" fmla="*/ 56598 w 649215"/>
                  <a:gd name="connsiteY0" fmla="*/ 50221 h 543880"/>
                  <a:gd name="connsiteX1" fmla="*/ 609681 w 649215"/>
                  <a:gd name="connsiteY1" fmla="*/ 95465 h 543880"/>
                  <a:gd name="connsiteX2" fmla="*/ 647781 w 649215"/>
                  <a:gd name="connsiteY2" fmla="*/ 543880 h 543880"/>
                  <a:gd name="connsiteX3" fmla="*/ 647781 w 649215"/>
                  <a:gd name="connsiteY3" fmla="*/ 543880 h 543880"/>
                  <a:gd name="connsiteX4" fmla="*/ 178517 w 649215"/>
                  <a:gd name="connsiteY4" fmla="*/ 529593 h 543880"/>
                  <a:gd name="connsiteX5" fmla="*/ 14212 w 649215"/>
                  <a:gd name="connsiteY5" fmla="*/ 486730 h 543880"/>
                  <a:gd name="connsiteX6" fmla="*/ 56598 w 649215"/>
                  <a:gd name="connsiteY6" fmla="*/ 50221 h 543880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173418 w 644116"/>
                  <a:gd name="connsiteY4" fmla="*/ 532604 h 546891"/>
                  <a:gd name="connsiteX5" fmla="*/ 9113 w 644116"/>
                  <a:gd name="connsiteY5" fmla="*/ 489741 h 546891"/>
                  <a:gd name="connsiteX6" fmla="*/ 51499 w 644116"/>
                  <a:gd name="connsiteY6" fmla="*/ 53232 h 546891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9113 w 644116"/>
                  <a:gd name="connsiteY4" fmla="*/ 489741 h 546891"/>
                  <a:gd name="connsiteX5" fmla="*/ 51499 w 644116"/>
                  <a:gd name="connsiteY5" fmla="*/ 53232 h 546891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210470 w 644116"/>
                  <a:gd name="connsiteY4" fmla="*/ 535145 h 546891"/>
                  <a:gd name="connsiteX5" fmla="*/ 9113 w 644116"/>
                  <a:gd name="connsiteY5" fmla="*/ 489741 h 546891"/>
                  <a:gd name="connsiteX6" fmla="*/ 51499 w 644116"/>
                  <a:gd name="connsiteY6" fmla="*/ 53232 h 5468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44116" h="546891">
                    <a:moveTo>
                      <a:pt x="51499" y="53232"/>
                    </a:moveTo>
                    <a:cubicBezTo>
                      <a:pt x="100737" y="-31029"/>
                      <a:pt x="553677" y="-14757"/>
                      <a:pt x="604582" y="98476"/>
                    </a:cubicBezTo>
                    <a:cubicBezTo>
                      <a:pt x="655487" y="211709"/>
                      <a:pt x="642682" y="471044"/>
                      <a:pt x="642682" y="546891"/>
                    </a:cubicBezTo>
                    <a:lnTo>
                      <a:pt x="642682" y="546891"/>
                    </a:lnTo>
                    <a:cubicBezTo>
                      <a:pt x="536711" y="535832"/>
                      <a:pt x="316441" y="546204"/>
                      <a:pt x="210470" y="535145"/>
                    </a:cubicBezTo>
                    <a:lnTo>
                      <a:pt x="9113" y="489741"/>
                    </a:lnTo>
                    <a:cubicBezTo>
                      <a:pt x="-11207" y="409846"/>
                      <a:pt x="2261" y="137493"/>
                      <a:pt x="51499" y="53232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" name="片側の 2 つの角を切り取った四角形 9"/>
              <p:cNvSpPr/>
              <p:nvPr/>
            </p:nvSpPr>
            <p:spPr>
              <a:xfrm rot="10800000" flipH="1">
                <a:off x="2819376" y="1673182"/>
                <a:ext cx="792283" cy="555859"/>
              </a:xfrm>
              <a:custGeom>
                <a:avLst/>
                <a:gdLst>
                  <a:gd name="connsiteX0" fmla="*/ 91018 w 674051"/>
                  <a:gd name="connsiteY0" fmla="*/ 0 h 546100"/>
                  <a:gd name="connsiteX1" fmla="*/ 583033 w 674051"/>
                  <a:gd name="connsiteY1" fmla="*/ 0 h 546100"/>
                  <a:gd name="connsiteX2" fmla="*/ 674051 w 674051"/>
                  <a:gd name="connsiteY2" fmla="*/ 91018 h 546100"/>
                  <a:gd name="connsiteX3" fmla="*/ 674051 w 674051"/>
                  <a:gd name="connsiteY3" fmla="*/ 546100 h 546100"/>
                  <a:gd name="connsiteX4" fmla="*/ 674051 w 674051"/>
                  <a:gd name="connsiteY4" fmla="*/ 546100 h 546100"/>
                  <a:gd name="connsiteX5" fmla="*/ 0 w 674051"/>
                  <a:gd name="connsiteY5" fmla="*/ 546100 h 546100"/>
                  <a:gd name="connsiteX6" fmla="*/ 0 w 674051"/>
                  <a:gd name="connsiteY6" fmla="*/ 546100 h 546100"/>
                  <a:gd name="connsiteX7" fmla="*/ 0 w 674051"/>
                  <a:gd name="connsiteY7" fmla="*/ 91018 h 546100"/>
                  <a:gd name="connsiteX8" fmla="*/ 91018 w 674051"/>
                  <a:gd name="connsiteY8" fmla="*/ 0 h 546100"/>
                  <a:gd name="connsiteX0" fmla="*/ 91018 w 680793"/>
                  <a:gd name="connsiteY0" fmla="*/ 0 h 546100"/>
                  <a:gd name="connsiteX1" fmla="*/ 583033 w 680793"/>
                  <a:gd name="connsiteY1" fmla="*/ 0 h 546100"/>
                  <a:gd name="connsiteX2" fmla="*/ 674051 w 680793"/>
                  <a:gd name="connsiteY2" fmla="*/ 91018 h 546100"/>
                  <a:gd name="connsiteX3" fmla="*/ 674051 w 680793"/>
                  <a:gd name="connsiteY3" fmla="*/ 546100 h 546100"/>
                  <a:gd name="connsiteX4" fmla="*/ 674051 w 680793"/>
                  <a:gd name="connsiteY4" fmla="*/ 546100 h 546100"/>
                  <a:gd name="connsiteX5" fmla="*/ 0 w 680793"/>
                  <a:gd name="connsiteY5" fmla="*/ 546100 h 546100"/>
                  <a:gd name="connsiteX6" fmla="*/ 0 w 680793"/>
                  <a:gd name="connsiteY6" fmla="*/ 546100 h 546100"/>
                  <a:gd name="connsiteX7" fmla="*/ 0 w 680793"/>
                  <a:gd name="connsiteY7" fmla="*/ 91018 h 546100"/>
                  <a:gd name="connsiteX8" fmla="*/ 91018 w 680793"/>
                  <a:gd name="connsiteY8" fmla="*/ 0 h 546100"/>
                  <a:gd name="connsiteX0" fmla="*/ 91018 w 680793"/>
                  <a:gd name="connsiteY0" fmla="*/ 11377 h 557477"/>
                  <a:gd name="connsiteX1" fmla="*/ 583033 w 680793"/>
                  <a:gd name="connsiteY1" fmla="*/ 11377 h 557477"/>
                  <a:gd name="connsiteX2" fmla="*/ 674051 w 680793"/>
                  <a:gd name="connsiteY2" fmla="*/ 102395 h 557477"/>
                  <a:gd name="connsiteX3" fmla="*/ 674051 w 680793"/>
                  <a:gd name="connsiteY3" fmla="*/ 557477 h 557477"/>
                  <a:gd name="connsiteX4" fmla="*/ 674051 w 680793"/>
                  <a:gd name="connsiteY4" fmla="*/ 557477 h 557477"/>
                  <a:gd name="connsiteX5" fmla="*/ 0 w 680793"/>
                  <a:gd name="connsiteY5" fmla="*/ 557477 h 557477"/>
                  <a:gd name="connsiteX6" fmla="*/ 0 w 680793"/>
                  <a:gd name="connsiteY6" fmla="*/ 557477 h 557477"/>
                  <a:gd name="connsiteX7" fmla="*/ 0 w 680793"/>
                  <a:gd name="connsiteY7" fmla="*/ 102395 h 557477"/>
                  <a:gd name="connsiteX8" fmla="*/ 91018 w 680793"/>
                  <a:gd name="connsiteY8" fmla="*/ 11377 h 557477"/>
                  <a:gd name="connsiteX0" fmla="*/ 91018 w 680793"/>
                  <a:gd name="connsiteY0" fmla="*/ 17546 h 563646"/>
                  <a:gd name="connsiteX1" fmla="*/ 583033 w 680793"/>
                  <a:gd name="connsiteY1" fmla="*/ 17546 h 563646"/>
                  <a:gd name="connsiteX2" fmla="*/ 674051 w 680793"/>
                  <a:gd name="connsiteY2" fmla="*/ 108564 h 563646"/>
                  <a:gd name="connsiteX3" fmla="*/ 674051 w 680793"/>
                  <a:gd name="connsiteY3" fmla="*/ 563646 h 563646"/>
                  <a:gd name="connsiteX4" fmla="*/ 674051 w 680793"/>
                  <a:gd name="connsiteY4" fmla="*/ 563646 h 563646"/>
                  <a:gd name="connsiteX5" fmla="*/ 0 w 680793"/>
                  <a:gd name="connsiteY5" fmla="*/ 563646 h 563646"/>
                  <a:gd name="connsiteX6" fmla="*/ 0 w 680793"/>
                  <a:gd name="connsiteY6" fmla="*/ 563646 h 563646"/>
                  <a:gd name="connsiteX7" fmla="*/ 0 w 680793"/>
                  <a:gd name="connsiteY7" fmla="*/ 108564 h 563646"/>
                  <a:gd name="connsiteX8" fmla="*/ 91018 w 680793"/>
                  <a:gd name="connsiteY8" fmla="*/ 17546 h 563646"/>
                  <a:gd name="connsiteX0" fmla="*/ 91018 w 680793"/>
                  <a:gd name="connsiteY0" fmla="*/ 18624 h 564724"/>
                  <a:gd name="connsiteX1" fmla="*/ 583033 w 680793"/>
                  <a:gd name="connsiteY1" fmla="*/ 18624 h 564724"/>
                  <a:gd name="connsiteX2" fmla="*/ 674051 w 680793"/>
                  <a:gd name="connsiteY2" fmla="*/ 216322 h 564724"/>
                  <a:gd name="connsiteX3" fmla="*/ 674051 w 680793"/>
                  <a:gd name="connsiteY3" fmla="*/ 564724 h 564724"/>
                  <a:gd name="connsiteX4" fmla="*/ 674051 w 680793"/>
                  <a:gd name="connsiteY4" fmla="*/ 564724 h 564724"/>
                  <a:gd name="connsiteX5" fmla="*/ 0 w 680793"/>
                  <a:gd name="connsiteY5" fmla="*/ 564724 h 564724"/>
                  <a:gd name="connsiteX6" fmla="*/ 0 w 680793"/>
                  <a:gd name="connsiteY6" fmla="*/ 564724 h 564724"/>
                  <a:gd name="connsiteX7" fmla="*/ 0 w 680793"/>
                  <a:gd name="connsiteY7" fmla="*/ 109642 h 564724"/>
                  <a:gd name="connsiteX8" fmla="*/ 91018 w 680793"/>
                  <a:gd name="connsiteY8" fmla="*/ 18624 h 564724"/>
                  <a:gd name="connsiteX0" fmla="*/ 97760 w 687535"/>
                  <a:gd name="connsiteY0" fmla="*/ 18624 h 564724"/>
                  <a:gd name="connsiteX1" fmla="*/ 589775 w 687535"/>
                  <a:gd name="connsiteY1" fmla="*/ 18624 h 564724"/>
                  <a:gd name="connsiteX2" fmla="*/ 680793 w 687535"/>
                  <a:gd name="connsiteY2" fmla="*/ 216322 h 564724"/>
                  <a:gd name="connsiteX3" fmla="*/ 680793 w 687535"/>
                  <a:gd name="connsiteY3" fmla="*/ 564724 h 564724"/>
                  <a:gd name="connsiteX4" fmla="*/ 680793 w 687535"/>
                  <a:gd name="connsiteY4" fmla="*/ 564724 h 564724"/>
                  <a:gd name="connsiteX5" fmla="*/ 6742 w 687535"/>
                  <a:gd name="connsiteY5" fmla="*/ 564724 h 564724"/>
                  <a:gd name="connsiteX6" fmla="*/ 6742 w 687535"/>
                  <a:gd name="connsiteY6" fmla="*/ 564724 h 564724"/>
                  <a:gd name="connsiteX7" fmla="*/ 6742 w 687535"/>
                  <a:gd name="connsiteY7" fmla="*/ 109642 h 564724"/>
                  <a:gd name="connsiteX8" fmla="*/ 97760 w 687535"/>
                  <a:gd name="connsiteY8" fmla="*/ 18624 h 564724"/>
                  <a:gd name="connsiteX0" fmla="*/ 103847 w 693622"/>
                  <a:gd name="connsiteY0" fmla="*/ 18624 h 564724"/>
                  <a:gd name="connsiteX1" fmla="*/ 595862 w 693622"/>
                  <a:gd name="connsiteY1" fmla="*/ 18624 h 564724"/>
                  <a:gd name="connsiteX2" fmla="*/ 686880 w 693622"/>
                  <a:gd name="connsiteY2" fmla="*/ 216322 h 564724"/>
                  <a:gd name="connsiteX3" fmla="*/ 686880 w 693622"/>
                  <a:gd name="connsiteY3" fmla="*/ 564724 h 564724"/>
                  <a:gd name="connsiteX4" fmla="*/ 686880 w 693622"/>
                  <a:gd name="connsiteY4" fmla="*/ 564724 h 564724"/>
                  <a:gd name="connsiteX5" fmla="*/ 12829 w 693622"/>
                  <a:gd name="connsiteY5" fmla="*/ 564724 h 564724"/>
                  <a:gd name="connsiteX6" fmla="*/ 12829 w 693622"/>
                  <a:gd name="connsiteY6" fmla="*/ 564724 h 564724"/>
                  <a:gd name="connsiteX7" fmla="*/ 5209 w 693622"/>
                  <a:gd name="connsiteY7" fmla="*/ 216322 h 564724"/>
                  <a:gd name="connsiteX8" fmla="*/ 103847 w 693622"/>
                  <a:gd name="connsiteY8" fmla="*/ 18624 h 564724"/>
                  <a:gd name="connsiteX0" fmla="*/ 103847 w 693622"/>
                  <a:gd name="connsiteY0" fmla="*/ 14738 h 568458"/>
                  <a:gd name="connsiteX1" fmla="*/ 595862 w 693622"/>
                  <a:gd name="connsiteY1" fmla="*/ 22358 h 568458"/>
                  <a:gd name="connsiteX2" fmla="*/ 686880 w 693622"/>
                  <a:gd name="connsiteY2" fmla="*/ 220056 h 568458"/>
                  <a:gd name="connsiteX3" fmla="*/ 686880 w 693622"/>
                  <a:gd name="connsiteY3" fmla="*/ 568458 h 568458"/>
                  <a:gd name="connsiteX4" fmla="*/ 686880 w 693622"/>
                  <a:gd name="connsiteY4" fmla="*/ 568458 h 568458"/>
                  <a:gd name="connsiteX5" fmla="*/ 12829 w 693622"/>
                  <a:gd name="connsiteY5" fmla="*/ 568458 h 568458"/>
                  <a:gd name="connsiteX6" fmla="*/ 12829 w 693622"/>
                  <a:gd name="connsiteY6" fmla="*/ 568458 h 568458"/>
                  <a:gd name="connsiteX7" fmla="*/ 5209 w 693622"/>
                  <a:gd name="connsiteY7" fmla="*/ 220056 h 568458"/>
                  <a:gd name="connsiteX8" fmla="*/ 103847 w 693622"/>
                  <a:gd name="connsiteY8" fmla="*/ 14738 h 568458"/>
                  <a:gd name="connsiteX0" fmla="*/ 103847 w 693622"/>
                  <a:gd name="connsiteY0" fmla="*/ 14738 h 568458"/>
                  <a:gd name="connsiteX1" fmla="*/ 595862 w 693622"/>
                  <a:gd name="connsiteY1" fmla="*/ 22358 h 568458"/>
                  <a:gd name="connsiteX2" fmla="*/ 686880 w 693622"/>
                  <a:gd name="connsiteY2" fmla="*/ 220056 h 568458"/>
                  <a:gd name="connsiteX3" fmla="*/ 686880 w 693622"/>
                  <a:gd name="connsiteY3" fmla="*/ 568458 h 568458"/>
                  <a:gd name="connsiteX4" fmla="*/ 686880 w 693622"/>
                  <a:gd name="connsiteY4" fmla="*/ 568458 h 568458"/>
                  <a:gd name="connsiteX5" fmla="*/ 12829 w 693622"/>
                  <a:gd name="connsiteY5" fmla="*/ 568458 h 568458"/>
                  <a:gd name="connsiteX6" fmla="*/ 12829 w 693622"/>
                  <a:gd name="connsiteY6" fmla="*/ 568458 h 568458"/>
                  <a:gd name="connsiteX7" fmla="*/ 5209 w 693622"/>
                  <a:gd name="connsiteY7" fmla="*/ 220056 h 568458"/>
                  <a:gd name="connsiteX8" fmla="*/ 103847 w 693622"/>
                  <a:gd name="connsiteY8" fmla="*/ 14738 h 568458"/>
                  <a:gd name="connsiteX0" fmla="*/ 99997 w 689772"/>
                  <a:gd name="connsiteY0" fmla="*/ 14738 h 568458"/>
                  <a:gd name="connsiteX1" fmla="*/ 592012 w 689772"/>
                  <a:gd name="connsiteY1" fmla="*/ 22358 h 568458"/>
                  <a:gd name="connsiteX2" fmla="*/ 683030 w 689772"/>
                  <a:gd name="connsiteY2" fmla="*/ 220056 h 568458"/>
                  <a:gd name="connsiteX3" fmla="*/ 683030 w 689772"/>
                  <a:gd name="connsiteY3" fmla="*/ 568458 h 568458"/>
                  <a:gd name="connsiteX4" fmla="*/ 683030 w 689772"/>
                  <a:gd name="connsiteY4" fmla="*/ 568458 h 568458"/>
                  <a:gd name="connsiteX5" fmla="*/ 8979 w 689772"/>
                  <a:gd name="connsiteY5" fmla="*/ 568458 h 568458"/>
                  <a:gd name="connsiteX6" fmla="*/ 39936 w 689772"/>
                  <a:gd name="connsiteY6" fmla="*/ 520833 h 568458"/>
                  <a:gd name="connsiteX7" fmla="*/ 1359 w 689772"/>
                  <a:gd name="connsiteY7" fmla="*/ 220056 h 568458"/>
                  <a:gd name="connsiteX8" fmla="*/ 99997 w 689772"/>
                  <a:gd name="connsiteY8" fmla="*/ 14738 h 568458"/>
                  <a:gd name="connsiteX0" fmla="*/ 99997 w 689772"/>
                  <a:gd name="connsiteY0" fmla="*/ 14738 h 568458"/>
                  <a:gd name="connsiteX1" fmla="*/ 592012 w 689772"/>
                  <a:gd name="connsiteY1" fmla="*/ 22358 h 568458"/>
                  <a:gd name="connsiteX2" fmla="*/ 683030 w 689772"/>
                  <a:gd name="connsiteY2" fmla="*/ 220056 h 568458"/>
                  <a:gd name="connsiteX3" fmla="*/ 683030 w 689772"/>
                  <a:gd name="connsiteY3" fmla="*/ 568458 h 568458"/>
                  <a:gd name="connsiteX4" fmla="*/ 683030 w 689772"/>
                  <a:gd name="connsiteY4" fmla="*/ 568458 h 568458"/>
                  <a:gd name="connsiteX5" fmla="*/ 213766 w 689772"/>
                  <a:gd name="connsiteY5" fmla="*/ 554171 h 568458"/>
                  <a:gd name="connsiteX6" fmla="*/ 39936 w 689772"/>
                  <a:gd name="connsiteY6" fmla="*/ 520833 h 568458"/>
                  <a:gd name="connsiteX7" fmla="*/ 1359 w 689772"/>
                  <a:gd name="connsiteY7" fmla="*/ 220056 h 568458"/>
                  <a:gd name="connsiteX8" fmla="*/ 99997 w 689772"/>
                  <a:gd name="connsiteY8" fmla="*/ 14738 h 568458"/>
                  <a:gd name="connsiteX0" fmla="*/ 99494 w 689269"/>
                  <a:gd name="connsiteY0" fmla="*/ 14738 h 568458"/>
                  <a:gd name="connsiteX1" fmla="*/ 591509 w 689269"/>
                  <a:gd name="connsiteY1" fmla="*/ 22358 h 568458"/>
                  <a:gd name="connsiteX2" fmla="*/ 682527 w 689269"/>
                  <a:gd name="connsiteY2" fmla="*/ 220056 h 568458"/>
                  <a:gd name="connsiteX3" fmla="*/ 682527 w 689269"/>
                  <a:gd name="connsiteY3" fmla="*/ 568458 h 568458"/>
                  <a:gd name="connsiteX4" fmla="*/ 682527 w 689269"/>
                  <a:gd name="connsiteY4" fmla="*/ 568458 h 568458"/>
                  <a:gd name="connsiteX5" fmla="*/ 213263 w 689269"/>
                  <a:gd name="connsiteY5" fmla="*/ 554171 h 568458"/>
                  <a:gd name="connsiteX6" fmla="*/ 48958 w 689269"/>
                  <a:gd name="connsiteY6" fmla="*/ 511308 h 568458"/>
                  <a:gd name="connsiteX7" fmla="*/ 856 w 689269"/>
                  <a:gd name="connsiteY7" fmla="*/ 220056 h 568458"/>
                  <a:gd name="connsiteX8" fmla="*/ 99494 w 689269"/>
                  <a:gd name="connsiteY8" fmla="*/ 14738 h 568458"/>
                  <a:gd name="connsiteX0" fmla="*/ 53583 w 643358"/>
                  <a:gd name="connsiteY0" fmla="*/ 14738 h 568458"/>
                  <a:gd name="connsiteX1" fmla="*/ 545598 w 643358"/>
                  <a:gd name="connsiteY1" fmla="*/ 22358 h 568458"/>
                  <a:gd name="connsiteX2" fmla="*/ 636616 w 643358"/>
                  <a:gd name="connsiteY2" fmla="*/ 220056 h 568458"/>
                  <a:gd name="connsiteX3" fmla="*/ 636616 w 643358"/>
                  <a:gd name="connsiteY3" fmla="*/ 568458 h 568458"/>
                  <a:gd name="connsiteX4" fmla="*/ 636616 w 643358"/>
                  <a:gd name="connsiteY4" fmla="*/ 568458 h 568458"/>
                  <a:gd name="connsiteX5" fmla="*/ 167352 w 643358"/>
                  <a:gd name="connsiteY5" fmla="*/ 554171 h 568458"/>
                  <a:gd name="connsiteX6" fmla="*/ 3047 w 643358"/>
                  <a:gd name="connsiteY6" fmla="*/ 511308 h 568458"/>
                  <a:gd name="connsiteX7" fmla="*/ 7333 w 643358"/>
                  <a:gd name="connsiteY7" fmla="*/ 243868 h 568458"/>
                  <a:gd name="connsiteX8" fmla="*/ 53583 w 643358"/>
                  <a:gd name="connsiteY8" fmla="*/ 14738 h 568458"/>
                  <a:gd name="connsiteX0" fmla="*/ 41330 w 677355"/>
                  <a:gd name="connsiteY0" fmla="*/ 221614 h 546204"/>
                  <a:gd name="connsiteX1" fmla="*/ 579595 w 677355"/>
                  <a:gd name="connsiteY1" fmla="*/ 104 h 546204"/>
                  <a:gd name="connsiteX2" fmla="*/ 670613 w 677355"/>
                  <a:gd name="connsiteY2" fmla="*/ 197802 h 546204"/>
                  <a:gd name="connsiteX3" fmla="*/ 670613 w 677355"/>
                  <a:gd name="connsiteY3" fmla="*/ 546204 h 546204"/>
                  <a:gd name="connsiteX4" fmla="*/ 670613 w 677355"/>
                  <a:gd name="connsiteY4" fmla="*/ 546204 h 546204"/>
                  <a:gd name="connsiteX5" fmla="*/ 201349 w 677355"/>
                  <a:gd name="connsiteY5" fmla="*/ 531917 h 546204"/>
                  <a:gd name="connsiteX6" fmla="*/ 37044 w 677355"/>
                  <a:gd name="connsiteY6" fmla="*/ 489054 h 546204"/>
                  <a:gd name="connsiteX7" fmla="*/ 41330 w 677355"/>
                  <a:gd name="connsiteY7" fmla="*/ 221614 h 546204"/>
                  <a:gd name="connsiteX0" fmla="*/ 55135 w 653060"/>
                  <a:gd name="connsiteY0" fmla="*/ 67975 h 561634"/>
                  <a:gd name="connsiteX1" fmla="*/ 555300 w 653060"/>
                  <a:gd name="connsiteY1" fmla="*/ 15534 h 561634"/>
                  <a:gd name="connsiteX2" fmla="*/ 646318 w 653060"/>
                  <a:gd name="connsiteY2" fmla="*/ 213232 h 561634"/>
                  <a:gd name="connsiteX3" fmla="*/ 646318 w 653060"/>
                  <a:gd name="connsiteY3" fmla="*/ 561634 h 561634"/>
                  <a:gd name="connsiteX4" fmla="*/ 646318 w 653060"/>
                  <a:gd name="connsiteY4" fmla="*/ 561634 h 561634"/>
                  <a:gd name="connsiteX5" fmla="*/ 177054 w 653060"/>
                  <a:gd name="connsiteY5" fmla="*/ 547347 h 561634"/>
                  <a:gd name="connsiteX6" fmla="*/ 12749 w 653060"/>
                  <a:gd name="connsiteY6" fmla="*/ 504484 h 561634"/>
                  <a:gd name="connsiteX7" fmla="*/ 55135 w 653060"/>
                  <a:gd name="connsiteY7" fmla="*/ 67975 h 561634"/>
                  <a:gd name="connsiteX0" fmla="*/ 55135 w 653060"/>
                  <a:gd name="connsiteY0" fmla="*/ 11810 h 505469"/>
                  <a:gd name="connsiteX1" fmla="*/ 646318 w 653060"/>
                  <a:gd name="connsiteY1" fmla="*/ 157067 h 505469"/>
                  <a:gd name="connsiteX2" fmla="*/ 646318 w 653060"/>
                  <a:gd name="connsiteY2" fmla="*/ 505469 h 505469"/>
                  <a:gd name="connsiteX3" fmla="*/ 646318 w 653060"/>
                  <a:gd name="connsiteY3" fmla="*/ 505469 h 505469"/>
                  <a:gd name="connsiteX4" fmla="*/ 177054 w 653060"/>
                  <a:gd name="connsiteY4" fmla="*/ 491182 h 505469"/>
                  <a:gd name="connsiteX5" fmla="*/ 12749 w 653060"/>
                  <a:gd name="connsiteY5" fmla="*/ 448319 h 505469"/>
                  <a:gd name="connsiteX6" fmla="*/ 55135 w 653060"/>
                  <a:gd name="connsiteY6" fmla="*/ 11810 h 505469"/>
                  <a:gd name="connsiteX0" fmla="*/ 60189 w 651381"/>
                  <a:gd name="connsiteY0" fmla="*/ 36040 h 529699"/>
                  <a:gd name="connsiteX1" fmla="*/ 637084 w 651381"/>
                  <a:gd name="connsiteY1" fmla="*/ 81284 h 529699"/>
                  <a:gd name="connsiteX2" fmla="*/ 651372 w 651381"/>
                  <a:gd name="connsiteY2" fmla="*/ 529699 h 529699"/>
                  <a:gd name="connsiteX3" fmla="*/ 651372 w 651381"/>
                  <a:gd name="connsiteY3" fmla="*/ 529699 h 529699"/>
                  <a:gd name="connsiteX4" fmla="*/ 182108 w 651381"/>
                  <a:gd name="connsiteY4" fmla="*/ 515412 h 529699"/>
                  <a:gd name="connsiteX5" fmla="*/ 17803 w 651381"/>
                  <a:gd name="connsiteY5" fmla="*/ 472549 h 529699"/>
                  <a:gd name="connsiteX6" fmla="*/ 60189 w 651381"/>
                  <a:gd name="connsiteY6" fmla="*/ 36040 h 529699"/>
                  <a:gd name="connsiteX0" fmla="*/ 60189 w 664115"/>
                  <a:gd name="connsiteY0" fmla="*/ 45253 h 538912"/>
                  <a:gd name="connsiteX1" fmla="*/ 637084 w 664115"/>
                  <a:gd name="connsiteY1" fmla="*/ 90497 h 538912"/>
                  <a:gd name="connsiteX2" fmla="*/ 651372 w 664115"/>
                  <a:gd name="connsiteY2" fmla="*/ 538912 h 538912"/>
                  <a:gd name="connsiteX3" fmla="*/ 651372 w 664115"/>
                  <a:gd name="connsiteY3" fmla="*/ 538912 h 538912"/>
                  <a:gd name="connsiteX4" fmla="*/ 182108 w 664115"/>
                  <a:gd name="connsiteY4" fmla="*/ 524625 h 538912"/>
                  <a:gd name="connsiteX5" fmla="*/ 17803 w 664115"/>
                  <a:gd name="connsiteY5" fmla="*/ 481762 h 538912"/>
                  <a:gd name="connsiteX6" fmla="*/ 60189 w 664115"/>
                  <a:gd name="connsiteY6" fmla="*/ 45253 h 538912"/>
                  <a:gd name="connsiteX0" fmla="*/ 67520 w 671446"/>
                  <a:gd name="connsiteY0" fmla="*/ 36041 h 529700"/>
                  <a:gd name="connsiteX1" fmla="*/ 644415 w 671446"/>
                  <a:gd name="connsiteY1" fmla="*/ 81285 h 529700"/>
                  <a:gd name="connsiteX2" fmla="*/ 658703 w 671446"/>
                  <a:gd name="connsiteY2" fmla="*/ 529700 h 529700"/>
                  <a:gd name="connsiteX3" fmla="*/ 658703 w 671446"/>
                  <a:gd name="connsiteY3" fmla="*/ 529700 h 529700"/>
                  <a:gd name="connsiteX4" fmla="*/ 189439 w 671446"/>
                  <a:gd name="connsiteY4" fmla="*/ 515413 h 529700"/>
                  <a:gd name="connsiteX5" fmla="*/ 25134 w 671446"/>
                  <a:gd name="connsiteY5" fmla="*/ 472550 h 529700"/>
                  <a:gd name="connsiteX6" fmla="*/ 67520 w 671446"/>
                  <a:gd name="connsiteY6" fmla="*/ 36041 h 529700"/>
                  <a:gd name="connsiteX0" fmla="*/ 52784 w 656710"/>
                  <a:gd name="connsiteY0" fmla="*/ 30833 h 524492"/>
                  <a:gd name="connsiteX1" fmla="*/ 629679 w 656710"/>
                  <a:gd name="connsiteY1" fmla="*/ 76077 h 524492"/>
                  <a:gd name="connsiteX2" fmla="*/ 643967 w 656710"/>
                  <a:gd name="connsiteY2" fmla="*/ 524492 h 524492"/>
                  <a:gd name="connsiteX3" fmla="*/ 643967 w 656710"/>
                  <a:gd name="connsiteY3" fmla="*/ 524492 h 524492"/>
                  <a:gd name="connsiteX4" fmla="*/ 174703 w 656710"/>
                  <a:gd name="connsiteY4" fmla="*/ 510205 h 524492"/>
                  <a:gd name="connsiteX5" fmla="*/ 10398 w 656710"/>
                  <a:gd name="connsiteY5" fmla="*/ 467342 h 524492"/>
                  <a:gd name="connsiteX6" fmla="*/ 52784 w 656710"/>
                  <a:gd name="connsiteY6" fmla="*/ 30833 h 524492"/>
                  <a:gd name="connsiteX0" fmla="*/ 52784 w 656710"/>
                  <a:gd name="connsiteY0" fmla="*/ 40364 h 534023"/>
                  <a:gd name="connsiteX1" fmla="*/ 629679 w 656710"/>
                  <a:gd name="connsiteY1" fmla="*/ 85608 h 534023"/>
                  <a:gd name="connsiteX2" fmla="*/ 643967 w 656710"/>
                  <a:gd name="connsiteY2" fmla="*/ 534023 h 534023"/>
                  <a:gd name="connsiteX3" fmla="*/ 643967 w 656710"/>
                  <a:gd name="connsiteY3" fmla="*/ 534023 h 534023"/>
                  <a:gd name="connsiteX4" fmla="*/ 174703 w 656710"/>
                  <a:gd name="connsiteY4" fmla="*/ 519736 h 534023"/>
                  <a:gd name="connsiteX5" fmla="*/ 10398 w 656710"/>
                  <a:gd name="connsiteY5" fmla="*/ 476873 h 534023"/>
                  <a:gd name="connsiteX6" fmla="*/ 52784 w 656710"/>
                  <a:gd name="connsiteY6" fmla="*/ 40364 h 534023"/>
                  <a:gd name="connsiteX0" fmla="*/ 66056 w 658673"/>
                  <a:gd name="connsiteY0" fmla="*/ 45253 h 538912"/>
                  <a:gd name="connsiteX1" fmla="*/ 619139 w 658673"/>
                  <a:gd name="connsiteY1" fmla="*/ 90497 h 538912"/>
                  <a:gd name="connsiteX2" fmla="*/ 657239 w 658673"/>
                  <a:gd name="connsiteY2" fmla="*/ 538912 h 538912"/>
                  <a:gd name="connsiteX3" fmla="*/ 657239 w 658673"/>
                  <a:gd name="connsiteY3" fmla="*/ 538912 h 538912"/>
                  <a:gd name="connsiteX4" fmla="*/ 187975 w 658673"/>
                  <a:gd name="connsiteY4" fmla="*/ 524625 h 538912"/>
                  <a:gd name="connsiteX5" fmla="*/ 23670 w 658673"/>
                  <a:gd name="connsiteY5" fmla="*/ 481762 h 538912"/>
                  <a:gd name="connsiteX6" fmla="*/ 66056 w 658673"/>
                  <a:gd name="connsiteY6" fmla="*/ 45253 h 538912"/>
                  <a:gd name="connsiteX0" fmla="*/ 56598 w 649215"/>
                  <a:gd name="connsiteY0" fmla="*/ 50221 h 543880"/>
                  <a:gd name="connsiteX1" fmla="*/ 609681 w 649215"/>
                  <a:gd name="connsiteY1" fmla="*/ 95465 h 543880"/>
                  <a:gd name="connsiteX2" fmla="*/ 647781 w 649215"/>
                  <a:gd name="connsiteY2" fmla="*/ 543880 h 543880"/>
                  <a:gd name="connsiteX3" fmla="*/ 647781 w 649215"/>
                  <a:gd name="connsiteY3" fmla="*/ 543880 h 543880"/>
                  <a:gd name="connsiteX4" fmla="*/ 178517 w 649215"/>
                  <a:gd name="connsiteY4" fmla="*/ 529593 h 543880"/>
                  <a:gd name="connsiteX5" fmla="*/ 14212 w 649215"/>
                  <a:gd name="connsiteY5" fmla="*/ 486730 h 543880"/>
                  <a:gd name="connsiteX6" fmla="*/ 56598 w 649215"/>
                  <a:gd name="connsiteY6" fmla="*/ 50221 h 543880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173418 w 644116"/>
                  <a:gd name="connsiteY4" fmla="*/ 532604 h 546891"/>
                  <a:gd name="connsiteX5" fmla="*/ 9113 w 644116"/>
                  <a:gd name="connsiteY5" fmla="*/ 489741 h 546891"/>
                  <a:gd name="connsiteX6" fmla="*/ 51499 w 644116"/>
                  <a:gd name="connsiteY6" fmla="*/ 53232 h 546891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9113 w 644116"/>
                  <a:gd name="connsiteY4" fmla="*/ 489741 h 546891"/>
                  <a:gd name="connsiteX5" fmla="*/ 51499 w 644116"/>
                  <a:gd name="connsiteY5" fmla="*/ 53232 h 546891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210470 w 644116"/>
                  <a:gd name="connsiteY4" fmla="*/ 535145 h 546891"/>
                  <a:gd name="connsiteX5" fmla="*/ 9113 w 644116"/>
                  <a:gd name="connsiteY5" fmla="*/ 489741 h 546891"/>
                  <a:gd name="connsiteX6" fmla="*/ 51499 w 644116"/>
                  <a:gd name="connsiteY6" fmla="*/ 53232 h 546891"/>
                  <a:gd name="connsiteX0" fmla="*/ 51499 w 644116"/>
                  <a:gd name="connsiteY0" fmla="*/ 53232 h 568763"/>
                  <a:gd name="connsiteX1" fmla="*/ 604582 w 644116"/>
                  <a:gd name="connsiteY1" fmla="*/ 98476 h 568763"/>
                  <a:gd name="connsiteX2" fmla="*/ 642682 w 644116"/>
                  <a:gd name="connsiteY2" fmla="*/ 546891 h 568763"/>
                  <a:gd name="connsiteX3" fmla="*/ 642682 w 644116"/>
                  <a:gd name="connsiteY3" fmla="*/ 546891 h 568763"/>
                  <a:gd name="connsiteX4" fmla="*/ 316912 w 644116"/>
                  <a:gd name="connsiteY4" fmla="*/ 566895 h 568763"/>
                  <a:gd name="connsiteX5" fmla="*/ 9113 w 644116"/>
                  <a:gd name="connsiteY5" fmla="*/ 489741 h 568763"/>
                  <a:gd name="connsiteX6" fmla="*/ 51499 w 644116"/>
                  <a:gd name="connsiteY6" fmla="*/ 53232 h 568763"/>
                  <a:gd name="connsiteX0" fmla="*/ 67364 w 669723"/>
                  <a:gd name="connsiteY0" fmla="*/ 27638 h 543169"/>
                  <a:gd name="connsiteX1" fmla="*/ 641736 w 669723"/>
                  <a:gd name="connsiteY1" fmla="*/ 117332 h 543169"/>
                  <a:gd name="connsiteX2" fmla="*/ 658547 w 669723"/>
                  <a:gd name="connsiteY2" fmla="*/ 521297 h 543169"/>
                  <a:gd name="connsiteX3" fmla="*/ 658547 w 669723"/>
                  <a:gd name="connsiteY3" fmla="*/ 521297 h 543169"/>
                  <a:gd name="connsiteX4" fmla="*/ 332777 w 669723"/>
                  <a:gd name="connsiteY4" fmla="*/ 541301 h 543169"/>
                  <a:gd name="connsiteX5" fmla="*/ 24978 w 669723"/>
                  <a:gd name="connsiteY5" fmla="*/ 464147 h 543169"/>
                  <a:gd name="connsiteX6" fmla="*/ 67364 w 669723"/>
                  <a:gd name="connsiteY6" fmla="*/ 27638 h 543169"/>
                  <a:gd name="connsiteX0" fmla="*/ 61675 w 664034"/>
                  <a:gd name="connsiteY0" fmla="*/ 40328 h 555859"/>
                  <a:gd name="connsiteX1" fmla="*/ 636047 w 664034"/>
                  <a:gd name="connsiteY1" fmla="*/ 130022 h 555859"/>
                  <a:gd name="connsiteX2" fmla="*/ 652858 w 664034"/>
                  <a:gd name="connsiteY2" fmla="*/ 533987 h 555859"/>
                  <a:gd name="connsiteX3" fmla="*/ 652858 w 664034"/>
                  <a:gd name="connsiteY3" fmla="*/ 533987 h 555859"/>
                  <a:gd name="connsiteX4" fmla="*/ 327088 w 664034"/>
                  <a:gd name="connsiteY4" fmla="*/ 553991 h 555859"/>
                  <a:gd name="connsiteX5" fmla="*/ 19289 w 664034"/>
                  <a:gd name="connsiteY5" fmla="*/ 476837 h 555859"/>
                  <a:gd name="connsiteX6" fmla="*/ 61675 w 664034"/>
                  <a:gd name="connsiteY6" fmla="*/ 40328 h 5558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64034" h="555859">
                    <a:moveTo>
                      <a:pt x="61675" y="40328"/>
                    </a:moveTo>
                    <a:cubicBezTo>
                      <a:pt x="148502" y="-46050"/>
                      <a:pt x="585142" y="16789"/>
                      <a:pt x="636047" y="130022"/>
                    </a:cubicBezTo>
                    <a:cubicBezTo>
                      <a:pt x="686952" y="243255"/>
                      <a:pt x="652858" y="458140"/>
                      <a:pt x="652858" y="533987"/>
                    </a:cubicBezTo>
                    <a:lnTo>
                      <a:pt x="652858" y="533987"/>
                    </a:lnTo>
                    <a:cubicBezTo>
                      <a:pt x="546887" y="522928"/>
                      <a:pt x="433059" y="565050"/>
                      <a:pt x="327088" y="553991"/>
                    </a:cubicBezTo>
                    <a:lnTo>
                      <a:pt x="19289" y="476837"/>
                    </a:lnTo>
                    <a:cubicBezTo>
                      <a:pt x="-1031" y="396942"/>
                      <a:pt x="-25152" y="126706"/>
                      <a:pt x="61675" y="40328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" name="正方形/長方形 10"/>
              <p:cNvSpPr/>
              <p:nvPr/>
            </p:nvSpPr>
            <p:spPr>
              <a:xfrm>
                <a:off x="2494918" y="1806575"/>
                <a:ext cx="337014" cy="1397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正方形/長方形 12"/>
              <p:cNvSpPr/>
              <p:nvPr/>
            </p:nvSpPr>
            <p:spPr>
              <a:xfrm rot="21244111">
                <a:off x="3560807" y="1669061"/>
                <a:ext cx="482415" cy="11747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9" name="口"/>
            <p:cNvSpPr/>
            <p:nvPr/>
          </p:nvSpPr>
          <p:spPr>
            <a:xfrm rot="20884738" flipV="1">
              <a:off x="8594237" y="4300627"/>
              <a:ext cx="810712" cy="197622"/>
            </a:xfrm>
            <a:custGeom>
              <a:avLst/>
              <a:gdLst>
                <a:gd name="connsiteX0" fmla="*/ 0 w 1005840"/>
                <a:gd name="connsiteY0" fmla="*/ 144780 h 358140"/>
                <a:gd name="connsiteX1" fmla="*/ 281940 w 1005840"/>
                <a:gd name="connsiteY1" fmla="*/ 114300 h 358140"/>
                <a:gd name="connsiteX2" fmla="*/ 762000 w 1005840"/>
                <a:gd name="connsiteY2" fmla="*/ 0 h 358140"/>
                <a:gd name="connsiteX3" fmla="*/ 1005840 w 1005840"/>
                <a:gd name="connsiteY3" fmla="*/ 7620 h 358140"/>
                <a:gd name="connsiteX4" fmla="*/ 937260 w 1005840"/>
                <a:gd name="connsiteY4" fmla="*/ 205740 h 358140"/>
                <a:gd name="connsiteX5" fmla="*/ 502920 w 1005840"/>
                <a:gd name="connsiteY5" fmla="*/ 281940 h 358140"/>
                <a:gd name="connsiteX6" fmla="*/ 152400 w 1005840"/>
                <a:gd name="connsiteY6" fmla="*/ 358140 h 358140"/>
                <a:gd name="connsiteX7" fmla="*/ 0 w 1005840"/>
                <a:gd name="connsiteY7" fmla="*/ 144780 h 358140"/>
                <a:gd name="connsiteX0" fmla="*/ 0 w 1005840"/>
                <a:gd name="connsiteY0" fmla="*/ 148200 h 361560"/>
                <a:gd name="connsiteX1" fmla="*/ 281940 w 1005840"/>
                <a:gd name="connsiteY1" fmla="*/ 117720 h 361560"/>
                <a:gd name="connsiteX2" fmla="*/ 727621 w 1005840"/>
                <a:gd name="connsiteY2" fmla="*/ 0 h 361560"/>
                <a:gd name="connsiteX3" fmla="*/ 1005840 w 1005840"/>
                <a:gd name="connsiteY3" fmla="*/ 11040 h 361560"/>
                <a:gd name="connsiteX4" fmla="*/ 937260 w 1005840"/>
                <a:gd name="connsiteY4" fmla="*/ 209160 h 361560"/>
                <a:gd name="connsiteX5" fmla="*/ 502920 w 1005840"/>
                <a:gd name="connsiteY5" fmla="*/ 285360 h 361560"/>
                <a:gd name="connsiteX6" fmla="*/ 152400 w 1005840"/>
                <a:gd name="connsiteY6" fmla="*/ 361560 h 361560"/>
                <a:gd name="connsiteX7" fmla="*/ 0 w 1005840"/>
                <a:gd name="connsiteY7" fmla="*/ 148200 h 361560"/>
                <a:gd name="connsiteX0" fmla="*/ 0 w 1005840"/>
                <a:gd name="connsiteY0" fmla="*/ 148200 h 361560"/>
                <a:gd name="connsiteX1" fmla="*/ 281940 w 1005840"/>
                <a:gd name="connsiteY1" fmla="*/ 117720 h 361560"/>
                <a:gd name="connsiteX2" fmla="*/ 727621 w 1005840"/>
                <a:gd name="connsiteY2" fmla="*/ 0 h 361560"/>
                <a:gd name="connsiteX3" fmla="*/ 1005840 w 1005840"/>
                <a:gd name="connsiteY3" fmla="*/ 11040 h 361560"/>
                <a:gd name="connsiteX4" fmla="*/ 937260 w 1005840"/>
                <a:gd name="connsiteY4" fmla="*/ 209160 h 361560"/>
                <a:gd name="connsiteX5" fmla="*/ 502920 w 1005840"/>
                <a:gd name="connsiteY5" fmla="*/ 285360 h 361560"/>
                <a:gd name="connsiteX6" fmla="*/ 152400 w 1005840"/>
                <a:gd name="connsiteY6" fmla="*/ 361560 h 361560"/>
                <a:gd name="connsiteX7" fmla="*/ 0 w 1005840"/>
                <a:gd name="connsiteY7" fmla="*/ 148200 h 361560"/>
                <a:gd name="connsiteX0" fmla="*/ 0 w 1005840"/>
                <a:gd name="connsiteY0" fmla="*/ 148200 h 361561"/>
                <a:gd name="connsiteX1" fmla="*/ 281940 w 1005840"/>
                <a:gd name="connsiteY1" fmla="*/ 117720 h 361561"/>
                <a:gd name="connsiteX2" fmla="*/ 727621 w 1005840"/>
                <a:gd name="connsiteY2" fmla="*/ 0 h 361561"/>
                <a:gd name="connsiteX3" fmla="*/ 1005840 w 1005840"/>
                <a:gd name="connsiteY3" fmla="*/ 11040 h 361561"/>
                <a:gd name="connsiteX4" fmla="*/ 937260 w 1005840"/>
                <a:gd name="connsiteY4" fmla="*/ 209160 h 361561"/>
                <a:gd name="connsiteX5" fmla="*/ 502920 w 1005840"/>
                <a:gd name="connsiteY5" fmla="*/ 285360 h 361561"/>
                <a:gd name="connsiteX6" fmla="*/ 152400 w 1005840"/>
                <a:gd name="connsiteY6" fmla="*/ 361560 h 361561"/>
                <a:gd name="connsiteX7" fmla="*/ 0 w 1005840"/>
                <a:gd name="connsiteY7" fmla="*/ 148200 h 361561"/>
                <a:gd name="connsiteX0" fmla="*/ 0 w 1005840"/>
                <a:gd name="connsiteY0" fmla="*/ 155556 h 368919"/>
                <a:gd name="connsiteX1" fmla="*/ 281940 w 1005840"/>
                <a:gd name="connsiteY1" fmla="*/ 125076 h 368919"/>
                <a:gd name="connsiteX2" fmla="*/ 727621 w 1005840"/>
                <a:gd name="connsiteY2" fmla="*/ 7356 h 368919"/>
                <a:gd name="connsiteX3" fmla="*/ 1005840 w 1005840"/>
                <a:gd name="connsiteY3" fmla="*/ 18396 h 368919"/>
                <a:gd name="connsiteX4" fmla="*/ 937260 w 1005840"/>
                <a:gd name="connsiteY4" fmla="*/ 216516 h 368919"/>
                <a:gd name="connsiteX5" fmla="*/ 502920 w 1005840"/>
                <a:gd name="connsiteY5" fmla="*/ 292716 h 368919"/>
                <a:gd name="connsiteX6" fmla="*/ 152400 w 1005840"/>
                <a:gd name="connsiteY6" fmla="*/ 368916 h 368919"/>
                <a:gd name="connsiteX7" fmla="*/ 0 w 1005840"/>
                <a:gd name="connsiteY7" fmla="*/ 155556 h 368919"/>
                <a:gd name="connsiteX0" fmla="*/ 0 w 1005840"/>
                <a:gd name="connsiteY0" fmla="*/ 155556 h 368918"/>
                <a:gd name="connsiteX1" fmla="*/ 281940 w 1005840"/>
                <a:gd name="connsiteY1" fmla="*/ 125076 h 368918"/>
                <a:gd name="connsiteX2" fmla="*/ 727621 w 1005840"/>
                <a:gd name="connsiteY2" fmla="*/ 7356 h 368918"/>
                <a:gd name="connsiteX3" fmla="*/ 1005840 w 1005840"/>
                <a:gd name="connsiteY3" fmla="*/ 18396 h 368918"/>
                <a:gd name="connsiteX4" fmla="*/ 937260 w 1005840"/>
                <a:gd name="connsiteY4" fmla="*/ 216516 h 368918"/>
                <a:gd name="connsiteX5" fmla="*/ 502920 w 1005840"/>
                <a:gd name="connsiteY5" fmla="*/ 292716 h 368918"/>
                <a:gd name="connsiteX6" fmla="*/ 152400 w 1005840"/>
                <a:gd name="connsiteY6" fmla="*/ 368916 h 368918"/>
                <a:gd name="connsiteX7" fmla="*/ 0 w 1005840"/>
                <a:gd name="connsiteY7" fmla="*/ 155556 h 368918"/>
                <a:gd name="connsiteX0" fmla="*/ 0 w 1005840"/>
                <a:gd name="connsiteY0" fmla="*/ 155556 h 368918"/>
                <a:gd name="connsiteX1" fmla="*/ 281940 w 1005840"/>
                <a:gd name="connsiteY1" fmla="*/ 125077 h 368918"/>
                <a:gd name="connsiteX2" fmla="*/ 727621 w 1005840"/>
                <a:gd name="connsiteY2" fmla="*/ 7356 h 368918"/>
                <a:gd name="connsiteX3" fmla="*/ 1005840 w 1005840"/>
                <a:gd name="connsiteY3" fmla="*/ 18396 h 368918"/>
                <a:gd name="connsiteX4" fmla="*/ 937260 w 1005840"/>
                <a:gd name="connsiteY4" fmla="*/ 216516 h 368918"/>
                <a:gd name="connsiteX5" fmla="*/ 502920 w 1005840"/>
                <a:gd name="connsiteY5" fmla="*/ 292716 h 368918"/>
                <a:gd name="connsiteX6" fmla="*/ 152400 w 1005840"/>
                <a:gd name="connsiteY6" fmla="*/ 368916 h 368918"/>
                <a:gd name="connsiteX7" fmla="*/ 0 w 1005840"/>
                <a:gd name="connsiteY7" fmla="*/ 155556 h 368918"/>
                <a:gd name="connsiteX0" fmla="*/ 0 w 1005840"/>
                <a:gd name="connsiteY0" fmla="*/ 155556 h 368918"/>
                <a:gd name="connsiteX1" fmla="*/ 281940 w 1005840"/>
                <a:gd name="connsiteY1" fmla="*/ 125077 h 368918"/>
                <a:gd name="connsiteX2" fmla="*/ 727621 w 1005840"/>
                <a:gd name="connsiteY2" fmla="*/ 7356 h 368918"/>
                <a:gd name="connsiteX3" fmla="*/ 1005840 w 1005840"/>
                <a:gd name="connsiteY3" fmla="*/ 18396 h 368918"/>
                <a:gd name="connsiteX4" fmla="*/ 937260 w 1005840"/>
                <a:gd name="connsiteY4" fmla="*/ 216516 h 368918"/>
                <a:gd name="connsiteX5" fmla="*/ 502920 w 1005840"/>
                <a:gd name="connsiteY5" fmla="*/ 292716 h 368918"/>
                <a:gd name="connsiteX6" fmla="*/ 152400 w 1005840"/>
                <a:gd name="connsiteY6" fmla="*/ 368916 h 368918"/>
                <a:gd name="connsiteX7" fmla="*/ 0 w 1005840"/>
                <a:gd name="connsiteY7" fmla="*/ 155556 h 368918"/>
                <a:gd name="connsiteX0" fmla="*/ 0 w 1005840"/>
                <a:gd name="connsiteY0" fmla="*/ 155556 h 368918"/>
                <a:gd name="connsiteX1" fmla="*/ 281940 w 1005840"/>
                <a:gd name="connsiteY1" fmla="*/ 125077 h 368918"/>
                <a:gd name="connsiteX2" fmla="*/ 727621 w 1005840"/>
                <a:gd name="connsiteY2" fmla="*/ 7356 h 368918"/>
                <a:gd name="connsiteX3" fmla="*/ 1005840 w 1005840"/>
                <a:gd name="connsiteY3" fmla="*/ 18396 h 368918"/>
                <a:gd name="connsiteX4" fmla="*/ 937260 w 1005840"/>
                <a:gd name="connsiteY4" fmla="*/ 216516 h 368918"/>
                <a:gd name="connsiteX5" fmla="*/ 502920 w 1005840"/>
                <a:gd name="connsiteY5" fmla="*/ 292716 h 368918"/>
                <a:gd name="connsiteX6" fmla="*/ 152400 w 1005840"/>
                <a:gd name="connsiteY6" fmla="*/ 368916 h 368918"/>
                <a:gd name="connsiteX7" fmla="*/ 0 w 1005840"/>
                <a:gd name="connsiteY7" fmla="*/ 155556 h 368918"/>
                <a:gd name="connsiteX0" fmla="*/ 0 w 1005840"/>
                <a:gd name="connsiteY0" fmla="*/ 155556 h 368918"/>
                <a:gd name="connsiteX1" fmla="*/ 281940 w 1005840"/>
                <a:gd name="connsiteY1" fmla="*/ 125077 h 368918"/>
                <a:gd name="connsiteX2" fmla="*/ 727621 w 1005840"/>
                <a:gd name="connsiteY2" fmla="*/ 7356 h 368918"/>
                <a:gd name="connsiteX3" fmla="*/ 1005840 w 1005840"/>
                <a:gd name="connsiteY3" fmla="*/ 18396 h 368918"/>
                <a:gd name="connsiteX4" fmla="*/ 937260 w 1005840"/>
                <a:gd name="connsiteY4" fmla="*/ 216516 h 368918"/>
                <a:gd name="connsiteX5" fmla="*/ 502920 w 1005840"/>
                <a:gd name="connsiteY5" fmla="*/ 292716 h 368918"/>
                <a:gd name="connsiteX6" fmla="*/ 152400 w 1005840"/>
                <a:gd name="connsiteY6" fmla="*/ 368916 h 368918"/>
                <a:gd name="connsiteX7" fmla="*/ 0 w 1005840"/>
                <a:gd name="connsiteY7" fmla="*/ 155556 h 368918"/>
                <a:gd name="connsiteX0" fmla="*/ 0 w 1005840"/>
                <a:gd name="connsiteY0" fmla="*/ 252937 h 466299"/>
                <a:gd name="connsiteX1" fmla="*/ 281940 w 1005840"/>
                <a:gd name="connsiteY1" fmla="*/ 222458 h 466299"/>
                <a:gd name="connsiteX2" fmla="*/ 722710 w 1005840"/>
                <a:gd name="connsiteY2" fmla="*/ 2139 h 466299"/>
                <a:gd name="connsiteX3" fmla="*/ 1005840 w 1005840"/>
                <a:gd name="connsiteY3" fmla="*/ 115777 h 466299"/>
                <a:gd name="connsiteX4" fmla="*/ 937260 w 1005840"/>
                <a:gd name="connsiteY4" fmla="*/ 313897 h 466299"/>
                <a:gd name="connsiteX5" fmla="*/ 502920 w 1005840"/>
                <a:gd name="connsiteY5" fmla="*/ 390097 h 466299"/>
                <a:gd name="connsiteX6" fmla="*/ 152400 w 1005840"/>
                <a:gd name="connsiteY6" fmla="*/ 466297 h 466299"/>
                <a:gd name="connsiteX7" fmla="*/ 0 w 1005840"/>
                <a:gd name="connsiteY7" fmla="*/ 252937 h 466299"/>
                <a:gd name="connsiteX0" fmla="*/ 0 w 1005840"/>
                <a:gd name="connsiteY0" fmla="*/ 252722 h 466084"/>
                <a:gd name="connsiteX1" fmla="*/ 281940 w 1005840"/>
                <a:gd name="connsiteY1" fmla="*/ 222243 h 466084"/>
                <a:gd name="connsiteX2" fmla="*/ 722710 w 1005840"/>
                <a:gd name="connsiteY2" fmla="*/ 1924 h 466084"/>
                <a:gd name="connsiteX3" fmla="*/ 1005840 w 1005840"/>
                <a:gd name="connsiteY3" fmla="*/ 115562 h 466084"/>
                <a:gd name="connsiteX4" fmla="*/ 937260 w 1005840"/>
                <a:gd name="connsiteY4" fmla="*/ 313682 h 466084"/>
                <a:gd name="connsiteX5" fmla="*/ 502920 w 1005840"/>
                <a:gd name="connsiteY5" fmla="*/ 389882 h 466084"/>
                <a:gd name="connsiteX6" fmla="*/ 152400 w 1005840"/>
                <a:gd name="connsiteY6" fmla="*/ 466082 h 466084"/>
                <a:gd name="connsiteX7" fmla="*/ 0 w 1005840"/>
                <a:gd name="connsiteY7" fmla="*/ 252722 h 466084"/>
                <a:gd name="connsiteX0" fmla="*/ 0 w 1005840"/>
                <a:gd name="connsiteY0" fmla="*/ 171538 h 384900"/>
                <a:gd name="connsiteX1" fmla="*/ 281940 w 1005840"/>
                <a:gd name="connsiteY1" fmla="*/ 141059 h 384900"/>
                <a:gd name="connsiteX2" fmla="*/ 766913 w 1005840"/>
                <a:gd name="connsiteY2" fmla="*/ 2818 h 384900"/>
                <a:gd name="connsiteX3" fmla="*/ 1005840 w 1005840"/>
                <a:gd name="connsiteY3" fmla="*/ 34378 h 384900"/>
                <a:gd name="connsiteX4" fmla="*/ 937260 w 1005840"/>
                <a:gd name="connsiteY4" fmla="*/ 232498 h 384900"/>
                <a:gd name="connsiteX5" fmla="*/ 502920 w 1005840"/>
                <a:gd name="connsiteY5" fmla="*/ 308698 h 384900"/>
                <a:gd name="connsiteX6" fmla="*/ 152400 w 1005840"/>
                <a:gd name="connsiteY6" fmla="*/ 384898 h 384900"/>
                <a:gd name="connsiteX7" fmla="*/ 0 w 1005840"/>
                <a:gd name="connsiteY7" fmla="*/ 171538 h 384900"/>
                <a:gd name="connsiteX0" fmla="*/ 0 w 1005840"/>
                <a:gd name="connsiteY0" fmla="*/ 171538 h 384900"/>
                <a:gd name="connsiteX1" fmla="*/ 281940 w 1005840"/>
                <a:gd name="connsiteY1" fmla="*/ 141059 h 384900"/>
                <a:gd name="connsiteX2" fmla="*/ 766913 w 1005840"/>
                <a:gd name="connsiteY2" fmla="*/ 2818 h 384900"/>
                <a:gd name="connsiteX3" fmla="*/ 1005840 w 1005840"/>
                <a:gd name="connsiteY3" fmla="*/ 34378 h 384900"/>
                <a:gd name="connsiteX4" fmla="*/ 937260 w 1005840"/>
                <a:gd name="connsiteY4" fmla="*/ 232498 h 384900"/>
                <a:gd name="connsiteX5" fmla="*/ 502920 w 1005840"/>
                <a:gd name="connsiteY5" fmla="*/ 308698 h 384900"/>
                <a:gd name="connsiteX6" fmla="*/ 152400 w 1005840"/>
                <a:gd name="connsiteY6" fmla="*/ 384898 h 384900"/>
                <a:gd name="connsiteX7" fmla="*/ 0 w 1005840"/>
                <a:gd name="connsiteY7" fmla="*/ 171538 h 384900"/>
                <a:gd name="connsiteX0" fmla="*/ 0 w 1005840"/>
                <a:gd name="connsiteY0" fmla="*/ 168946 h 382308"/>
                <a:gd name="connsiteX1" fmla="*/ 281940 w 1005840"/>
                <a:gd name="connsiteY1" fmla="*/ 138467 h 382308"/>
                <a:gd name="connsiteX2" fmla="*/ 766913 w 1005840"/>
                <a:gd name="connsiteY2" fmla="*/ 226 h 382308"/>
                <a:gd name="connsiteX3" fmla="*/ 1005840 w 1005840"/>
                <a:gd name="connsiteY3" fmla="*/ 31786 h 382308"/>
                <a:gd name="connsiteX4" fmla="*/ 937260 w 1005840"/>
                <a:gd name="connsiteY4" fmla="*/ 229906 h 382308"/>
                <a:gd name="connsiteX5" fmla="*/ 502920 w 1005840"/>
                <a:gd name="connsiteY5" fmla="*/ 306106 h 382308"/>
                <a:gd name="connsiteX6" fmla="*/ 152400 w 1005840"/>
                <a:gd name="connsiteY6" fmla="*/ 382306 h 382308"/>
                <a:gd name="connsiteX7" fmla="*/ 0 w 1005840"/>
                <a:gd name="connsiteY7" fmla="*/ 168946 h 382308"/>
                <a:gd name="connsiteX0" fmla="*/ 0 w 1005840"/>
                <a:gd name="connsiteY0" fmla="*/ 138249 h 351611"/>
                <a:gd name="connsiteX1" fmla="*/ 281940 w 1005840"/>
                <a:gd name="connsiteY1" fmla="*/ 107770 h 351611"/>
                <a:gd name="connsiteX2" fmla="*/ 766913 w 1005840"/>
                <a:gd name="connsiteY2" fmla="*/ 7146 h 351611"/>
                <a:gd name="connsiteX3" fmla="*/ 1005840 w 1005840"/>
                <a:gd name="connsiteY3" fmla="*/ 1089 h 351611"/>
                <a:gd name="connsiteX4" fmla="*/ 937260 w 1005840"/>
                <a:gd name="connsiteY4" fmla="*/ 199209 h 351611"/>
                <a:gd name="connsiteX5" fmla="*/ 502920 w 1005840"/>
                <a:gd name="connsiteY5" fmla="*/ 275409 h 351611"/>
                <a:gd name="connsiteX6" fmla="*/ 152400 w 1005840"/>
                <a:gd name="connsiteY6" fmla="*/ 351609 h 351611"/>
                <a:gd name="connsiteX7" fmla="*/ 0 w 1005840"/>
                <a:gd name="connsiteY7" fmla="*/ 138249 h 351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5840" h="351611">
                  <a:moveTo>
                    <a:pt x="0" y="138249"/>
                  </a:moveTo>
                  <a:cubicBezTo>
                    <a:pt x="93980" y="128089"/>
                    <a:pt x="163404" y="107672"/>
                    <a:pt x="281940" y="107770"/>
                  </a:cubicBezTo>
                  <a:cubicBezTo>
                    <a:pt x="474703" y="102729"/>
                    <a:pt x="677291" y="12188"/>
                    <a:pt x="766913" y="7146"/>
                  </a:cubicBezTo>
                  <a:cubicBezTo>
                    <a:pt x="808083" y="3985"/>
                    <a:pt x="913100" y="-2591"/>
                    <a:pt x="1005840" y="1089"/>
                  </a:cubicBezTo>
                  <a:lnTo>
                    <a:pt x="937260" y="199209"/>
                  </a:lnTo>
                  <a:cubicBezTo>
                    <a:pt x="900529" y="269068"/>
                    <a:pt x="647700" y="250009"/>
                    <a:pt x="502920" y="275409"/>
                  </a:cubicBezTo>
                  <a:lnTo>
                    <a:pt x="152400" y="351609"/>
                  </a:lnTo>
                  <a:cubicBezTo>
                    <a:pt x="72132" y="352307"/>
                    <a:pt x="50800" y="209369"/>
                    <a:pt x="0" y="138249"/>
                  </a:cubicBezTo>
                  <a:close/>
                </a:path>
              </a:pathLst>
            </a:custGeom>
            <a:solidFill>
              <a:srgbClr val="E98F87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9" name="下唇"/>
            <p:cNvCxnSpPr/>
            <p:nvPr/>
          </p:nvCxnSpPr>
          <p:spPr>
            <a:xfrm flipV="1">
              <a:off x="8851379" y="4680591"/>
              <a:ext cx="328166" cy="17323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1" name="ケンジタイトル"/>
          <p:cNvGrpSpPr/>
          <p:nvPr/>
        </p:nvGrpSpPr>
        <p:grpSpPr>
          <a:xfrm>
            <a:off x="479750" y="340989"/>
            <a:ext cx="5027436" cy="3239044"/>
            <a:chOff x="1378822" y="1158270"/>
            <a:chExt cx="3895417" cy="2646755"/>
          </a:xfrm>
        </p:grpSpPr>
        <p:sp>
          <p:nvSpPr>
            <p:cNvPr id="40" name="ジ"/>
            <p:cNvSpPr/>
            <p:nvPr/>
          </p:nvSpPr>
          <p:spPr>
            <a:xfrm>
              <a:off x="3735690" y="1486318"/>
              <a:ext cx="1538549" cy="19616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ja-JP" altLang="en-US" sz="15000" b="1" i="1" dirty="0">
                  <a:ln w="22225">
                    <a:solidFill>
                      <a:schemeClr val="bg1"/>
                    </a:solidFill>
                    <a:prstDash val="solid"/>
                  </a:ln>
                  <a:gradFill>
                    <a:gsLst>
                      <a:gs pos="65000">
                        <a:srgbClr val="FF0000"/>
                      </a:gs>
                      <a:gs pos="86000">
                        <a:schemeClr val="tx1"/>
                      </a:gs>
                    </a:gsLst>
                    <a:lin ang="5400000" scaled="1"/>
                  </a:gradFill>
                  <a:latin typeface="ＤＦ平成明朝体W7" panose="02020709000000000000" pitchFamily="17" charset="-128"/>
                  <a:ea typeface="ＤＦ平成明朝体W7" panose="02020709000000000000" pitchFamily="17" charset="-128"/>
                </a:rPr>
                <a:t>ジ</a:t>
              </a:r>
              <a:endParaRPr lang="en-US" altLang="ja-JP" sz="15000" b="1" i="1" dirty="0">
                <a:ln w="22225">
                  <a:solidFill>
                    <a:schemeClr val="bg1"/>
                  </a:solidFill>
                  <a:prstDash val="solid"/>
                </a:ln>
                <a:gradFill>
                  <a:gsLst>
                    <a:gs pos="65000">
                      <a:srgbClr val="FF0000"/>
                    </a:gs>
                    <a:gs pos="86000">
                      <a:schemeClr val="tx1"/>
                    </a:gs>
                  </a:gsLst>
                  <a:lin ang="5400000" scaled="1"/>
                </a:gradFill>
                <a:latin typeface="ＤＦ平成明朝体W7" panose="02020709000000000000" pitchFamily="17" charset="-128"/>
                <a:ea typeface="ＤＦ平成明朝体W7" panose="02020709000000000000" pitchFamily="17" charset="-128"/>
              </a:endParaRPr>
            </a:p>
          </p:txBody>
        </p:sp>
        <p:sp>
          <p:nvSpPr>
            <p:cNvPr id="39" name="ン"/>
            <p:cNvSpPr/>
            <p:nvPr/>
          </p:nvSpPr>
          <p:spPr>
            <a:xfrm>
              <a:off x="2358670" y="1843350"/>
              <a:ext cx="1538549" cy="19616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ja-JP" altLang="en-US" sz="15000" b="1" i="1" dirty="0">
                  <a:ln w="22225">
                    <a:solidFill>
                      <a:schemeClr val="bg1"/>
                    </a:solidFill>
                    <a:prstDash val="solid"/>
                  </a:ln>
                  <a:gradFill>
                    <a:gsLst>
                      <a:gs pos="65000">
                        <a:srgbClr val="FF0000"/>
                      </a:gs>
                      <a:gs pos="86000">
                        <a:schemeClr val="tx1"/>
                      </a:gs>
                    </a:gsLst>
                    <a:lin ang="5400000" scaled="1"/>
                  </a:gradFill>
                  <a:latin typeface="ＤＦ平成明朝体W7" panose="02020709000000000000" pitchFamily="17" charset="-128"/>
                  <a:ea typeface="ＤＦ平成明朝体W7" panose="02020709000000000000" pitchFamily="17" charset="-128"/>
                </a:rPr>
                <a:t>ン</a:t>
              </a:r>
            </a:p>
          </p:txBody>
        </p:sp>
        <p:sp>
          <p:nvSpPr>
            <p:cNvPr id="1030" name="ケ"/>
            <p:cNvSpPr/>
            <p:nvPr/>
          </p:nvSpPr>
          <p:spPr>
            <a:xfrm>
              <a:off x="1378822" y="1158270"/>
              <a:ext cx="1538549" cy="19616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ja-JP" altLang="en-US" sz="15000" b="1" i="1" cap="none" spc="0" dirty="0" smtClean="0">
                  <a:ln w="22225">
                    <a:solidFill>
                      <a:schemeClr val="bg1"/>
                    </a:solidFill>
                    <a:prstDash val="solid"/>
                  </a:ln>
                  <a:gradFill>
                    <a:gsLst>
                      <a:gs pos="16000">
                        <a:schemeClr val="tx1"/>
                      </a:gs>
                      <a:gs pos="38000">
                        <a:srgbClr val="FF0000"/>
                      </a:gs>
                    </a:gsLst>
                    <a:lin ang="5400000" scaled="1"/>
                  </a:gradFill>
                  <a:effectLst/>
                  <a:latin typeface="ＤＦ平成明朝体W7" panose="02020709000000000000" pitchFamily="17" charset="-128"/>
                  <a:ea typeface="ＤＦ平成明朝体W7" panose="02020709000000000000" pitchFamily="17" charset="-128"/>
                </a:rPr>
                <a:t>ケ</a:t>
              </a:r>
              <a:endParaRPr lang="ja-JP" altLang="en-US" sz="15000" b="1" i="1" cap="none" spc="0" dirty="0">
                <a:ln w="22225">
                  <a:solidFill>
                    <a:schemeClr val="bg1"/>
                  </a:solidFill>
                  <a:prstDash val="solid"/>
                </a:ln>
                <a:gradFill>
                  <a:gsLst>
                    <a:gs pos="16000">
                      <a:schemeClr val="tx1"/>
                    </a:gs>
                    <a:gs pos="38000">
                      <a:srgbClr val="FF0000"/>
                    </a:gs>
                  </a:gsLst>
                  <a:lin ang="5400000" scaled="1"/>
                </a:gradFill>
                <a:effectLst/>
                <a:latin typeface="ＤＦ平成明朝体W7" panose="02020709000000000000" pitchFamily="17" charset="-128"/>
                <a:ea typeface="ＤＦ平成明朝体W7" panose="02020709000000000000" pitchFamily="17" charset="-128"/>
              </a:endParaRPr>
            </a:p>
          </p:txBody>
        </p:sp>
      </p:grpSp>
      <p:sp>
        <p:nvSpPr>
          <p:cNvPr id="1033" name="サブタイトル"/>
          <p:cNvSpPr/>
          <p:nvPr/>
        </p:nvSpPr>
        <p:spPr>
          <a:xfrm>
            <a:off x="3140973" y="2828575"/>
            <a:ext cx="4195379" cy="830997"/>
          </a:xfrm>
          <a:prstGeom prst="rect">
            <a:avLst/>
          </a:prstGeom>
          <a:noFill/>
          <a:ln w="12700"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800" b="1" cap="none" spc="0" dirty="0" smtClean="0">
                <a:ln w="9525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effectLst/>
                <a:ea typeface="ＤＨＰ平成明朝体W7" panose="02010601000101010101" pitchFamily="2" charset="-128"/>
              </a:rPr>
              <a:t>２Ａへの挑戦状</a:t>
            </a:r>
            <a:endParaRPr lang="ja-JP" altLang="en-US" sz="4800" b="1" cap="none" spc="0" dirty="0">
              <a:ln w="9525">
                <a:solidFill>
                  <a:schemeClr val="accent2"/>
                </a:solidFill>
                <a:prstDash val="solid"/>
              </a:ln>
              <a:solidFill>
                <a:schemeClr val="bg1"/>
              </a:solidFill>
              <a:effectLst/>
              <a:ea typeface="ＤＨＰ平成明朝体W7" panose="02010601000101010101" pitchFamily="2" charset="-128"/>
            </a:endParaRPr>
          </a:p>
        </p:txBody>
      </p:sp>
      <p:sp>
        <p:nvSpPr>
          <p:cNvPr id="6" name="最初のタイトル"/>
          <p:cNvSpPr/>
          <p:nvPr/>
        </p:nvSpPr>
        <p:spPr>
          <a:xfrm>
            <a:off x="716239" y="849635"/>
            <a:ext cx="6422791" cy="29238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13000" b="1" cap="none" spc="0" dirty="0" smtClean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ケンジ君</a:t>
            </a:r>
            <a:endParaRPr lang="en-US" altLang="ja-JP" sz="13000" b="1" cap="none" spc="0" dirty="0" smtClean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r"/>
            <a:r>
              <a:rPr lang="ja-JP" altLang="en-US" sz="5400" b="1" cap="none" spc="0" dirty="0" smtClean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からの伝言</a:t>
            </a:r>
            <a:endParaRPr lang="ja-JP" altLang="en-US" sz="54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元気ですか？"/>
          <p:cNvSpPr txBox="1"/>
          <p:nvPr/>
        </p:nvSpPr>
        <p:spPr>
          <a:xfrm>
            <a:off x="1061387" y="4277225"/>
            <a:ext cx="7017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solidFill>
                  <a:schemeClr val="bg1"/>
                </a:solidFill>
              </a:rPr>
              <a:t>２</a:t>
            </a:r>
            <a:r>
              <a:rPr kumimoji="1" lang="en-US" altLang="ja-JP" sz="4000" b="1" dirty="0" smtClean="0">
                <a:solidFill>
                  <a:schemeClr val="bg1"/>
                </a:solidFill>
              </a:rPr>
              <a:t>A</a:t>
            </a:r>
            <a:r>
              <a:rPr kumimoji="1" lang="ja-JP" altLang="en-US" sz="4000" b="1" dirty="0" smtClean="0">
                <a:solidFill>
                  <a:schemeClr val="bg1"/>
                </a:solidFill>
              </a:rPr>
              <a:t>のみなさん，元気ですか？</a:t>
            </a:r>
            <a:endParaRPr kumimoji="1" lang="ja-JP" altLang="en-US" sz="4000" b="1" dirty="0">
              <a:solidFill>
                <a:schemeClr val="bg1"/>
              </a:solidFill>
            </a:endParaRPr>
          </a:p>
        </p:txBody>
      </p:sp>
      <p:sp>
        <p:nvSpPr>
          <p:cNvPr id="59" name="これはみんなへの"/>
          <p:cNvSpPr txBox="1"/>
          <p:nvPr/>
        </p:nvSpPr>
        <p:spPr>
          <a:xfrm>
            <a:off x="1061387" y="4965148"/>
            <a:ext cx="7017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solidFill>
                  <a:schemeClr val="bg1"/>
                </a:solidFill>
              </a:rPr>
              <a:t>これはみんなへの</a:t>
            </a:r>
            <a:r>
              <a:rPr kumimoji="1" lang="en-US" altLang="ja-JP" sz="4000" b="1" dirty="0" smtClean="0">
                <a:solidFill>
                  <a:schemeClr val="bg1"/>
                </a:solidFill>
              </a:rPr>
              <a:t>…</a:t>
            </a:r>
            <a:endParaRPr kumimoji="1" lang="ja-JP" altLang="en-US" sz="4000" b="1" dirty="0">
              <a:solidFill>
                <a:schemeClr val="bg1"/>
              </a:solidFill>
            </a:endParaRPr>
          </a:p>
        </p:txBody>
      </p:sp>
      <p:sp>
        <p:nvSpPr>
          <p:cNvPr id="60" name="挑戦状だ"/>
          <p:cNvSpPr txBox="1"/>
          <p:nvPr/>
        </p:nvSpPr>
        <p:spPr>
          <a:xfrm>
            <a:off x="1061387" y="5653071"/>
            <a:ext cx="7017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bg1"/>
                </a:solidFill>
              </a:rPr>
              <a:t>挑戦状だ！！</a:t>
            </a:r>
            <a:endParaRPr kumimoji="1" lang="ja-JP" altLang="en-US" sz="4000" b="1" dirty="0">
              <a:solidFill>
                <a:schemeClr val="bg1"/>
              </a:solidFill>
            </a:endParaRPr>
          </a:p>
        </p:txBody>
      </p:sp>
      <p:pic>
        <p:nvPicPr>
          <p:cNvPr id="58" name="ケンジシルエット"/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7557463" y="1863116"/>
            <a:ext cx="4009501" cy="72942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6441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randombar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6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" grpId="0"/>
      <p:bldP spid="6" grpId="0"/>
      <p:bldP spid="8" grpId="0"/>
      <p:bldP spid="8" grpId="1"/>
      <p:bldP spid="59" grpId="0"/>
      <p:bldP spid="6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ケンジ全体"/>
          <p:cNvGrpSpPr/>
          <p:nvPr/>
        </p:nvGrpSpPr>
        <p:grpSpPr>
          <a:xfrm>
            <a:off x="8430610" y="3318923"/>
            <a:ext cx="2916830" cy="5760631"/>
            <a:chOff x="7622625" y="1397641"/>
            <a:chExt cx="3602355" cy="7114517"/>
          </a:xfrm>
        </p:grpSpPr>
        <p:sp>
          <p:nvSpPr>
            <p:cNvPr id="29" name="首"/>
            <p:cNvSpPr/>
            <p:nvPr/>
          </p:nvSpPr>
          <p:spPr>
            <a:xfrm rot="258112">
              <a:off x="8866252" y="3964909"/>
              <a:ext cx="1353294" cy="2106291"/>
            </a:xfrm>
            <a:custGeom>
              <a:avLst/>
              <a:gdLst>
                <a:gd name="connsiteX0" fmla="*/ 662940 w 990600"/>
                <a:gd name="connsiteY0" fmla="*/ 0 h 1668780"/>
                <a:gd name="connsiteX1" fmla="*/ 60960 w 990600"/>
                <a:gd name="connsiteY1" fmla="*/ 822960 h 1668780"/>
                <a:gd name="connsiteX2" fmla="*/ 0 w 990600"/>
                <a:gd name="connsiteY2" fmla="*/ 1668780 h 1668780"/>
                <a:gd name="connsiteX3" fmla="*/ 990600 w 990600"/>
                <a:gd name="connsiteY3" fmla="*/ 1318260 h 1668780"/>
                <a:gd name="connsiteX4" fmla="*/ 662940 w 990600"/>
                <a:gd name="connsiteY4" fmla="*/ 0 h 1668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90600" h="1668780">
                  <a:moveTo>
                    <a:pt x="662940" y="0"/>
                  </a:moveTo>
                  <a:lnTo>
                    <a:pt x="60960" y="822960"/>
                  </a:lnTo>
                  <a:lnTo>
                    <a:pt x="0" y="1668780"/>
                  </a:lnTo>
                  <a:lnTo>
                    <a:pt x="990600" y="1318260"/>
                  </a:lnTo>
                  <a:lnTo>
                    <a:pt x="662940" y="0"/>
                  </a:lnTo>
                  <a:close/>
                </a:path>
              </a:pathLst>
            </a:custGeom>
            <a:solidFill>
              <a:srgbClr val="FBEAC5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0" name="制服"/>
            <p:cNvGrpSpPr/>
            <p:nvPr/>
          </p:nvGrpSpPr>
          <p:grpSpPr>
            <a:xfrm>
              <a:off x="8130683" y="4977092"/>
              <a:ext cx="2750100" cy="3535066"/>
              <a:chOff x="5591109" y="4398921"/>
              <a:chExt cx="2505778" cy="3535066"/>
            </a:xfrm>
          </p:grpSpPr>
          <p:sp>
            <p:nvSpPr>
              <p:cNvPr id="45" name="制服ベース"/>
              <p:cNvSpPr/>
              <p:nvPr/>
            </p:nvSpPr>
            <p:spPr>
              <a:xfrm rot="16200000">
                <a:off x="5096852" y="4933952"/>
                <a:ext cx="3494292" cy="2505778"/>
              </a:xfrm>
              <a:prstGeom prst="flowChartDelay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円/楕円 45"/>
              <p:cNvSpPr/>
              <p:nvPr/>
            </p:nvSpPr>
            <p:spPr>
              <a:xfrm>
                <a:off x="6790584" y="4957116"/>
                <a:ext cx="312931" cy="341954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円/楕円 46"/>
              <p:cNvSpPr/>
              <p:nvPr/>
            </p:nvSpPr>
            <p:spPr>
              <a:xfrm>
                <a:off x="6790584" y="5689327"/>
                <a:ext cx="312931" cy="341954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" name="円/楕円 47"/>
              <p:cNvSpPr/>
              <p:nvPr/>
            </p:nvSpPr>
            <p:spPr>
              <a:xfrm>
                <a:off x="6790584" y="6421538"/>
                <a:ext cx="312931" cy="341954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名札"/>
              <p:cNvSpPr/>
              <p:nvPr/>
            </p:nvSpPr>
            <p:spPr>
              <a:xfrm>
                <a:off x="7516541" y="5767074"/>
                <a:ext cx="259777" cy="47565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50" name="襟"/>
              <p:cNvSpPr/>
              <p:nvPr/>
            </p:nvSpPr>
            <p:spPr>
              <a:xfrm rot="16200000">
                <a:off x="6676961" y="3993295"/>
                <a:ext cx="348136" cy="1159387"/>
              </a:xfrm>
              <a:prstGeom prst="flowChartOnlineStorage">
                <a:avLst/>
              </a:prstGeom>
              <a:solidFill>
                <a:schemeClr val="tx1"/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51" name="直線コネクタ 50"/>
              <p:cNvCxnSpPr/>
              <p:nvPr/>
            </p:nvCxnSpPr>
            <p:spPr>
              <a:xfrm>
                <a:off x="6940477" y="4398921"/>
                <a:ext cx="0" cy="339851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髪後ろ"/>
            <p:cNvSpPr/>
            <p:nvPr/>
          </p:nvSpPr>
          <p:spPr>
            <a:xfrm>
              <a:off x="9700980" y="2809881"/>
              <a:ext cx="1524000" cy="2895600"/>
            </a:xfrm>
            <a:custGeom>
              <a:avLst/>
              <a:gdLst>
                <a:gd name="connsiteX0" fmla="*/ 716280 w 1524000"/>
                <a:gd name="connsiteY0" fmla="*/ 0 h 2636520"/>
                <a:gd name="connsiteX1" fmla="*/ 266700 w 1524000"/>
                <a:gd name="connsiteY1" fmla="*/ 220980 h 2636520"/>
                <a:gd name="connsiteX2" fmla="*/ 0 w 1524000"/>
                <a:gd name="connsiteY2" fmla="*/ 2636520 h 2636520"/>
                <a:gd name="connsiteX3" fmla="*/ 670560 w 1524000"/>
                <a:gd name="connsiteY3" fmla="*/ 1295400 h 2636520"/>
                <a:gd name="connsiteX4" fmla="*/ 1524000 w 1524000"/>
                <a:gd name="connsiteY4" fmla="*/ 2095500 h 2636520"/>
                <a:gd name="connsiteX5" fmla="*/ 754380 w 1524000"/>
                <a:gd name="connsiteY5" fmla="*/ 548640 h 2636520"/>
                <a:gd name="connsiteX6" fmla="*/ 716280 w 1524000"/>
                <a:gd name="connsiteY6" fmla="*/ 0 h 2636520"/>
                <a:gd name="connsiteX0" fmla="*/ 716280 w 1524000"/>
                <a:gd name="connsiteY0" fmla="*/ 0 h 2636520"/>
                <a:gd name="connsiteX1" fmla="*/ 266700 w 1524000"/>
                <a:gd name="connsiteY1" fmla="*/ 220980 h 2636520"/>
                <a:gd name="connsiteX2" fmla="*/ 0 w 1524000"/>
                <a:gd name="connsiteY2" fmla="*/ 2636520 h 2636520"/>
                <a:gd name="connsiteX3" fmla="*/ 670560 w 1524000"/>
                <a:gd name="connsiteY3" fmla="*/ 1295400 h 2636520"/>
                <a:gd name="connsiteX4" fmla="*/ 1051560 w 1524000"/>
                <a:gd name="connsiteY4" fmla="*/ 1844040 h 2636520"/>
                <a:gd name="connsiteX5" fmla="*/ 1524000 w 1524000"/>
                <a:gd name="connsiteY5" fmla="*/ 2095500 h 2636520"/>
                <a:gd name="connsiteX6" fmla="*/ 754380 w 1524000"/>
                <a:gd name="connsiteY6" fmla="*/ 548640 h 2636520"/>
                <a:gd name="connsiteX7" fmla="*/ 716280 w 1524000"/>
                <a:gd name="connsiteY7" fmla="*/ 0 h 2636520"/>
                <a:gd name="connsiteX0" fmla="*/ 716280 w 1524000"/>
                <a:gd name="connsiteY0" fmla="*/ 0 h 2636520"/>
                <a:gd name="connsiteX1" fmla="*/ 266700 w 1524000"/>
                <a:gd name="connsiteY1" fmla="*/ 220980 h 2636520"/>
                <a:gd name="connsiteX2" fmla="*/ 0 w 1524000"/>
                <a:gd name="connsiteY2" fmla="*/ 2636520 h 2636520"/>
                <a:gd name="connsiteX3" fmla="*/ 670560 w 1524000"/>
                <a:gd name="connsiteY3" fmla="*/ 1295400 h 2636520"/>
                <a:gd name="connsiteX4" fmla="*/ 1051560 w 1524000"/>
                <a:gd name="connsiteY4" fmla="*/ 1844040 h 2636520"/>
                <a:gd name="connsiteX5" fmla="*/ 1524000 w 1524000"/>
                <a:gd name="connsiteY5" fmla="*/ 2095500 h 2636520"/>
                <a:gd name="connsiteX6" fmla="*/ 1074420 w 1524000"/>
                <a:gd name="connsiteY6" fmla="*/ 1310640 h 2636520"/>
                <a:gd name="connsiteX7" fmla="*/ 754380 w 1524000"/>
                <a:gd name="connsiteY7" fmla="*/ 548640 h 2636520"/>
                <a:gd name="connsiteX8" fmla="*/ 716280 w 1524000"/>
                <a:gd name="connsiteY8" fmla="*/ 0 h 2636520"/>
                <a:gd name="connsiteX0" fmla="*/ 716280 w 1524000"/>
                <a:gd name="connsiteY0" fmla="*/ 0 h 2636520"/>
                <a:gd name="connsiteX1" fmla="*/ 266700 w 1524000"/>
                <a:gd name="connsiteY1" fmla="*/ 220980 h 2636520"/>
                <a:gd name="connsiteX2" fmla="*/ 0 w 1524000"/>
                <a:gd name="connsiteY2" fmla="*/ 2636520 h 2636520"/>
                <a:gd name="connsiteX3" fmla="*/ 441960 w 1524000"/>
                <a:gd name="connsiteY3" fmla="*/ 1920240 h 2636520"/>
                <a:gd name="connsiteX4" fmla="*/ 670560 w 1524000"/>
                <a:gd name="connsiteY4" fmla="*/ 1295400 h 2636520"/>
                <a:gd name="connsiteX5" fmla="*/ 1051560 w 1524000"/>
                <a:gd name="connsiteY5" fmla="*/ 1844040 h 2636520"/>
                <a:gd name="connsiteX6" fmla="*/ 1524000 w 1524000"/>
                <a:gd name="connsiteY6" fmla="*/ 2095500 h 2636520"/>
                <a:gd name="connsiteX7" fmla="*/ 1074420 w 1524000"/>
                <a:gd name="connsiteY7" fmla="*/ 1310640 h 2636520"/>
                <a:gd name="connsiteX8" fmla="*/ 754380 w 1524000"/>
                <a:gd name="connsiteY8" fmla="*/ 548640 h 2636520"/>
                <a:gd name="connsiteX9" fmla="*/ 716280 w 1524000"/>
                <a:gd name="connsiteY9" fmla="*/ 0 h 2636520"/>
                <a:gd name="connsiteX0" fmla="*/ 716280 w 1524000"/>
                <a:gd name="connsiteY0" fmla="*/ 0 h 2636520"/>
                <a:gd name="connsiteX1" fmla="*/ 266700 w 1524000"/>
                <a:gd name="connsiteY1" fmla="*/ 220980 h 2636520"/>
                <a:gd name="connsiteX2" fmla="*/ 182880 w 1524000"/>
                <a:gd name="connsiteY2" fmla="*/ 1333500 h 2636520"/>
                <a:gd name="connsiteX3" fmla="*/ 0 w 1524000"/>
                <a:gd name="connsiteY3" fmla="*/ 2636520 h 2636520"/>
                <a:gd name="connsiteX4" fmla="*/ 441960 w 1524000"/>
                <a:gd name="connsiteY4" fmla="*/ 1920240 h 2636520"/>
                <a:gd name="connsiteX5" fmla="*/ 670560 w 1524000"/>
                <a:gd name="connsiteY5" fmla="*/ 1295400 h 2636520"/>
                <a:gd name="connsiteX6" fmla="*/ 1051560 w 1524000"/>
                <a:gd name="connsiteY6" fmla="*/ 1844040 h 2636520"/>
                <a:gd name="connsiteX7" fmla="*/ 1524000 w 1524000"/>
                <a:gd name="connsiteY7" fmla="*/ 2095500 h 2636520"/>
                <a:gd name="connsiteX8" fmla="*/ 1074420 w 1524000"/>
                <a:gd name="connsiteY8" fmla="*/ 1310640 h 2636520"/>
                <a:gd name="connsiteX9" fmla="*/ 754380 w 1524000"/>
                <a:gd name="connsiteY9" fmla="*/ 548640 h 2636520"/>
                <a:gd name="connsiteX10" fmla="*/ 716280 w 1524000"/>
                <a:gd name="connsiteY10" fmla="*/ 0 h 2636520"/>
                <a:gd name="connsiteX0" fmla="*/ 701040 w 1524000"/>
                <a:gd name="connsiteY0" fmla="*/ 0 h 2895600"/>
                <a:gd name="connsiteX1" fmla="*/ 266700 w 1524000"/>
                <a:gd name="connsiteY1" fmla="*/ 480060 h 2895600"/>
                <a:gd name="connsiteX2" fmla="*/ 182880 w 1524000"/>
                <a:gd name="connsiteY2" fmla="*/ 1592580 h 2895600"/>
                <a:gd name="connsiteX3" fmla="*/ 0 w 1524000"/>
                <a:gd name="connsiteY3" fmla="*/ 2895600 h 2895600"/>
                <a:gd name="connsiteX4" fmla="*/ 441960 w 1524000"/>
                <a:gd name="connsiteY4" fmla="*/ 2179320 h 2895600"/>
                <a:gd name="connsiteX5" fmla="*/ 670560 w 1524000"/>
                <a:gd name="connsiteY5" fmla="*/ 1554480 h 2895600"/>
                <a:gd name="connsiteX6" fmla="*/ 1051560 w 1524000"/>
                <a:gd name="connsiteY6" fmla="*/ 2103120 h 2895600"/>
                <a:gd name="connsiteX7" fmla="*/ 1524000 w 1524000"/>
                <a:gd name="connsiteY7" fmla="*/ 2354580 h 2895600"/>
                <a:gd name="connsiteX8" fmla="*/ 1074420 w 1524000"/>
                <a:gd name="connsiteY8" fmla="*/ 1569720 h 2895600"/>
                <a:gd name="connsiteX9" fmla="*/ 754380 w 1524000"/>
                <a:gd name="connsiteY9" fmla="*/ 807720 h 2895600"/>
                <a:gd name="connsiteX10" fmla="*/ 701040 w 1524000"/>
                <a:gd name="connsiteY10" fmla="*/ 0 h 2895600"/>
                <a:gd name="connsiteX0" fmla="*/ 701040 w 1524000"/>
                <a:gd name="connsiteY0" fmla="*/ 0 h 2895600"/>
                <a:gd name="connsiteX1" fmla="*/ 266700 w 1524000"/>
                <a:gd name="connsiteY1" fmla="*/ 480060 h 2895600"/>
                <a:gd name="connsiteX2" fmla="*/ 182880 w 1524000"/>
                <a:gd name="connsiteY2" fmla="*/ 1592580 h 2895600"/>
                <a:gd name="connsiteX3" fmla="*/ 0 w 1524000"/>
                <a:gd name="connsiteY3" fmla="*/ 2895600 h 2895600"/>
                <a:gd name="connsiteX4" fmla="*/ 441960 w 1524000"/>
                <a:gd name="connsiteY4" fmla="*/ 2179320 h 2895600"/>
                <a:gd name="connsiteX5" fmla="*/ 670560 w 1524000"/>
                <a:gd name="connsiteY5" fmla="*/ 1554480 h 2895600"/>
                <a:gd name="connsiteX6" fmla="*/ 1051560 w 1524000"/>
                <a:gd name="connsiteY6" fmla="*/ 2103120 h 2895600"/>
                <a:gd name="connsiteX7" fmla="*/ 1524000 w 1524000"/>
                <a:gd name="connsiteY7" fmla="*/ 2354580 h 2895600"/>
                <a:gd name="connsiteX8" fmla="*/ 1074420 w 1524000"/>
                <a:gd name="connsiteY8" fmla="*/ 1569720 h 2895600"/>
                <a:gd name="connsiteX9" fmla="*/ 754380 w 1524000"/>
                <a:gd name="connsiteY9" fmla="*/ 807720 h 2895600"/>
                <a:gd name="connsiteX10" fmla="*/ 701040 w 1524000"/>
                <a:gd name="connsiteY10" fmla="*/ 0 h 289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24000" h="2895600">
                  <a:moveTo>
                    <a:pt x="701040" y="0"/>
                  </a:moveTo>
                  <a:lnTo>
                    <a:pt x="266700" y="480060"/>
                  </a:lnTo>
                  <a:cubicBezTo>
                    <a:pt x="218440" y="866140"/>
                    <a:pt x="231140" y="1206500"/>
                    <a:pt x="182880" y="1592580"/>
                  </a:cubicBezTo>
                  <a:lnTo>
                    <a:pt x="0" y="2895600"/>
                  </a:lnTo>
                  <a:cubicBezTo>
                    <a:pt x="137160" y="2631440"/>
                    <a:pt x="304800" y="2443480"/>
                    <a:pt x="441960" y="2179320"/>
                  </a:cubicBezTo>
                  <a:lnTo>
                    <a:pt x="670560" y="1554480"/>
                  </a:lnTo>
                  <a:cubicBezTo>
                    <a:pt x="807720" y="1676400"/>
                    <a:pt x="914400" y="1981200"/>
                    <a:pt x="1051560" y="2103120"/>
                  </a:cubicBezTo>
                  <a:lnTo>
                    <a:pt x="1524000" y="2354580"/>
                  </a:lnTo>
                  <a:cubicBezTo>
                    <a:pt x="1384300" y="2065020"/>
                    <a:pt x="1214120" y="1859280"/>
                    <a:pt x="1074420" y="1569720"/>
                  </a:cubicBezTo>
                  <a:lnTo>
                    <a:pt x="754380" y="807720"/>
                  </a:lnTo>
                  <a:cubicBezTo>
                    <a:pt x="736600" y="538480"/>
                    <a:pt x="703580" y="360680"/>
                    <a:pt x="701040" y="0"/>
                  </a:cubicBezTo>
                  <a:close/>
                </a:path>
              </a:pathLst>
            </a:cu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顔"/>
            <p:cNvSpPr/>
            <p:nvPr/>
          </p:nvSpPr>
          <p:spPr>
            <a:xfrm rot="10198981">
              <a:off x="8255373" y="2438585"/>
              <a:ext cx="1757978" cy="2867836"/>
            </a:xfrm>
            <a:custGeom>
              <a:avLst/>
              <a:gdLst>
                <a:gd name="connsiteX0" fmla="*/ 0 w 1637129"/>
                <a:gd name="connsiteY0" fmla="*/ 2705971 h 2705971"/>
                <a:gd name="connsiteX1" fmla="*/ 954905 w 1637129"/>
                <a:gd name="connsiteY1" fmla="*/ 0 h 2705971"/>
                <a:gd name="connsiteX2" fmla="*/ 1637129 w 1637129"/>
                <a:gd name="connsiteY2" fmla="*/ 2705971 h 2705971"/>
                <a:gd name="connsiteX3" fmla="*/ 0 w 1637129"/>
                <a:gd name="connsiteY3" fmla="*/ 2705971 h 2705971"/>
                <a:gd name="connsiteX0" fmla="*/ 0 w 1637129"/>
                <a:gd name="connsiteY0" fmla="*/ 2705971 h 2705971"/>
                <a:gd name="connsiteX1" fmla="*/ 954905 w 1637129"/>
                <a:gd name="connsiteY1" fmla="*/ 0 h 2705971"/>
                <a:gd name="connsiteX2" fmla="*/ 1245640 w 1637129"/>
                <a:gd name="connsiteY2" fmla="*/ 726228 h 2705971"/>
                <a:gd name="connsiteX3" fmla="*/ 1637129 w 1637129"/>
                <a:gd name="connsiteY3" fmla="*/ 2705971 h 2705971"/>
                <a:gd name="connsiteX4" fmla="*/ 0 w 1637129"/>
                <a:gd name="connsiteY4" fmla="*/ 2705971 h 2705971"/>
                <a:gd name="connsiteX0" fmla="*/ 0 w 1637129"/>
                <a:gd name="connsiteY0" fmla="*/ 2705971 h 2705971"/>
                <a:gd name="connsiteX1" fmla="*/ 954905 w 1637129"/>
                <a:gd name="connsiteY1" fmla="*/ 0 h 2705971"/>
                <a:gd name="connsiteX2" fmla="*/ 1245640 w 1637129"/>
                <a:gd name="connsiteY2" fmla="*/ 726228 h 2705971"/>
                <a:gd name="connsiteX3" fmla="*/ 1637129 w 1637129"/>
                <a:gd name="connsiteY3" fmla="*/ 2705971 h 2705971"/>
                <a:gd name="connsiteX4" fmla="*/ 0 w 1637129"/>
                <a:gd name="connsiteY4" fmla="*/ 2705971 h 2705971"/>
                <a:gd name="connsiteX0" fmla="*/ 0 w 1637129"/>
                <a:gd name="connsiteY0" fmla="*/ 2705971 h 2705971"/>
                <a:gd name="connsiteX1" fmla="*/ 954905 w 1637129"/>
                <a:gd name="connsiteY1" fmla="*/ 0 h 2705971"/>
                <a:gd name="connsiteX2" fmla="*/ 1245640 w 1637129"/>
                <a:gd name="connsiteY2" fmla="*/ 726228 h 2705971"/>
                <a:gd name="connsiteX3" fmla="*/ 1637129 w 1637129"/>
                <a:gd name="connsiteY3" fmla="*/ 2705971 h 2705971"/>
                <a:gd name="connsiteX4" fmla="*/ 0 w 1637129"/>
                <a:gd name="connsiteY4" fmla="*/ 2705971 h 2705971"/>
                <a:gd name="connsiteX0" fmla="*/ 0 w 1637129"/>
                <a:gd name="connsiteY0" fmla="*/ 2772547 h 2772547"/>
                <a:gd name="connsiteX1" fmla="*/ 979561 w 1637129"/>
                <a:gd name="connsiteY1" fmla="*/ 0 h 2772547"/>
                <a:gd name="connsiteX2" fmla="*/ 1245640 w 1637129"/>
                <a:gd name="connsiteY2" fmla="*/ 792804 h 2772547"/>
                <a:gd name="connsiteX3" fmla="*/ 1637129 w 1637129"/>
                <a:gd name="connsiteY3" fmla="*/ 2772547 h 2772547"/>
                <a:gd name="connsiteX4" fmla="*/ 0 w 1637129"/>
                <a:gd name="connsiteY4" fmla="*/ 2772547 h 2772547"/>
                <a:gd name="connsiteX0" fmla="*/ 0 w 1637129"/>
                <a:gd name="connsiteY0" fmla="*/ 2772547 h 2772547"/>
                <a:gd name="connsiteX1" fmla="*/ 979561 w 1637129"/>
                <a:gd name="connsiteY1" fmla="*/ 0 h 2772547"/>
                <a:gd name="connsiteX2" fmla="*/ 1245640 w 1637129"/>
                <a:gd name="connsiteY2" fmla="*/ 792804 h 2772547"/>
                <a:gd name="connsiteX3" fmla="*/ 1637129 w 1637129"/>
                <a:gd name="connsiteY3" fmla="*/ 2772547 h 2772547"/>
                <a:gd name="connsiteX4" fmla="*/ 0 w 1637129"/>
                <a:gd name="connsiteY4" fmla="*/ 2772547 h 2772547"/>
                <a:gd name="connsiteX0" fmla="*/ 0 w 1666939"/>
                <a:gd name="connsiteY0" fmla="*/ 2772547 h 2772547"/>
                <a:gd name="connsiteX1" fmla="*/ 979561 w 1666939"/>
                <a:gd name="connsiteY1" fmla="*/ 0 h 2772547"/>
                <a:gd name="connsiteX2" fmla="*/ 1637129 w 1666939"/>
                <a:gd name="connsiteY2" fmla="*/ 2772547 h 2772547"/>
                <a:gd name="connsiteX3" fmla="*/ 0 w 1666939"/>
                <a:gd name="connsiteY3" fmla="*/ 2772547 h 2772547"/>
                <a:gd name="connsiteX0" fmla="*/ 0 w 1665495"/>
                <a:gd name="connsiteY0" fmla="*/ 2772547 h 2772547"/>
                <a:gd name="connsiteX1" fmla="*/ 979561 w 1665495"/>
                <a:gd name="connsiteY1" fmla="*/ 0 h 2772547"/>
                <a:gd name="connsiteX2" fmla="*/ 1637129 w 1665495"/>
                <a:gd name="connsiteY2" fmla="*/ 2772547 h 2772547"/>
                <a:gd name="connsiteX3" fmla="*/ 0 w 1665495"/>
                <a:gd name="connsiteY3" fmla="*/ 2772547 h 2772547"/>
                <a:gd name="connsiteX0" fmla="*/ 0 w 1665495"/>
                <a:gd name="connsiteY0" fmla="*/ 2772547 h 2772547"/>
                <a:gd name="connsiteX1" fmla="*/ 979561 w 1665495"/>
                <a:gd name="connsiteY1" fmla="*/ 0 h 2772547"/>
                <a:gd name="connsiteX2" fmla="*/ 1637129 w 1665495"/>
                <a:gd name="connsiteY2" fmla="*/ 2772547 h 2772547"/>
                <a:gd name="connsiteX3" fmla="*/ 0 w 1665495"/>
                <a:gd name="connsiteY3" fmla="*/ 2772547 h 2772547"/>
                <a:gd name="connsiteX0" fmla="*/ 320930 w 1986425"/>
                <a:gd name="connsiteY0" fmla="*/ 2772547 h 2772547"/>
                <a:gd name="connsiteX1" fmla="*/ 1300491 w 1986425"/>
                <a:gd name="connsiteY1" fmla="*/ 0 h 2772547"/>
                <a:gd name="connsiteX2" fmla="*/ 1958059 w 1986425"/>
                <a:gd name="connsiteY2" fmla="*/ 2772547 h 2772547"/>
                <a:gd name="connsiteX3" fmla="*/ 320930 w 1986425"/>
                <a:gd name="connsiteY3" fmla="*/ 2772547 h 2772547"/>
                <a:gd name="connsiteX0" fmla="*/ 320930 w 1986425"/>
                <a:gd name="connsiteY0" fmla="*/ 2772547 h 2901711"/>
                <a:gd name="connsiteX1" fmla="*/ 1300491 w 1986425"/>
                <a:gd name="connsiteY1" fmla="*/ 0 h 2901711"/>
                <a:gd name="connsiteX2" fmla="*/ 1958059 w 1986425"/>
                <a:gd name="connsiteY2" fmla="*/ 2772547 h 2901711"/>
                <a:gd name="connsiteX3" fmla="*/ 320930 w 1986425"/>
                <a:gd name="connsiteY3" fmla="*/ 2772547 h 2901711"/>
                <a:gd name="connsiteX0" fmla="*/ 320930 w 1986425"/>
                <a:gd name="connsiteY0" fmla="*/ 2772547 h 2976016"/>
                <a:gd name="connsiteX1" fmla="*/ 1300491 w 1986425"/>
                <a:gd name="connsiteY1" fmla="*/ 0 h 2976016"/>
                <a:gd name="connsiteX2" fmla="*/ 1958059 w 1986425"/>
                <a:gd name="connsiteY2" fmla="*/ 2772547 h 2976016"/>
                <a:gd name="connsiteX3" fmla="*/ 320930 w 1986425"/>
                <a:gd name="connsiteY3" fmla="*/ 2772547 h 2976016"/>
                <a:gd name="connsiteX0" fmla="*/ 320930 w 1757978"/>
                <a:gd name="connsiteY0" fmla="*/ 2772547 h 2871511"/>
                <a:gd name="connsiteX1" fmla="*/ 1300491 w 1757978"/>
                <a:gd name="connsiteY1" fmla="*/ 0 h 2871511"/>
                <a:gd name="connsiteX2" fmla="*/ 1715340 w 1757978"/>
                <a:gd name="connsiteY2" fmla="*/ 2394363 h 2871511"/>
                <a:gd name="connsiteX3" fmla="*/ 320930 w 1757978"/>
                <a:gd name="connsiteY3" fmla="*/ 2772547 h 2871511"/>
                <a:gd name="connsiteX0" fmla="*/ 320930 w 1757978"/>
                <a:gd name="connsiteY0" fmla="*/ 2772547 h 2867836"/>
                <a:gd name="connsiteX1" fmla="*/ 1300491 w 1757978"/>
                <a:gd name="connsiteY1" fmla="*/ 0 h 2867836"/>
                <a:gd name="connsiteX2" fmla="*/ 1715340 w 1757978"/>
                <a:gd name="connsiteY2" fmla="*/ 2394363 h 2867836"/>
                <a:gd name="connsiteX3" fmla="*/ 320930 w 1757978"/>
                <a:gd name="connsiteY3" fmla="*/ 2772547 h 2867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7978" h="2867836">
                  <a:moveTo>
                    <a:pt x="320930" y="2772547"/>
                  </a:moveTo>
                  <a:cubicBezTo>
                    <a:pt x="-166605" y="1930267"/>
                    <a:pt x="-278182" y="967391"/>
                    <a:pt x="1300491" y="0"/>
                  </a:cubicBezTo>
                  <a:cubicBezTo>
                    <a:pt x="1536880" y="315974"/>
                    <a:pt x="1878600" y="1932272"/>
                    <a:pt x="1715340" y="2394363"/>
                  </a:cubicBezTo>
                  <a:cubicBezTo>
                    <a:pt x="1517209" y="2616965"/>
                    <a:pt x="1015204" y="3063168"/>
                    <a:pt x="320930" y="2772547"/>
                  </a:cubicBezTo>
                  <a:close/>
                </a:path>
              </a:pathLst>
            </a:custGeom>
            <a:solidFill>
              <a:srgbClr val="FBEAC5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左まゆ"/>
            <p:cNvSpPr/>
            <p:nvPr/>
          </p:nvSpPr>
          <p:spPr>
            <a:xfrm rot="489477">
              <a:off x="8956592" y="2725689"/>
              <a:ext cx="628650" cy="782954"/>
            </a:xfrm>
            <a:custGeom>
              <a:avLst/>
              <a:gdLst>
                <a:gd name="connsiteX0" fmla="*/ 0 w 628650"/>
                <a:gd name="connsiteY0" fmla="*/ 428625 h 628650"/>
                <a:gd name="connsiteX1" fmla="*/ 123825 w 628650"/>
                <a:gd name="connsiteY1" fmla="*/ 628650 h 628650"/>
                <a:gd name="connsiteX2" fmla="*/ 628650 w 628650"/>
                <a:gd name="connsiteY2" fmla="*/ 190500 h 628650"/>
                <a:gd name="connsiteX3" fmla="*/ 533400 w 628650"/>
                <a:gd name="connsiteY3" fmla="*/ 0 h 628650"/>
                <a:gd name="connsiteX4" fmla="*/ 95250 w 628650"/>
                <a:gd name="connsiteY4" fmla="*/ 485775 h 628650"/>
                <a:gd name="connsiteX5" fmla="*/ 0 w 628650"/>
                <a:gd name="connsiteY5" fmla="*/ 428625 h 62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28650" h="628650">
                  <a:moveTo>
                    <a:pt x="0" y="428625"/>
                  </a:moveTo>
                  <a:lnTo>
                    <a:pt x="123825" y="628650"/>
                  </a:lnTo>
                  <a:lnTo>
                    <a:pt x="628650" y="190500"/>
                  </a:lnTo>
                  <a:lnTo>
                    <a:pt x="533400" y="0"/>
                  </a:lnTo>
                  <a:lnTo>
                    <a:pt x="95250" y="485775"/>
                  </a:lnTo>
                  <a:lnTo>
                    <a:pt x="0" y="42862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右まゆ"/>
            <p:cNvSpPr/>
            <p:nvPr/>
          </p:nvSpPr>
          <p:spPr>
            <a:xfrm>
              <a:off x="8222700" y="3061341"/>
              <a:ext cx="514350" cy="457200"/>
            </a:xfrm>
            <a:custGeom>
              <a:avLst/>
              <a:gdLst>
                <a:gd name="connsiteX0" fmla="*/ 0 w 514350"/>
                <a:gd name="connsiteY0" fmla="*/ 38100 h 457200"/>
                <a:gd name="connsiteX1" fmla="*/ 485775 w 514350"/>
                <a:gd name="connsiteY1" fmla="*/ 457200 h 457200"/>
                <a:gd name="connsiteX2" fmla="*/ 514350 w 514350"/>
                <a:gd name="connsiteY2" fmla="*/ 238125 h 457200"/>
                <a:gd name="connsiteX3" fmla="*/ 485775 w 514350"/>
                <a:gd name="connsiteY3" fmla="*/ 314325 h 457200"/>
                <a:gd name="connsiteX4" fmla="*/ 123825 w 514350"/>
                <a:gd name="connsiteY4" fmla="*/ 0 h 457200"/>
                <a:gd name="connsiteX5" fmla="*/ 0 w 514350"/>
                <a:gd name="connsiteY5" fmla="*/ 381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14350" h="457200">
                  <a:moveTo>
                    <a:pt x="0" y="38100"/>
                  </a:moveTo>
                  <a:lnTo>
                    <a:pt x="485775" y="457200"/>
                  </a:lnTo>
                  <a:lnTo>
                    <a:pt x="514350" y="238125"/>
                  </a:lnTo>
                  <a:lnTo>
                    <a:pt x="485775" y="314325"/>
                  </a:lnTo>
                  <a:lnTo>
                    <a:pt x="123825" y="0"/>
                  </a:lnTo>
                  <a:lnTo>
                    <a:pt x="0" y="381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髪"/>
            <p:cNvSpPr/>
            <p:nvPr/>
          </p:nvSpPr>
          <p:spPr>
            <a:xfrm>
              <a:off x="7622625" y="1397641"/>
              <a:ext cx="2768600" cy="2743200"/>
            </a:xfrm>
            <a:custGeom>
              <a:avLst/>
              <a:gdLst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77900 w 2768600"/>
                <a:gd name="connsiteY13" fmla="*/ 19240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295400 w 2768600"/>
                <a:gd name="connsiteY26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77900 w 2768600"/>
                <a:gd name="connsiteY13" fmla="*/ 19240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295400 w 2768600"/>
                <a:gd name="connsiteY26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77900 w 2768600"/>
                <a:gd name="connsiteY13" fmla="*/ 19240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295400 w 2768600"/>
                <a:gd name="connsiteY26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77900 w 2768600"/>
                <a:gd name="connsiteY13" fmla="*/ 19240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431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295400 w 2768600"/>
                <a:gd name="connsiteY26" fmla="*/ 292100 h 274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768600" h="2743200">
                  <a:moveTo>
                    <a:pt x="1295400" y="292100"/>
                  </a:moveTo>
                  <a:cubicBezTo>
                    <a:pt x="1185333" y="162983"/>
                    <a:pt x="656167" y="148167"/>
                    <a:pt x="450850" y="323850"/>
                  </a:cubicBezTo>
                  <a:cubicBezTo>
                    <a:pt x="584200" y="357717"/>
                    <a:pt x="768350" y="347133"/>
                    <a:pt x="850900" y="425450"/>
                  </a:cubicBezTo>
                  <a:cubicBezTo>
                    <a:pt x="554567" y="537633"/>
                    <a:pt x="162983" y="630767"/>
                    <a:pt x="0" y="1143000"/>
                  </a:cubicBezTo>
                  <a:cubicBezTo>
                    <a:pt x="169333" y="1054100"/>
                    <a:pt x="332317" y="908050"/>
                    <a:pt x="508000" y="876300"/>
                  </a:cubicBezTo>
                  <a:cubicBezTo>
                    <a:pt x="234950" y="1149350"/>
                    <a:pt x="57150" y="1428750"/>
                    <a:pt x="12700" y="1695450"/>
                  </a:cubicBezTo>
                  <a:lnTo>
                    <a:pt x="260350" y="1466850"/>
                  </a:lnTo>
                  <a:cubicBezTo>
                    <a:pt x="213783" y="1651000"/>
                    <a:pt x="116417" y="1765300"/>
                    <a:pt x="120650" y="2019300"/>
                  </a:cubicBezTo>
                  <a:cubicBezTo>
                    <a:pt x="234950" y="1788583"/>
                    <a:pt x="330200" y="1659467"/>
                    <a:pt x="558800" y="1517650"/>
                  </a:cubicBezTo>
                  <a:cubicBezTo>
                    <a:pt x="408517" y="1778000"/>
                    <a:pt x="359833" y="2019300"/>
                    <a:pt x="317500" y="2260600"/>
                  </a:cubicBezTo>
                  <a:lnTo>
                    <a:pt x="838200" y="1536700"/>
                  </a:lnTo>
                  <a:lnTo>
                    <a:pt x="749300" y="2044700"/>
                  </a:lnTo>
                  <a:lnTo>
                    <a:pt x="990600" y="1403350"/>
                  </a:lnTo>
                  <a:cubicBezTo>
                    <a:pt x="1011767" y="1488017"/>
                    <a:pt x="982133" y="1750483"/>
                    <a:pt x="977900" y="1924050"/>
                  </a:cubicBezTo>
                  <a:lnTo>
                    <a:pt x="1308100" y="1193800"/>
                  </a:lnTo>
                  <a:cubicBezTo>
                    <a:pt x="1405467" y="1543050"/>
                    <a:pt x="1483783" y="1644650"/>
                    <a:pt x="1619250" y="1822450"/>
                  </a:cubicBezTo>
                  <a:lnTo>
                    <a:pt x="1517650" y="1397000"/>
                  </a:lnTo>
                  <a:lnTo>
                    <a:pt x="1936750" y="1879600"/>
                  </a:lnTo>
                  <a:cubicBezTo>
                    <a:pt x="1926167" y="1799167"/>
                    <a:pt x="1845733" y="1686983"/>
                    <a:pt x="1905000" y="1638300"/>
                  </a:cubicBezTo>
                  <a:cubicBezTo>
                    <a:pt x="2021417" y="1735667"/>
                    <a:pt x="2074333" y="1845733"/>
                    <a:pt x="2159000" y="1949450"/>
                  </a:cubicBezTo>
                  <a:lnTo>
                    <a:pt x="2260600" y="2743200"/>
                  </a:lnTo>
                  <a:lnTo>
                    <a:pt x="2343150" y="1936750"/>
                  </a:lnTo>
                  <a:lnTo>
                    <a:pt x="2768600" y="1492250"/>
                  </a:lnTo>
                  <a:cubicBezTo>
                    <a:pt x="2766483" y="1193800"/>
                    <a:pt x="2732617" y="920750"/>
                    <a:pt x="2686050" y="635000"/>
                  </a:cubicBezTo>
                  <a:cubicBezTo>
                    <a:pt x="2544233" y="444500"/>
                    <a:pt x="2491317" y="222250"/>
                    <a:pt x="1993900" y="158750"/>
                  </a:cubicBezTo>
                  <a:cubicBezTo>
                    <a:pt x="2027767" y="105833"/>
                    <a:pt x="2010833" y="84667"/>
                    <a:pt x="2095500" y="0"/>
                  </a:cubicBezTo>
                  <a:cubicBezTo>
                    <a:pt x="1439333" y="15875"/>
                    <a:pt x="1385358" y="257175"/>
                    <a:pt x="1295400" y="292100"/>
                  </a:cubicBezTo>
                  <a:close/>
                </a:path>
              </a:pathLst>
            </a:cu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耳"/>
            <p:cNvSpPr/>
            <p:nvPr/>
          </p:nvSpPr>
          <p:spPr>
            <a:xfrm>
              <a:off x="9911554" y="3315341"/>
              <a:ext cx="251267" cy="792938"/>
            </a:xfrm>
            <a:custGeom>
              <a:avLst/>
              <a:gdLst>
                <a:gd name="connsiteX0" fmla="*/ 25400 w 228600"/>
                <a:gd name="connsiteY0" fmla="*/ 19050 h 806450"/>
                <a:gd name="connsiteX1" fmla="*/ 95250 w 228600"/>
                <a:gd name="connsiteY1" fmla="*/ 0 h 806450"/>
                <a:gd name="connsiteX2" fmla="*/ 228600 w 228600"/>
                <a:gd name="connsiteY2" fmla="*/ 450850 h 806450"/>
                <a:gd name="connsiteX3" fmla="*/ 69850 w 228600"/>
                <a:gd name="connsiteY3" fmla="*/ 806450 h 806450"/>
                <a:gd name="connsiteX4" fmla="*/ 0 w 228600"/>
                <a:gd name="connsiteY4" fmla="*/ 768350 h 806450"/>
                <a:gd name="connsiteX5" fmla="*/ 25400 w 228600"/>
                <a:gd name="connsiteY5" fmla="*/ 19050 h 806450"/>
                <a:gd name="connsiteX0" fmla="*/ 25400 w 228600"/>
                <a:gd name="connsiteY0" fmla="*/ 19050 h 806450"/>
                <a:gd name="connsiteX1" fmla="*/ 95250 w 228600"/>
                <a:gd name="connsiteY1" fmla="*/ 0 h 806450"/>
                <a:gd name="connsiteX2" fmla="*/ 203200 w 228600"/>
                <a:gd name="connsiteY2" fmla="*/ 158750 h 806450"/>
                <a:gd name="connsiteX3" fmla="*/ 228600 w 228600"/>
                <a:gd name="connsiteY3" fmla="*/ 450850 h 806450"/>
                <a:gd name="connsiteX4" fmla="*/ 69850 w 228600"/>
                <a:gd name="connsiteY4" fmla="*/ 806450 h 806450"/>
                <a:gd name="connsiteX5" fmla="*/ 0 w 228600"/>
                <a:gd name="connsiteY5" fmla="*/ 768350 h 806450"/>
                <a:gd name="connsiteX6" fmla="*/ 25400 w 228600"/>
                <a:gd name="connsiteY6" fmla="*/ 19050 h 806450"/>
                <a:gd name="connsiteX0" fmla="*/ 25400 w 228600"/>
                <a:gd name="connsiteY0" fmla="*/ 19050 h 806450"/>
                <a:gd name="connsiteX1" fmla="*/ 95250 w 228600"/>
                <a:gd name="connsiteY1" fmla="*/ 0 h 806450"/>
                <a:gd name="connsiteX2" fmla="*/ 203200 w 228600"/>
                <a:gd name="connsiteY2" fmla="*/ 158750 h 806450"/>
                <a:gd name="connsiteX3" fmla="*/ 228600 w 228600"/>
                <a:gd name="connsiteY3" fmla="*/ 450850 h 806450"/>
                <a:gd name="connsiteX4" fmla="*/ 69850 w 228600"/>
                <a:gd name="connsiteY4" fmla="*/ 806450 h 806450"/>
                <a:gd name="connsiteX5" fmla="*/ 0 w 228600"/>
                <a:gd name="connsiteY5" fmla="*/ 768350 h 806450"/>
                <a:gd name="connsiteX6" fmla="*/ 25400 w 228600"/>
                <a:gd name="connsiteY6" fmla="*/ 19050 h 806450"/>
                <a:gd name="connsiteX0" fmla="*/ 25400 w 228600"/>
                <a:gd name="connsiteY0" fmla="*/ 19050 h 806450"/>
                <a:gd name="connsiteX1" fmla="*/ 95250 w 228600"/>
                <a:gd name="connsiteY1" fmla="*/ 0 h 806450"/>
                <a:gd name="connsiteX2" fmla="*/ 203200 w 228600"/>
                <a:gd name="connsiteY2" fmla="*/ 158750 h 806450"/>
                <a:gd name="connsiteX3" fmla="*/ 228600 w 228600"/>
                <a:gd name="connsiteY3" fmla="*/ 450850 h 806450"/>
                <a:gd name="connsiteX4" fmla="*/ 69850 w 228600"/>
                <a:gd name="connsiteY4" fmla="*/ 806450 h 806450"/>
                <a:gd name="connsiteX5" fmla="*/ 0 w 228600"/>
                <a:gd name="connsiteY5" fmla="*/ 768350 h 806450"/>
                <a:gd name="connsiteX6" fmla="*/ 25400 w 228600"/>
                <a:gd name="connsiteY6" fmla="*/ 19050 h 806450"/>
                <a:gd name="connsiteX0" fmla="*/ 57150 w 260350"/>
                <a:gd name="connsiteY0" fmla="*/ 19050 h 806450"/>
                <a:gd name="connsiteX1" fmla="*/ 127000 w 260350"/>
                <a:gd name="connsiteY1" fmla="*/ 0 h 806450"/>
                <a:gd name="connsiteX2" fmla="*/ 234950 w 260350"/>
                <a:gd name="connsiteY2" fmla="*/ 158750 h 806450"/>
                <a:gd name="connsiteX3" fmla="*/ 260350 w 260350"/>
                <a:gd name="connsiteY3" fmla="*/ 450850 h 806450"/>
                <a:gd name="connsiteX4" fmla="*/ 101600 w 260350"/>
                <a:gd name="connsiteY4" fmla="*/ 806450 h 806450"/>
                <a:gd name="connsiteX5" fmla="*/ 0 w 260350"/>
                <a:gd name="connsiteY5" fmla="*/ 711200 h 806450"/>
                <a:gd name="connsiteX6" fmla="*/ 57150 w 260350"/>
                <a:gd name="connsiteY6" fmla="*/ 19050 h 806450"/>
                <a:gd name="connsiteX0" fmla="*/ 57150 w 260350"/>
                <a:gd name="connsiteY0" fmla="*/ 19050 h 806450"/>
                <a:gd name="connsiteX1" fmla="*/ 127000 w 260350"/>
                <a:gd name="connsiteY1" fmla="*/ 0 h 806450"/>
                <a:gd name="connsiteX2" fmla="*/ 234950 w 260350"/>
                <a:gd name="connsiteY2" fmla="*/ 158750 h 806450"/>
                <a:gd name="connsiteX3" fmla="*/ 260350 w 260350"/>
                <a:gd name="connsiteY3" fmla="*/ 450850 h 806450"/>
                <a:gd name="connsiteX4" fmla="*/ 101600 w 260350"/>
                <a:gd name="connsiteY4" fmla="*/ 806450 h 806450"/>
                <a:gd name="connsiteX5" fmla="*/ 0 w 260350"/>
                <a:gd name="connsiteY5" fmla="*/ 711200 h 806450"/>
                <a:gd name="connsiteX6" fmla="*/ 57150 w 260350"/>
                <a:gd name="connsiteY6" fmla="*/ 19050 h 806450"/>
                <a:gd name="connsiteX0" fmla="*/ 57150 w 260350"/>
                <a:gd name="connsiteY0" fmla="*/ 19050 h 806450"/>
                <a:gd name="connsiteX1" fmla="*/ 127000 w 260350"/>
                <a:gd name="connsiteY1" fmla="*/ 0 h 806450"/>
                <a:gd name="connsiteX2" fmla="*/ 234950 w 260350"/>
                <a:gd name="connsiteY2" fmla="*/ 158750 h 806450"/>
                <a:gd name="connsiteX3" fmla="*/ 260350 w 260350"/>
                <a:gd name="connsiteY3" fmla="*/ 450850 h 806450"/>
                <a:gd name="connsiteX4" fmla="*/ 101600 w 260350"/>
                <a:gd name="connsiteY4" fmla="*/ 806450 h 806450"/>
                <a:gd name="connsiteX5" fmla="*/ 0 w 260350"/>
                <a:gd name="connsiteY5" fmla="*/ 711200 h 806450"/>
                <a:gd name="connsiteX6" fmla="*/ 57150 w 260350"/>
                <a:gd name="connsiteY6" fmla="*/ 19050 h 806450"/>
                <a:gd name="connsiteX0" fmla="*/ 57150 w 260350"/>
                <a:gd name="connsiteY0" fmla="*/ 19050 h 806450"/>
                <a:gd name="connsiteX1" fmla="*/ 127000 w 260350"/>
                <a:gd name="connsiteY1" fmla="*/ 0 h 806450"/>
                <a:gd name="connsiteX2" fmla="*/ 234950 w 260350"/>
                <a:gd name="connsiteY2" fmla="*/ 158750 h 806450"/>
                <a:gd name="connsiteX3" fmla="*/ 260350 w 260350"/>
                <a:gd name="connsiteY3" fmla="*/ 450850 h 806450"/>
                <a:gd name="connsiteX4" fmla="*/ 101600 w 260350"/>
                <a:gd name="connsiteY4" fmla="*/ 806450 h 806450"/>
                <a:gd name="connsiteX5" fmla="*/ 0 w 260350"/>
                <a:gd name="connsiteY5" fmla="*/ 711200 h 806450"/>
                <a:gd name="connsiteX6" fmla="*/ 57150 w 260350"/>
                <a:gd name="connsiteY6" fmla="*/ 19050 h 806450"/>
                <a:gd name="connsiteX0" fmla="*/ 57150 w 234950"/>
                <a:gd name="connsiteY0" fmla="*/ 19050 h 806450"/>
                <a:gd name="connsiteX1" fmla="*/ 127000 w 234950"/>
                <a:gd name="connsiteY1" fmla="*/ 0 h 806450"/>
                <a:gd name="connsiteX2" fmla="*/ 234950 w 234950"/>
                <a:gd name="connsiteY2" fmla="*/ 158750 h 806450"/>
                <a:gd name="connsiteX3" fmla="*/ 101600 w 234950"/>
                <a:gd name="connsiteY3" fmla="*/ 806450 h 806450"/>
                <a:gd name="connsiteX4" fmla="*/ 0 w 234950"/>
                <a:gd name="connsiteY4" fmla="*/ 711200 h 806450"/>
                <a:gd name="connsiteX5" fmla="*/ 57150 w 234950"/>
                <a:gd name="connsiteY5" fmla="*/ 19050 h 806450"/>
                <a:gd name="connsiteX0" fmla="*/ 57150 w 255102"/>
                <a:gd name="connsiteY0" fmla="*/ 19050 h 806450"/>
                <a:gd name="connsiteX1" fmla="*/ 127000 w 255102"/>
                <a:gd name="connsiteY1" fmla="*/ 0 h 806450"/>
                <a:gd name="connsiteX2" fmla="*/ 234950 w 255102"/>
                <a:gd name="connsiteY2" fmla="*/ 158750 h 806450"/>
                <a:gd name="connsiteX3" fmla="*/ 101600 w 255102"/>
                <a:gd name="connsiteY3" fmla="*/ 806450 h 806450"/>
                <a:gd name="connsiteX4" fmla="*/ 0 w 255102"/>
                <a:gd name="connsiteY4" fmla="*/ 711200 h 806450"/>
                <a:gd name="connsiteX5" fmla="*/ 57150 w 255102"/>
                <a:gd name="connsiteY5" fmla="*/ 19050 h 806450"/>
                <a:gd name="connsiteX0" fmla="*/ 57150 w 260841"/>
                <a:gd name="connsiteY0" fmla="*/ 19050 h 806450"/>
                <a:gd name="connsiteX1" fmla="*/ 127000 w 260841"/>
                <a:gd name="connsiteY1" fmla="*/ 0 h 806450"/>
                <a:gd name="connsiteX2" fmla="*/ 234950 w 260841"/>
                <a:gd name="connsiteY2" fmla="*/ 158750 h 806450"/>
                <a:gd name="connsiteX3" fmla="*/ 101600 w 260841"/>
                <a:gd name="connsiteY3" fmla="*/ 806450 h 806450"/>
                <a:gd name="connsiteX4" fmla="*/ 0 w 260841"/>
                <a:gd name="connsiteY4" fmla="*/ 711200 h 806450"/>
                <a:gd name="connsiteX5" fmla="*/ 57150 w 260841"/>
                <a:gd name="connsiteY5" fmla="*/ 19050 h 806450"/>
                <a:gd name="connsiteX0" fmla="*/ 57150 w 254683"/>
                <a:gd name="connsiteY0" fmla="*/ 19050 h 808538"/>
                <a:gd name="connsiteX1" fmla="*/ 127000 w 254683"/>
                <a:gd name="connsiteY1" fmla="*/ 0 h 808538"/>
                <a:gd name="connsiteX2" fmla="*/ 234950 w 254683"/>
                <a:gd name="connsiteY2" fmla="*/ 158750 h 808538"/>
                <a:gd name="connsiteX3" fmla="*/ 101600 w 254683"/>
                <a:gd name="connsiteY3" fmla="*/ 806450 h 808538"/>
                <a:gd name="connsiteX4" fmla="*/ 0 w 254683"/>
                <a:gd name="connsiteY4" fmla="*/ 711200 h 808538"/>
                <a:gd name="connsiteX5" fmla="*/ 57150 w 254683"/>
                <a:gd name="connsiteY5" fmla="*/ 19050 h 808538"/>
                <a:gd name="connsiteX0" fmla="*/ 57150 w 234950"/>
                <a:gd name="connsiteY0" fmla="*/ 19050 h 712058"/>
                <a:gd name="connsiteX1" fmla="*/ 127000 w 234950"/>
                <a:gd name="connsiteY1" fmla="*/ 0 h 712058"/>
                <a:gd name="connsiteX2" fmla="*/ 234950 w 234950"/>
                <a:gd name="connsiteY2" fmla="*/ 158750 h 712058"/>
                <a:gd name="connsiteX3" fmla="*/ 0 w 234950"/>
                <a:gd name="connsiteY3" fmla="*/ 711200 h 712058"/>
                <a:gd name="connsiteX4" fmla="*/ 57150 w 234950"/>
                <a:gd name="connsiteY4" fmla="*/ 19050 h 712058"/>
                <a:gd name="connsiteX0" fmla="*/ 57150 w 234996"/>
                <a:gd name="connsiteY0" fmla="*/ 19050 h 792938"/>
                <a:gd name="connsiteX1" fmla="*/ 127000 w 234996"/>
                <a:gd name="connsiteY1" fmla="*/ 0 h 792938"/>
                <a:gd name="connsiteX2" fmla="*/ 234950 w 234996"/>
                <a:gd name="connsiteY2" fmla="*/ 158750 h 792938"/>
                <a:gd name="connsiteX3" fmla="*/ 155821 w 234996"/>
                <a:gd name="connsiteY3" fmla="*/ 742950 h 792938"/>
                <a:gd name="connsiteX4" fmla="*/ 0 w 234996"/>
                <a:gd name="connsiteY4" fmla="*/ 711200 h 792938"/>
                <a:gd name="connsiteX5" fmla="*/ 57150 w 234996"/>
                <a:gd name="connsiteY5" fmla="*/ 19050 h 792938"/>
                <a:gd name="connsiteX0" fmla="*/ 57150 w 251267"/>
                <a:gd name="connsiteY0" fmla="*/ 19050 h 792938"/>
                <a:gd name="connsiteX1" fmla="*/ 127000 w 251267"/>
                <a:gd name="connsiteY1" fmla="*/ 0 h 792938"/>
                <a:gd name="connsiteX2" fmla="*/ 234950 w 251267"/>
                <a:gd name="connsiteY2" fmla="*/ 158750 h 792938"/>
                <a:gd name="connsiteX3" fmla="*/ 155821 w 251267"/>
                <a:gd name="connsiteY3" fmla="*/ 742950 h 792938"/>
                <a:gd name="connsiteX4" fmla="*/ 0 w 251267"/>
                <a:gd name="connsiteY4" fmla="*/ 711200 h 792938"/>
                <a:gd name="connsiteX5" fmla="*/ 57150 w 251267"/>
                <a:gd name="connsiteY5" fmla="*/ 19050 h 792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1267" h="792938">
                  <a:moveTo>
                    <a:pt x="57150" y="19050"/>
                  </a:moveTo>
                  <a:lnTo>
                    <a:pt x="127000" y="0"/>
                  </a:lnTo>
                  <a:cubicBezTo>
                    <a:pt x="224367" y="59267"/>
                    <a:pt x="213783" y="86783"/>
                    <a:pt x="234950" y="158750"/>
                  </a:cubicBezTo>
                  <a:cubicBezTo>
                    <a:pt x="236578" y="236008"/>
                    <a:pt x="302929" y="434975"/>
                    <a:pt x="155821" y="742950"/>
                  </a:cubicBezTo>
                  <a:cubicBezTo>
                    <a:pt x="116663" y="835025"/>
                    <a:pt x="13270" y="785283"/>
                    <a:pt x="0" y="711200"/>
                  </a:cubicBezTo>
                  <a:lnTo>
                    <a:pt x="57150" y="19050"/>
                  </a:lnTo>
                  <a:close/>
                </a:path>
              </a:pathLst>
            </a:custGeom>
            <a:solidFill>
              <a:srgbClr val="FBEAC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サングラス"/>
            <p:cNvGrpSpPr/>
            <p:nvPr/>
          </p:nvGrpSpPr>
          <p:grpSpPr>
            <a:xfrm>
              <a:off x="8140321" y="3282779"/>
              <a:ext cx="2090855" cy="632972"/>
              <a:chOff x="1952367" y="1669061"/>
              <a:chExt cx="2090855" cy="632972"/>
            </a:xfrm>
          </p:grpSpPr>
          <p:sp>
            <p:nvSpPr>
              <p:cNvPr id="41" name="片側の 2 つの角を切り取った四角形 9"/>
              <p:cNvSpPr/>
              <p:nvPr/>
            </p:nvSpPr>
            <p:spPr>
              <a:xfrm rot="10800000">
                <a:off x="1952367" y="1755142"/>
                <a:ext cx="644116" cy="546891"/>
              </a:xfrm>
              <a:custGeom>
                <a:avLst/>
                <a:gdLst>
                  <a:gd name="connsiteX0" fmla="*/ 91018 w 674051"/>
                  <a:gd name="connsiteY0" fmla="*/ 0 h 546100"/>
                  <a:gd name="connsiteX1" fmla="*/ 583033 w 674051"/>
                  <a:gd name="connsiteY1" fmla="*/ 0 h 546100"/>
                  <a:gd name="connsiteX2" fmla="*/ 674051 w 674051"/>
                  <a:gd name="connsiteY2" fmla="*/ 91018 h 546100"/>
                  <a:gd name="connsiteX3" fmla="*/ 674051 w 674051"/>
                  <a:gd name="connsiteY3" fmla="*/ 546100 h 546100"/>
                  <a:gd name="connsiteX4" fmla="*/ 674051 w 674051"/>
                  <a:gd name="connsiteY4" fmla="*/ 546100 h 546100"/>
                  <a:gd name="connsiteX5" fmla="*/ 0 w 674051"/>
                  <a:gd name="connsiteY5" fmla="*/ 546100 h 546100"/>
                  <a:gd name="connsiteX6" fmla="*/ 0 w 674051"/>
                  <a:gd name="connsiteY6" fmla="*/ 546100 h 546100"/>
                  <a:gd name="connsiteX7" fmla="*/ 0 w 674051"/>
                  <a:gd name="connsiteY7" fmla="*/ 91018 h 546100"/>
                  <a:gd name="connsiteX8" fmla="*/ 91018 w 674051"/>
                  <a:gd name="connsiteY8" fmla="*/ 0 h 546100"/>
                  <a:gd name="connsiteX0" fmla="*/ 91018 w 680793"/>
                  <a:gd name="connsiteY0" fmla="*/ 0 h 546100"/>
                  <a:gd name="connsiteX1" fmla="*/ 583033 w 680793"/>
                  <a:gd name="connsiteY1" fmla="*/ 0 h 546100"/>
                  <a:gd name="connsiteX2" fmla="*/ 674051 w 680793"/>
                  <a:gd name="connsiteY2" fmla="*/ 91018 h 546100"/>
                  <a:gd name="connsiteX3" fmla="*/ 674051 w 680793"/>
                  <a:gd name="connsiteY3" fmla="*/ 546100 h 546100"/>
                  <a:gd name="connsiteX4" fmla="*/ 674051 w 680793"/>
                  <a:gd name="connsiteY4" fmla="*/ 546100 h 546100"/>
                  <a:gd name="connsiteX5" fmla="*/ 0 w 680793"/>
                  <a:gd name="connsiteY5" fmla="*/ 546100 h 546100"/>
                  <a:gd name="connsiteX6" fmla="*/ 0 w 680793"/>
                  <a:gd name="connsiteY6" fmla="*/ 546100 h 546100"/>
                  <a:gd name="connsiteX7" fmla="*/ 0 w 680793"/>
                  <a:gd name="connsiteY7" fmla="*/ 91018 h 546100"/>
                  <a:gd name="connsiteX8" fmla="*/ 91018 w 680793"/>
                  <a:gd name="connsiteY8" fmla="*/ 0 h 546100"/>
                  <a:gd name="connsiteX0" fmla="*/ 91018 w 680793"/>
                  <a:gd name="connsiteY0" fmla="*/ 11377 h 557477"/>
                  <a:gd name="connsiteX1" fmla="*/ 583033 w 680793"/>
                  <a:gd name="connsiteY1" fmla="*/ 11377 h 557477"/>
                  <a:gd name="connsiteX2" fmla="*/ 674051 w 680793"/>
                  <a:gd name="connsiteY2" fmla="*/ 102395 h 557477"/>
                  <a:gd name="connsiteX3" fmla="*/ 674051 w 680793"/>
                  <a:gd name="connsiteY3" fmla="*/ 557477 h 557477"/>
                  <a:gd name="connsiteX4" fmla="*/ 674051 w 680793"/>
                  <a:gd name="connsiteY4" fmla="*/ 557477 h 557477"/>
                  <a:gd name="connsiteX5" fmla="*/ 0 w 680793"/>
                  <a:gd name="connsiteY5" fmla="*/ 557477 h 557477"/>
                  <a:gd name="connsiteX6" fmla="*/ 0 w 680793"/>
                  <a:gd name="connsiteY6" fmla="*/ 557477 h 557477"/>
                  <a:gd name="connsiteX7" fmla="*/ 0 w 680793"/>
                  <a:gd name="connsiteY7" fmla="*/ 102395 h 557477"/>
                  <a:gd name="connsiteX8" fmla="*/ 91018 w 680793"/>
                  <a:gd name="connsiteY8" fmla="*/ 11377 h 557477"/>
                  <a:gd name="connsiteX0" fmla="*/ 91018 w 680793"/>
                  <a:gd name="connsiteY0" fmla="*/ 17546 h 563646"/>
                  <a:gd name="connsiteX1" fmla="*/ 583033 w 680793"/>
                  <a:gd name="connsiteY1" fmla="*/ 17546 h 563646"/>
                  <a:gd name="connsiteX2" fmla="*/ 674051 w 680793"/>
                  <a:gd name="connsiteY2" fmla="*/ 108564 h 563646"/>
                  <a:gd name="connsiteX3" fmla="*/ 674051 w 680793"/>
                  <a:gd name="connsiteY3" fmla="*/ 563646 h 563646"/>
                  <a:gd name="connsiteX4" fmla="*/ 674051 w 680793"/>
                  <a:gd name="connsiteY4" fmla="*/ 563646 h 563646"/>
                  <a:gd name="connsiteX5" fmla="*/ 0 w 680793"/>
                  <a:gd name="connsiteY5" fmla="*/ 563646 h 563646"/>
                  <a:gd name="connsiteX6" fmla="*/ 0 w 680793"/>
                  <a:gd name="connsiteY6" fmla="*/ 563646 h 563646"/>
                  <a:gd name="connsiteX7" fmla="*/ 0 w 680793"/>
                  <a:gd name="connsiteY7" fmla="*/ 108564 h 563646"/>
                  <a:gd name="connsiteX8" fmla="*/ 91018 w 680793"/>
                  <a:gd name="connsiteY8" fmla="*/ 17546 h 563646"/>
                  <a:gd name="connsiteX0" fmla="*/ 91018 w 680793"/>
                  <a:gd name="connsiteY0" fmla="*/ 18624 h 564724"/>
                  <a:gd name="connsiteX1" fmla="*/ 583033 w 680793"/>
                  <a:gd name="connsiteY1" fmla="*/ 18624 h 564724"/>
                  <a:gd name="connsiteX2" fmla="*/ 674051 w 680793"/>
                  <a:gd name="connsiteY2" fmla="*/ 216322 h 564724"/>
                  <a:gd name="connsiteX3" fmla="*/ 674051 w 680793"/>
                  <a:gd name="connsiteY3" fmla="*/ 564724 h 564724"/>
                  <a:gd name="connsiteX4" fmla="*/ 674051 w 680793"/>
                  <a:gd name="connsiteY4" fmla="*/ 564724 h 564724"/>
                  <a:gd name="connsiteX5" fmla="*/ 0 w 680793"/>
                  <a:gd name="connsiteY5" fmla="*/ 564724 h 564724"/>
                  <a:gd name="connsiteX6" fmla="*/ 0 w 680793"/>
                  <a:gd name="connsiteY6" fmla="*/ 564724 h 564724"/>
                  <a:gd name="connsiteX7" fmla="*/ 0 w 680793"/>
                  <a:gd name="connsiteY7" fmla="*/ 109642 h 564724"/>
                  <a:gd name="connsiteX8" fmla="*/ 91018 w 680793"/>
                  <a:gd name="connsiteY8" fmla="*/ 18624 h 564724"/>
                  <a:gd name="connsiteX0" fmla="*/ 97760 w 687535"/>
                  <a:gd name="connsiteY0" fmla="*/ 18624 h 564724"/>
                  <a:gd name="connsiteX1" fmla="*/ 589775 w 687535"/>
                  <a:gd name="connsiteY1" fmla="*/ 18624 h 564724"/>
                  <a:gd name="connsiteX2" fmla="*/ 680793 w 687535"/>
                  <a:gd name="connsiteY2" fmla="*/ 216322 h 564724"/>
                  <a:gd name="connsiteX3" fmla="*/ 680793 w 687535"/>
                  <a:gd name="connsiteY3" fmla="*/ 564724 h 564724"/>
                  <a:gd name="connsiteX4" fmla="*/ 680793 w 687535"/>
                  <a:gd name="connsiteY4" fmla="*/ 564724 h 564724"/>
                  <a:gd name="connsiteX5" fmla="*/ 6742 w 687535"/>
                  <a:gd name="connsiteY5" fmla="*/ 564724 h 564724"/>
                  <a:gd name="connsiteX6" fmla="*/ 6742 w 687535"/>
                  <a:gd name="connsiteY6" fmla="*/ 564724 h 564724"/>
                  <a:gd name="connsiteX7" fmla="*/ 6742 w 687535"/>
                  <a:gd name="connsiteY7" fmla="*/ 109642 h 564724"/>
                  <a:gd name="connsiteX8" fmla="*/ 97760 w 687535"/>
                  <a:gd name="connsiteY8" fmla="*/ 18624 h 564724"/>
                  <a:gd name="connsiteX0" fmla="*/ 103847 w 693622"/>
                  <a:gd name="connsiteY0" fmla="*/ 18624 h 564724"/>
                  <a:gd name="connsiteX1" fmla="*/ 595862 w 693622"/>
                  <a:gd name="connsiteY1" fmla="*/ 18624 h 564724"/>
                  <a:gd name="connsiteX2" fmla="*/ 686880 w 693622"/>
                  <a:gd name="connsiteY2" fmla="*/ 216322 h 564724"/>
                  <a:gd name="connsiteX3" fmla="*/ 686880 w 693622"/>
                  <a:gd name="connsiteY3" fmla="*/ 564724 h 564724"/>
                  <a:gd name="connsiteX4" fmla="*/ 686880 w 693622"/>
                  <a:gd name="connsiteY4" fmla="*/ 564724 h 564724"/>
                  <a:gd name="connsiteX5" fmla="*/ 12829 w 693622"/>
                  <a:gd name="connsiteY5" fmla="*/ 564724 h 564724"/>
                  <a:gd name="connsiteX6" fmla="*/ 12829 w 693622"/>
                  <a:gd name="connsiteY6" fmla="*/ 564724 h 564724"/>
                  <a:gd name="connsiteX7" fmla="*/ 5209 w 693622"/>
                  <a:gd name="connsiteY7" fmla="*/ 216322 h 564724"/>
                  <a:gd name="connsiteX8" fmla="*/ 103847 w 693622"/>
                  <a:gd name="connsiteY8" fmla="*/ 18624 h 564724"/>
                  <a:gd name="connsiteX0" fmla="*/ 103847 w 693622"/>
                  <a:gd name="connsiteY0" fmla="*/ 14738 h 568458"/>
                  <a:gd name="connsiteX1" fmla="*/ 595862 w 693622"/>
                  <a:gd name="connsiteY1" fmla="*/ 22358 h 568458"/>
                  <a:gd name="connsiteX2" fmla="*/ 686880 w 693622"/>
                  <a:gd name="connsiteY2" fmla="*/ 220056 h 568458"/>
                  <a:gd name="connsiteX3" fmla="*/ 686880 w 693622"/>
                  <a:gd name="connsiteY3" fmla="*/ 568458 h 568458"/>
                  <a:gd name="connsiteX4" fmla="*/ 686880 w 693622"/>
                  <a:gd name="connsiteY4" fmla="*/ 568458 h 568458"/>
                  <a:gd name="connsiteX5" fmla="*/ 12829 w 693622"/>
                  <a:gd name="connsiteY5" fmla="*/ 568458 h 568458"/>
                  <a:gd name="connsiteX6" fmla="*/ 12829 w 693622"/>
                  <a:gd name="connsiteY6" fmla="*/ 568458 h 568458"/>
                  <a:gd name="connsiteX7" fmla="*/ 5209 w 693622"/>
                  <a:gd name="connsiteY7" fmla="*/ 220056 h 568458"/>
                  <a:gd name="connsiteX8" fmla="*/ 103847 w 693622"/>
                  <a:gd name="connsiteY8" fmla="*/ 14738 h 568458"/>
                  <a:gd name="connsiteX0" fmla="*/ 103847 w 693622"/>
                  <a:gd name="connsiteY0" fmla="*/ 14738 h 568458"/>
                  <a:gd name="connsiteX1" fmla="*/ 595862 w 693622"/>
                  <a:gd name="connsiteY1" fmla="*/ 22358 h 568458"/>
                  <a:gd name="connsiteX2" fmla="*/ 686880 w 693622"/>
                  <a:gd name="connsiteY2" fmla="*/ 220056 h 568458"/>
                  <a:gd name="connsiteX3" fmla="*/ 686880 w 693622"/>
                  <a:gd name="connsiteY3" fmla="*/ 568458 h 568458"/>
                  <a:gd name="connsiteX4" fmla="*/ 686880 w 693622"/>
                  <a:gd name="connsiteY4" fmla="*/ 568458 h 568458"/>
                  <a:gd name="connsiteX5" fmla="*/ 12829 w 693622"/>
                  <a:gd name="connsiteY5" fmla="*/ 568458 h 568458"/>
                  <a:gd name="connsiteX6" fmla="*/ 12829 w 693622"/>
                  <a:gd name="connsiteY6" fmla="*/ 568458 h 568458"/>
                  <a:gd name="connsiteX7" fmla="*/ 5209 w 693622"/>
                  <a:gd name="connsiteY7" fmla="*/ 220056 h 568458"/>
                  <a:gd name="connsiteX8" fmla="*/ 103847 w 693622"/>
                  <a:gd name="connsiteY8" fmla="*/ 14738 h 568458"/>
                  <a:gd name="connsiteX0" fmla="*/ 99997 w 689772"/>
                  <a:gd name="connsiteY0" fmla="*/ 14738 h 568458"/>
                  <a:gd name="connsiteX1" fmla="*/ 592012 w 689772"/>
                  <a:gd name="connsiteY1" fmla="*/ 22358 h 568458"/>
                  <a:gd name="connsiteX2" fmla="*/ 683030 w 689772"/>
                  <a:gd name="connsiteY2" fmla="*/ 220056 h 568458"/>
                  <a:gd name="connsiteX3" fmla="*/ 683030 w 689772"/>
                  <a:gd name="connsiteY3" fmla="*/ 568458 h 568458"/>
                  <a:gd name="connsiteX4" fmla="*/ 683030 w 689772"/>
                  <a:gd name="connsiteY4" fmla="*/ 568458 h 568458"/>
                  <a:gd name="connsiteX5" fmla="*/ 8979 w 689772"/>
                  <a:gd name="connsiteY5" fmla="*/ 568458 h 568458"/>
                  <a:gd name="connsiteX6" fmla="*/ 39936 w 689772"/>
                  <a:gd name="connsiteY6" fmla="*/ 520833 h 568458"/>
                  <a:gd name="connsiteX7" fmla="*/ 1359 w 689772"/>
                  <a:gd name="connsiteY7" fmla="*/ 220056 h 568458"/>
                  <a:gd name="connsiteX8" fmla="*/ 99997 w 689772"/>
                  <a:gd name="connsiteY8" fmla="*/ 14738 h 568458"/>
                  <a:gd name="connsiteX0" fmla="*/ 99997 w 689772"/>
                  <a:gd name="connsiteY0" fmla="*/ 14738 h 568458"/>
                  <a:gd name="connsiteX1" fmla="*/ 592012 w 689772"/>
                  <a:gd name="connsiteY1" fmla="*/ 22358 h 568458"/>
                  <a:gd name="connsiteX2" fmla="*/ 683030 w 689772"/>
                  <a:gd name="connsiteY2" fmla="*/ 220056 h 568458"/>
                  <a:gd name="connsiteX3" fmla="*/ 683030 w 689772"/>
                  <a:gd name="connsiteY3" fmla="*/ 568458 h 568458"/>
                  <a:gd name="connsiteX4" fmla="*/ 683030 w 689772"/>
                  <a:gd name="connsiteY4" fmla="*/ 568458 h 568458"/>
                  <a:gd name="connsiteX5" fmla="*/ 213766 w 689772"/>
                  <a:gd name="connsiteY5" fmla="*/ 554171 h 568458"/>
                  <a:gd name="connsiteX6" fmla="*/ 39936 w 689772"/>
                  <a:gd name="connsiteY6" fmla="*/ 520833 h 568458"/>
                  <a:gd name="connsiteX7" fmla="*/ 1359 w 689772"/>
                  <a:gd name="connsiteY7" fmla="*/ 220056 h 568458"/>
                  <a:gd name="connsiteX8" fmla="*/ 99997 w 689772"/>
                  <a:gd name="connsiteY8" fmla="*/ 14738 h 568458"/>
                  <a:gd name="connsiteX0" fmla="*/ 99494 w 689269"/>
                  <a:gd name="connsiteY0" fmla="*/ 14738 h 568458"/>
                  <a:gd name="connsiteX1" fmla="*/ 591509 w 689269"/>
                  <a:gd name="connsiteY1" fmla="*/ 22358 h 568458"/>
                  <a:gd name="connsiteX2" fmla="*/ 682527 w 689269"/>
                  <a:gd name="connsiteY2" fmla="*/ 220056 h 568458"/>
                  <a:gd name="connsiteX3" fmla="*/ 682527 w 689269"/>
                  <a:gd name="connsiteY3" fmla="*/ 568458 h 568458"/>
                  <a:gd name="connsiteX4" fmla="*/ 682527 w 689269"/>
                  <a:gd name="connsiteY4" fmla="*/ 568458 h 568458"/>
                  <a:gd name="connsiteX5" fmla="*/ 213263 w 689269"/>
                  <a:gd name="connsiteY5" fmla="*/ 554171 h 568458"/>
                  <a:gd name="connsiteX6" fmla="*/ 48958 w 689269"/>
                  <a:gd name="connsiteY6" fmla="*/ 511308 h 568458"/>
                  <a:gd name="connsiteX7" fmla="*/ 856 w 689269"/>
                  <a:gd name="connsiteY7" fmla="*/ 220056 h 568458"/>
                  <a:gd name="connsiteX8" fmla="*/ 99494 w 689269"/>
                  <a:gd name="connsiteY8" fmla="*/ 14738 h 568458"/>
                  <a:gd name="connsiteX0" fmla="*/ 53583 w 643358"/>
                  <a:gd name="connsiteY0" fmla="*/ 14738 h 568458"/>
                  <a:gd name="connsiteX1" fmla="*/ 545598 w 643358"/>
                  <a:gd name="connsiteY1" fmla="*/ 22358 h 568458"/>
                  <a:gd name="connsiteX2" fmla="*/ 636616 w 643358"/>
                  <a:gd name="connsiteY2" fmla="*/ 220056 h 568458"/>
                  <a:gd name="connsiteX3" fmla="*/ 636616 w 643358"/>
                  <a:gd name="connsiteY3" fmla="*/ 568458 h 568458"/>
                  <a:gd name="connsiteX4" fmla="*/ 636616 w 643358"/>
                  <a:gd name="connsiteY4" fmla="*/ 568458 h 568458"/>
                  <a:gd name="connsiteX5" fmla="*/ 167352 w 643358"/>
                  <a:gd name="connsiteY5" fmla="*/ 554171 h 568458"/>
                  <a:gd name="connsiteX6" fmla="*/ 3047 w 643358"/>
                  <a:gd name="connsiteY6" fmla="*/ 511308 h 568458"/>
                  <a:gd name="connsiteX7" fmla="*/ 7333 w 643358"/>
                  <a:gd name="connsiteY7" fmla="*/ 243868 h 568458"/>
                  <a:gd name="connsiteX8" fmla="*/ 53583 w 643358"/>
                  <a:gd name="connsiteY8" fmla="*/ 14738 h 568458"/>
                  <a:gd name="connsiteX0" fmla="*/ 41330 w 677355"/>
                  <a:gd name="connsiteY0" fmla="*/ 221614 h 546204"/>
                  <a:gd name="connsiteX1" fmla="*/ 579595 w 677355"/>
                  <a:gd name="connsiteY1" fmla="*/ 104 h 546204"/>
                  <a:gd name="connsiteX2" fmla="*/ 670613 w 677355"/>
                  <a:gd name="connsiteY2" fmla="*/ 197802 h 546204"/>
                  <a:gd name="connsiteX3" fmla="*/ 670613 w 677355"/>
                  <a:gd name="connsiteY3" fmla="*/ 546204 h 546204"/>
                  <a:gd name="connsiteX4" fmla="*/ 670613 w 677355"/>
                  <a:gd name="connsiteY4" fmla="*/ 546204 h 546204"/>
                  <a:gd name="connsiteX5" fmla="*/ 201349 w 677355"/>
                  <a:gd name="connsiteY5" fmla="*/ 531917 h 546204"/>
                  <a:gd name="connsiteX6" fmla="*/ 37044 w 677355"/>
                  <a:gd name="connsiteY6" fmla="*/ 489054 h 546204"/>
                  <a:gd name="connsiteX7" fmla="*/ 41330 w 677355"/>
                  <a:gd name="connsiteY7" fmla="*/ 221614 h 546204"/>
                  <a:gd name="connsiteX0" fmla="*/ 55135 w 653060"/>
                  <a:gd name="connsiteY0" fmla="*/ 67975 h 561634"/>
                  <a:gd name="connsiteX1" fmla="*/ 555300 w 653060"/>
                  <a:gd name="connsiteY1" fmla="*/ 15534 h 561634"/>
                  <a:gd name="connsiteX2" fmla="*/ 646318 w 653060"/>
                  <a:gd name="connsiteY2" fmla="*/ 213232 h 561634"/>
                  <a:gd name="connsiteX3" fmla="*/ 646318 w 653060"/>
                  <a:gd name="connsiteY3" fmla="*/ 561634 h 561634"/>
                  <a:gd name="connsiteX4" fmla="*/ 646318 w 653060"/>
                  <a:gd name="connsiteY4" fmla="*/ 561634 h 561634"/>
                  <a:gd name="connsiteX5" fmla="*/ 177054 w 653060"/>
                  <a:gd name="connsiteY5" fmla="*/ 547347 h 561634"/>
                  <a:gd name="connsiteX6" fmla="*/ 12749 w 653060"/>
                  <a:gd name="connsiteY6" fmla="*/ 504484 h 561634"/>
                  <a:gd name="connsiteX7" fmla="*/ 55135 w 653060"/>
                  <a:gd name="connsiteY7" fmla="*/ 67975 h 561634"/>
                  <a:gd name="connsiteX0" fmla="*/ 55135 w 653060"/>
                  <a:gd name="connsiteY0" fmla="*/ 11810 h 505469"/>
                  <a:gd name="connsiteX1" fmla="*/ 646318 w 653060"/>
                  <a:gd name="connsiteY1" fmla="*/ 157067 h 505469"/>
                  <a:gd name="connsiteX2" fmla="*/ 646318 w 653060"/>
                  <a:gd name="connsiteY2" fmla="*/ 505469 h 505469"/>
                  <a:gd name="connsiteX3" fmla="*/ 646318 w 653060"/>
                  <a:gd name="connsiteY3" fmla="*/ 505469 h 505469"/>
                  <a:gd name="connsiteX4" fmla="*/ 177054 w 653060"/>
                  <a:gd name="connsiteY4" fmla="*/ 491182 h 505469"/>
                  <a:gd name="connsiteX5" fmla="*/ 12749 w 653060"/>
                  <a:gd name="connsiteY5" fmla="*/ 448319 h 505469"/>
                  <a:gd name="connsiteX6" fmla="*/ 55135 w 653060"/>
                  <a:gd name="connsiteY6" fmla="*/ 11810 h 505469"/>
                  <a:gd name="connsiteX0" fmla="*/ 60189 w 651381"/>
                  <a:gd name="connsiteY0" fmla="*/ 36040 h 529699"/>
                  <a:gd name="connsiteX1" fmla="*/ 637084 w 651381"/>
                  <a:gd name="connsiteY1" fmla="*/ 81284 h 529699"/>
                  <a:gd name="connsiteX2" fmla="*/ 651372 w 651381"/>
                  <a:gd name="connsiteY2" fmla="*/ 529699 h 529699"/>
                  <a:gd name="connsiteX3" fmla="*/ 651372 w 651381"/>
                  <a:gd name="connsiteY3" fmla="*/ 529699 h 529699"/>
                  <a:gd name="connsiteX4" fmla="*/ 182108 w 651381"/>
                  <a:gd name="connsiteY4" fmla="*/ 515412 h 529699"/>
                  <a:gd name="connsiteX5" fmla="*/ 17803 w 651381"/>
                  <a:gd name="connsiteY5" fmla="*/ 472549 h 529699"/>
                  <a:gd name="connsiteX6" fmla="*/ 60189 w 651381"/>
                  <a:gd name="connsiteY6" fmla="*/ 36040 h 529699"/>
                  <a:gd name="connsiteX0" fmla="*/ 60189 w 664115"/>
                  <a:gd name="connsiteY0" fmla="*/ 45253 h 538912"/>
                  <a:gd name="connsiteX1" fmla="*/ 637084 w 664115"/>
                  <a:gd name="connsiteY1" fmla="*/ 90497 h 538912"/>
                  <a:gd name="connsiteX2" fmla="*/ 651372 w 664115"/>
                  <a:gd name="connsiteY2" fmla="*/ 538912 h 538912"/>
                  <a:gd name="connsiteX3" fmla="*/ 651372 w 664115"/>
                  <a:gd name="connsiteY3" fmla="*/ 538912 h 538912"/>
                  <a:gd name="connsiteX4" fmla="*/ 182108 w 664115"/>
                  <a:gd name="connsiteY4" fmla="*/ 524625 h 538912"/>
                  <a:gd name="connsiteX5" fmla="*/ 17803 w 664115"/>
                  <a:gd name="connsiteY5" fmla="*/ 481762 h 538912"/>
                  <a:gd name="connsiteX6" fmla="*/ 60189 w 664115"/>
                  <a:gd name="connsiteY6" fmla="*/ 45253 h 538912"/>
                  <a:gd name="connsiteX0" fmla="*/ 67520 w 671446"/>
                  <a:gd name="connsiteY0" fmla="*/ 36041 h 529700"/>
                  <a:gd name="connsiteX1" fmla="*/ 644415 w 671446"/>
                  <a:gd name="connsiteY1" fmla="*/ 81285 h 529700"/>
                  <a:gd name="connsiteX2" fmla="*/ 658703 w 671446"/>
                  <a:gd name="connsiteY2" fmla="*/ 529700 h 529700"/>
                  <a:gd name="connsiteX3" fmla="*/ 658703 w 671446"/>
                  <a:gd name="connsiteY3" fmla="*/ 529700 h 529700"/>
                  <a:gd name="connsiteX4" fmla="*/ 189439 w 671446"/>
                  <a:gd name="connsiteY4" fmla="*/ 515413 h 529700"/>
                  <a:gd name="connsiteX5" fmla="*/ 25134 w 671446"/>
                  <a:gd name="connsiteY5" fmla="*/ 472550 h 529700"/>
                  <a:gd name="connsiteX6" fmla="*/ 67520 w 671446"/>
                  <a:gd name="connsiteY6" fmla="*/ 36041 h 529700"/>
                  <a:gd name="connsiteX0" fmla="*/ 52784 w 656710"/>
                  <a:gd name="connsiteY0" fmla="*/ 30833 h 524492"/>
                  <a:gd name="connsiteX1" fmla="*/ 629679 w 656710"/>
                  <a:gd name="connsiteY1" fmla="*/ 76077 h 524492"/>
                  <a:gd name="connsiteX2" fmla="*/ 643967 w 656710"/>
                  <a:gd name="connsiteY2" fmla="*/ 524492 h 524492"/>
                  <a:gd name="connsiteX3" fmla="*/ 643967 w 656710"/>
                  <a:gd name="connsiteY3" fmla="*/ 524492 h 524492"/>
                  <a:gd name="connsiteX4" fmla="*/ 174703 w 656710"/>
                  <a:gd name="connsiteY4" fmla="*/ 510205 h 524492"/>
                  <a:gd name="connsiteX5" fmla="*/ 10398 w 656710"/>
                  <a:gd name="connsiteY5" fmla="*/ 467342 h 524492"/>
                  <a:gd name="connsiteX6" fmla="*/ 52784 w 656710"/>
                  <a:gd name="connsiteY6" fmla="*/ 30833 h 524492"/>
                  <a:gd name="connsiteX0" fmla="*/ 52784 w 656710"/>
                  <a:gd name="connsiteY0" fmla="*/ 40364 h 534023"/>
                  <a:gd name="connsiteX1" fmla="*/ 629679 w 656710"/>
                  <a:gd name="connsiteY1" fmla="*/ 85608 h 534023"/>
                  <a:gd name="connsiteX2" fmla="*/ 643967 w 656710"/>
                  <a:gd name="connsiteY2" fmla="*/ 534023 h 534023"/>
                  <a:gd name="connsiteX3" fmla="*/ 643967 w 656710"/>
                  <a:gd name="connsiteY3" fmla="*/ 534023 h 534023"/>
                  <a:gd name="connsiteX4" fmla="*/ 174703 w 656710"/>
                  <a:gd name="connsiteY4" fmla="*/ 519736 h 534023"/>
                  <a:gd name="connsiteX5" fmla="*/ 10398 w 656710"/>
                  <a:gd name="connsiteY5" fmla="*/ 476873 h 534023"/>
                  <a:gd name="connsiteX6" fmla="*/ 52784 w 656710"/>
                  <a:gd name="connsiteY6" fmla="*/ 40364 h 534023"/>
                  <a:gd name="connsiteX0" fmla="*/ 66056 w 658673"/>
                  <a:gd name="connsiteY0" fmla="*/ 45253 h 538912"/>
                  <a:gd name="connsiteX1" fmla="*/ 619139 w 658673"/>
                  <a:gd name="connsiteY1" fmla="*/ 90497 h 538912"/>
                  <a:gd name="connsiteX2" fmla="*/ 657239 w 658673"/>
                  <a:gd name="connsiteY2" fmla="*/ 538912 h 538912"/>
                  <a:gd name="connsiteX3" fmla="*/ 657239 w 658673"/>
                  <a:gd name="connsiteY3" fmla="*/ 538912 h 538912"/>
                  <a:gd name="connsiteX4" fmla="*/ 187975 w 658673"/>
                  <a:gd name="connsiteY4" fmla="*/ 524625 h 538912"/>
                  <a:gd name="connsiteX5" fmla="*/ 23670 w 658673"/>
                  <a:gd name="connsiteY5" fmla="*/ 481762 h 538912"/>
                  <a:gd name="connsiteX6" fmla="*/ 66056 w 658673"/>
                  <a:gd name="connsiteY6" fmla="*/ 45253 h 538912"/>
                  <a:gd name="connsiteX0" fmla="*/ 56598 w 649215"/>
                  <a:gd name="connsiteY0" fmla="*/ 50221 h 543880"/>
                  <a:gd name="connsiteX1" fmla="*/ 609681 w 649215"/>
                  <a:gd name="connsiteY1" fmla="*/ 95465 h 543880"/>
                  <a:gd name="connsiteX2" fmla="*/ 647781 w 649215"/>
                  <a:gd name="connsiteY2" fmla="*/ 543880 h 543880"/>
                  <a:gd name="connsiteX3" fmla="*/ 647781 w 649215"/>
                  <a:gd name="connsiteY3" fmla="*/ 543880 h 543880"/>
                  <a:gd name="connsiteX4" fmla="*/ 178517 w 649215"/>
                  <a:gd name="connsiteY4" fmla="*/ 529593 h 543880"/>
                  <a:gd name="connsiteX5" fmla="*/ 14212 w 649215"/>
                  <a:gd name="connsiteY5" fmla="*/ 486730 h 543880"/>
                  <a:gd name="connsiteX6" fmla="*/ 56598 w 649215"/>
                  <a:gd name="connsiteY6" fmla="*/ 50221 h 543880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173418 w 644116"/>
                  <a:gd name="connsiteY4" fmla="*/ 532604 h 546891"/>
                  <a:gd name="connsiteX5" fmla="*/ 9113 w 644116"/>
                  <a:gd name="connsiteY5" fmla="*/ 489741 h 546891"/>
                  <a:gd name="connsiteX6" fmla="*/ 51499 w 644116"/>
                  <a:gd name="connsiteY6" fmla="*/ 53232 h 546891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9113 w 644116"/>
                  <a:gd name="connsiteY4" fmla="*/ 489741 h 546891"/>
                  <a:gd name="connsiteX5" fmla="*/ 51499 w 644116"/>
                  <a:gd name="connsiteY5" fmla="*/ 53232 h 546891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210470 w 644116"/>
                  <a:gd name="connsiteY4" fmla="*/ 535145 h 546891"/>
                  <a:gd name="connsiteX5" fmla="*/ 9113 w 644116"/>
                  <a:gd name="connsiteY5" fmla="*/ 489741 h 546891"/>
                  <a:gd name="connsiteX6" fmla="*/ 51499 w 644116"/>
                  <a:gd name="connsiteY6" fmla="*/ 53232 h 5468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44116" h="546891">
                    <a:moveTo>
                      <a:pt x="51499" y="53232"/>
                    </a:moveTo>
                    <a:cubicBezTo>
                      <a:pt x="100737" y="-31029"/>
                      <a:pt x="553677" y="-14757"/>
                      <a:pt x="604582" y="98476"/>
                    </a:cubicBezTo>
                    <a:cubicBezTo>
                      <a:pt x="655487" y="211709"/>
                      <a:pt x="642682" y="471044"/>
                      <a:pt x="642682" y="546891"/>
                    </a:cubicBezTo>
                    <a:lnTo>
                      <a:pt x="642682" y="546891"/>
                    </a:lnTo>
                    <a:cubicBezTo>
                      <a:pt x="536711" y="535832"/>
                      <a:pt x="316441" y="546204"/>
                      <a:pt x="210470" y="535145"/>
                    </a:cubicBezTo>
                    <a:lnTo>
                      <a:pt x="9113" y="489741"/>
                    </a:lnTo>
                    <a:cubicBezTo>
                      <a:pt x="-11207" y="409846"/>
                      <a:pt x="2261" y="137493"/>
                      <a:pt x="51499" y="53232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片側の 2 つの角を切り取った四角形 9"/>
              <p:cNvSpPr/>
              <p:nvPr/>
            </p:nvSpPr>
            <p:spPr>
              <a:xfrm rot="10800000" flipH="1">
                <a:off x="2819376" y="1673182"/>
                <a:ext cx="792283" cy="555859"/>
              </a:xfrm>
              <a:custGeom>
                <a:avLst/>
                <a:gdLst>
                  <a:gd name="connsiteX0" fmla="*/ 91018 w 674051"/>
                  <a:gd name="connsiteY0" fmla="*/ 0 h 546100"/>
                  <a:gd name="connsiteX1" fmla="*/ 583033 w 674051"/>
                  <a:gd name="connsiteY1" fmla="*/ 0 h 546100"/>
                  <a:gd name="connsiteX2" fmla="*/ 674051 w 674051"/>
                  <a:gd name="connsiteY2" fmla="*/ 91018 h 546100"/>
                  <a:gd name="connsiteX3" fmla="*/ 674051 w 674051"/>
                  <a:gd name="connsiteY3" fmla="*/ 546100 h 546100"/>
                  <a:gd name="connsiteX4" fmla="*/ 674051 w 674051"/>
                  <a:gd name="connsiteY4" fmla="*/ 546100 h 546100"/>
                  <a:gd name="connsiteX5" fmla="*/ 0 w 674051"/>
                  <a:gd name="connsiteY5" fmla="*/ 546100 h 546100"/>
                  <a:gd name="connsiteX6" fmla="*/ 0 w 674051"/>
                  <a:gd name="connsiteY6" fmla="*/ 546100 h 546100"/>
                  <a:gd name="connsiteX7" fmla="*/ 0 w 674051"/>
                  <a:gd name="connsiteY7" fmla="*/ 91018 h 546100"/>
                  <a:gd name="connsiteX8" fmla="*/ 91018 w 674051"/>
                  <a:gd name="connsiteY8" fmla="*/ 0 h 546100"/>
                  <a:gd name="connsiteX0" fmla="*/ 91018 w 680793"/>
                  <a:gd name="connsiteY0" fmla="*/ 0 h 546100"/>
                  <a:gd name="connsiteX1" fmla="*/ 583033 w 680793"/>
                  <a:gd name="connsiteY1" fmla="*/ 0 h 546100"/>
                  <a:gd name="connsiteX2" fmla="*/ 674051 w 680793"/>
                  <a:gd name="connsiteY2" fmla="*/ 91018 h 546100"/>
                  <a:gd name="connsiteX3" fmla="*/ 674051 w 680793"/>
                  <a:gd name="connsiteY3" fmla="*/ 546100 h 546100"/>
                  <a:gd name="connsiteX4" fmla="*/ 674051 w 680793"/>
                  <a:gd name="connsiteY4" fmla="*/ 546100 h 546100"/>
                  <a:gd name="connsiteX5" fmla="*/ 0 w 680793"/>
                  <a:gd name="connsiteY5" fmla="*/ 546100 h 546100"/>
                  <a:gd name="connsiteX6" fmla="*/ 0 w 680793"/>
                  <a:gd name="connsiteY6" fmla="*/ 546100 h 546100"/>
                  <a:gd name="connsiteX7" fmla="*/ 0 w 680793"/>
                  <a:gd name="connsiteY7" fmla="*/ 91018 h 546100"/>
                  <a:gd name="connsiteX8" fmla="*/ 91018 w 680793"/>
                  <a:gd name="connsiteY8" fmla="*/ 0 h 546100"/>
                  <a:gd name="connsiteX0" fmla="*/ 91018 w 680793"/>
                  <a:gd name="connsiteY0" fmla="*/ 11377 h 557477"/>
                  <a:gd name="connsiteX1" fmla="*/ 583033 w 680793"/>
                  <a:gd name="connsiteY1" fmla="*/ 11377 h 557477"/>
                  <a:gd name="connsiteX2" fmla="*/ 674051 w 680793"/>
                  <a:gd name="connsiteY2" fmla="*/ 102395 h 557477"/>
                  <a:gd name="connsiteX3" fmla="*/ 674051 w 680793"/>
                  <a:gd name="connsiteY3" fmla="*/ 557477 h 557477"/>
                  <a:gd name="connsiteX4" fmla="*/ 674051 w 680793"/>
                  <a:gd name="connsiteY4" fmla="*/ 557477 h 557477"/>
                  <a:gd name="connsiteX5" fmla="*/ 0 w 680793"/>
                  <a:gd name="connsiteY5" fmla="*/ 557477 h 557477"/>
                  <a:gd name="connsiteX6" fmla="*/ 0 w 680793"/>
                  <a:gd name="connsiteY6" fmla="*/ 557477 h 557477"/>
                  <a:gd name="connsiteX7" fmla="*/ 0 w 680793"/>
                  <a:gd name="connsiteY7" fmla="*/ 102395 h 557477"/>
                  <a:gd name="connsiteX8" fmla="*/ 91018 w 680793"/>
                  <a:gd name="connsiteY8" fmla="*/ 11377 h 557477"/>
                  <a:gd name="connsiteX0" fmla="*/ 91018 w 680793"/>
                  <a:gd name="connsiteY0" fmla="*/ 17546 h 563646"/>
                  <a:gd name="connsiteX1" fmla="*/ 583033 w 680793"/>
                  <a:gd name="connsiteY1" fmla="*/ 17546 h 563646"/>
                  <a:gd name="connsiteX2" fmla="*/ 674051 w 680793"/>
                  <a:gd name="connsiteY2" fmla="*/ 108564 h 563646"/>
                  <a:gd name="connsiteX3" fmla="*/ 674051 w 680793"/>
                  <a:gd name="connsiteY3" fmla="*/ 563646 h 563646"/>
                  <a:gd name="connsiteX4" fmla="*/ 674051 w 680793"/>
                  <a:gd name="connsiteY4" fmla="*/ 563646 h 563646"/>
                  <a:gd name="connsiteX5" fmla="*/ 0 w 680793"/>
                  <a:gd name="connsiteY5" fmla="*/ 563646 h 563646"/>
                  <a:gd name="connsiteX6" fmla="*/ 0 w 680793"/>
                  <a:gd name="connsiteY6" fmla="*/ 563646 h 563646"/>
                  <a:gd name="connsiteX7" fmla="*/ 0 w 680793"/>
                  <a:gd name="connsiteY7" fmla="*/ 108564 h 563646"/>
                  <a:gd name="connsiteX8" fmla="*/ 91018 w 680793"/>
                  <a:gd name="connsiteY8" fmla="*/ 17546 h 563646"/>
                  <a:gd name="connsiteX0" fmla="*/ 91018 w 680793"/>
                  <a:gd name="connsiteY0" fmla="*/ 18624 h 564724"/>
                  <a:gd name="connsiteX1" fmla="*/ 583033 w 680793"/>
                  <a:gd name="connsiteY1" fmla="*/ 18624 h 564724"/>
                  <a:gd name="connsiteX2" fmla="*/ 674051 w 680793"/>
                  <a:gd name="connsiteY2" fmla="*/ 216322 h 564724"/>
                  <a:gd name="connsiteX3" fmla="*/ 674051 w 680793"/>
                  <a:gd name="connsiteY3" fmla="*/ 564724 h 564724"/>
                  <a:gd name="connsiteX4" fmla="*/ 674051 w 680793"/>
                  <a:gd name="connsiteY4" fmla="*/ 564724 h 564724"/>
                  <a:gd name="connsiteX5" fmla="*/ 0 w 680793"/>
                  <a:gd name="connsiteY5" fmla="*/ 564724 h 564724"/>
                  <a:gd name="connsiteX6" fmla="*/ 0 w 680793"/>
                  <a:gd name="connsiteY6" fmla="*/ 564724 h 564724"/>
                  <a:gd name="connsiteX7" fmla="*/ 0 w 680793"/>
                  <a:gd name="connsiteY7" fmla="*/ 109642 h 564724"/>
                  <a:gd name="connsiteX8" fmla="*/ 91018 w 680793"/>
                  <a:gd name="connsiteY8" fmla="*/ 18624 h 564724"/>
                  <a:gd name="connsiteX0" fmla="*/ 97760 w 687535"/>
                  <a:gd name="connsiteY0" fmla="*/ 18624 h 564724"/>
                  <a:gd name="connsiteX1" fmla="*/ 589775 w 687535"/>
                  <a:gd name="connsiteY1" fmla="*/ 18624 h 564724"/>
                  <a:gd name="connsiteX2" fmla="*/ 680793 w 687535"/>
                  <a:gd name="connsiteY2" fmla="*/ 216322 h 564724"/>
                  <a:gd name="connsiteX3" fmla="*/ 680793 w 687535"/>
                  <a:gd name="connsiteY3" fmla="*/ 564724 h 564724"/>
                  <a:gd name="connsiteX4" fmla="*/ 680793 w 687535"/>
                  <a:gd name="connsiteY4" fmla="*/ 564724 h 564724"/>
                  <a:gd name="connsiteX5" fmla="*/ 6742 w 687535"/>
                  <a:gd name="connsiteY5" fmla="*/ 564724 h 564724"/>
                  <a:gd name="connsiteX6" fmla="*/ 6742 w 687535"/>
                  <a:gd name="connsiteY6" fmla="*/ 564724 h 564724"/>
                  <a:gd name="connsiteX7" fmla="*/ 6742 w 687535"/>
                  <a:gd name="connsiteY7" fmla="*/ 109642 h 564724"/>
                  <a:gd name="connsiteX8" fmla="*/ 97760 w 687535"/>
                  <a:gd name="connsiteY8" fmla="*/ 18624 h 564724"/>
                  <a:gd name="connsiteX0" fmla="*/ 103847 w 693622"/>
                  <a:gd name="connsiteY0" fmla="*/ 18624 h 564724"/>
                  <a:gd name="connsiteX1" fmla="*/ 595862 w 693622"/>
                  <a:gd name="connsiteY1" fmla="*/ 18624 h 564724"/>
                  <a:gd name="connsiteX2" fmla="*/ 686880 w 693622"/>
                  <a:gd name="connsiteY2" fmla="*/ 216322 h 564724"/>
                  <a:gd name="connsiteX3" fmla="*/ 686880 w 693622"/>
                  <a:gd name="connsiteY3" fmla="*/ 564724 h 564724"/>
                  <a:gd name="connsiteX4" fmla="*/ 686880 w 693622"/>
                  <a:gd name="connsiteY4" fmla="*/ 564724 h 564724"/>
                  <a:gd name="connsiteX5" fmla="*/ 12829 w 693622"/>
                  <a:gd name="connsiteY5" fmla="*/ 564724 h 564724"/>
                  <a:gd name="connsiteX6" fmla="*/ 12829 w 693622"/>
                  <a:gd name="connsiteY6" fmla="*/ 564724 h 564724"/>
                  <a:gd name="connsiteX7" fmla="*/ 5209 w 693622"/>
                  <a:gd name="connsiteY7" fmla="*/ 216322 h 564724"/>
                  <a:gd name="connsiteX8" fmla="*/ 103847 w 693622"/>
                  <a:gd name="connsiteY8" fmla="*/ 18624 h 564724"/>
                  <a:gd name="connsiteX0" fmla="*/ 103847 w 693622"/>
                  <a:gd name="connsiteY0" fmla="*/ 14738 h 568458"/>
                  <a:gd name="connsiteX1" fmla="*/ 595862 w 693622"/>
                  <a:gd name="connsiteY1" fmla="*/ 22358 h 568458"/>
                  <a:gd name="connsiteX2" fmla="*/ 686880 w 693622"/>
                  <a:gd name="connsiteY2" fmla="*/ 220056 h 568458"/>
                  <a:gd name="connsiteX3" fmla="*/ 686880 w 693622"/>
                  <a:gd name="connsiteY3" fmla="*/ 568458 h 568458"/>
                  <a:gd name="connsiteX4" fmla="*/ 686880 w 693622"/>
                  <a:gd name="connsiteY4" fmla="*/ 568458 h 568458"/>
                  <a:gd name="connsiteX5" fmla="*/ 12829 w 693622"/>
                  <a:gd name="connsiteY5" fmla="*/ 568458 h 568458"/>
                  <a:gd name="connsiteX6" fmla="*/ 12829 w 693622"/>
                  <a:gd name="connsiteY6" fmla="*/ 568458 h 568458"/>
                  <a:gd name="connsiteX7" fmla="*/ 5209 w 693622"/>
                  <a:gd name="connsiteY7" fmla="*/ 220056 h 568458"/>
                  <a:gd name="connsiteX8" fmla="*/ 103847 w 693622"/>
                  <a:gd name="connsiteY8" fmla="*/ 14738 h 568458"/>
                  <a:gd name="connsiteX0" fmla="*/ 103847 w 693622"/>
                  <a:gd name="connsiteY0" fmla="*/ 14738 h 568458"/>
                  <a:gd name="connsiteX1" fmla="*/ 595862 w 693622"/>
                  <a:gd name="connsiteY1" fmla="*/ 22358 h 568458"/>
                  <a:gd name="connsiteX2" fmla="*/ 686880 w 693622"/>
                  <a:gd name="connsiteY2" fmla="*/ 220056 h 568458"/>
                  <a:gd name="connsiteX3" fmla="*/ 686880 w 693622"/>
                  <a:gd name="connsiteY3" fmla="*/ 568458 h 568458"/>
                  <a:gd name="connsiteX4" fmla="*/ 686880 w 693622"/>
                  <a:gd name="connsiteY4" fmla="*/ 568458 h 568458"/>
                  <a:gd name="connsiteX5" fmla="*/ 12829 w 693622"/>
                  <a:gd name="connsiteY5" fmla="*/ 568458 h 568458"/>
                  <a:gd name="connsiteX6" fmla="*/ 12829 w 693622"/>
                  <a:gd name="connsiteY6" fmla="*/ 568458 h 568458"/>
                  <a:gd name="connsiteX7" fmla="*/ 5209 w 693622"/>
                  <a:gd name="connsiteY7" fmla="*/ 220056 h 568458"/>
                  <a:gd name="connsiteX8" fmla="*/ 103847 w 693622"/>
                  <a:gd name="connsiteY8" fmla="*/ 14738 h 568458"/>
                  <a:gd name="connsiteX0" fmla="*/ 99997 w 689772"/>
                  <a:gd name="connsiteY0" fmla="*/ 14738 h 568458"/>
                  <a:gd name="connsiteX1" fmla="*/ 592012 w 689772"/>
                  <a:gd name="connsiteY1" fmla="*/ 22358 h 568458"/>
                  <a:gd name="connsiteX2" fmla="*/ 683030 w 689772"/>
                  <a:gd name="connsiteY2" fmla="*/ 220056 h 568458"/>
                  <a:gd name="connsiteX3" fmla="*/ 683030 w 689772"/>
                  <a:gd name="connsiteY3" fmla="*/ 568458 h 568458"/>
                  <a:gd name="connsiteX4" fmla="*/ 683030 w 689772"/>
                  <a:gd name="connsiteY4" fmla="*/ 568458 h 568458"/>
                  <a:gd name="connsiteX5" fmla="*/ 8979 w 689772"/>
                  <a:gd name="connsiteY5" fmla="*/ 568458 h 568458"/>
                  <a:gd name="connsiteX6" fmla="*/ 39936 w 689772"/>
                  <a:gd name="connsiteY6" fmla="*/ 520833 h 568458"/>
                  <a:gd name="connsiteX7" fmla="*/ 1359 w 689772"/>
                  <a:gd name="connsiteY7" fmla="*/ 220056 h 568458"/>
                  <a:gd name="connsiteX8" fmla="*/ 99997 w 689772"/>
                  <a:gd name="connsiteY8" fmla="*/ 14738 h 568458"/>
                  <a:gd name="connsiteX0" fmla="*/ 99997 w 689772"/>
                  <a:gd name="connsiteY0" fmla="*/ 14738 h 568458"/>
                  <a:gd name="connsiteX1" fmla="*/ 592012 w 689772"/>
                  <a:gd name="connsiteY1" fmla="*/ 22358 h 568458"/>
                  <a:gd name="connsiteX2" fmla="*/ 683030 w 689772"/>
                  <a:gd name="connsiteY2" fmla="*/ 220056 h 568458"/>
                  <a:gd name="connsiteX3" fmla="*/ 683030 w 689772"/>
                  <a:gd name="connsiteY3" fmla="*/ 568458 h 568458"/>
                  <a:gd name="connsiteX4" fmla="*/ 683030 w 689772"/>
                  <a:gd name="connsiteY4" fmla="*/ 568458 h 568458"/>
                  <a:gd name="connsiteX5" fmla="*/ 213766 w 689772"/>
                  <a:gd name="connsiteY5" fmla="*/ 554171 h 568458"/>
                  <a:gd name="connsiteX6" fmla="*/ 39936 w 689772"/>
                  <a:gd name="connsiteY6" fmla="*/ 520833 h 568458"/>
                  <a:gd name="connsiteX7" fmla="*/ 1359 w 689772"/>
                  <a:gd name="connsiteY7" fmla="*/ 220056 h 568458"/>
                  <a:gd name="connsiteX8" fmla="*/ 99997 w 689772"/>
                  <a:gd name="connsiteY8" fmla="*/ 14738 h 568458"/>
                  <a:gd name="connsiteX0" fmla="*/ 99494 w 689269"/>
                  <a:gd name="connsiteY0" fmla="*/ 14738 h 568458"/>
                  <a:gd name="connsiteX1" fmla="*/ 591509 w 689269"/>
                  <a:gd name="connsiteY1" fmla="*/ 22358 h 568458"/>
                  <a:gd name="connsiteX2" fmla="*/ 682527 w 689269"/>
                  <a:gd name="connsiteY2" fmla="*/ 220056 h 568458"/>
                  <a:gd name="connsiteX3" fmla="*/ 682527 w 689269"/>
                  <a:gd name="connsiteY3" fmla="*/ 568458 h 568458"/>
                  <a:gd name="connsiteX4" fmla="*/ 682527 w 689269"/>
                  <a:gd name="connsiteY4" fmla="*/ 568458 h 568458"/>
                  <a:gd name="connsiteX5" fmla="*/ 213263 w 689269"/>
                  <a:gd name="connsiteY5" fmla="*/ 554171 h 568458"/>
                  <a:gd name="connsiteX6" fmla="*/ 48958 w 689269"/>
                  <a:gd name="connsiteY6" fmla="*/ 511308 h 568458"/>
                  <a:gd name="connsiteX7" fmla="*/ 856 w 689269"/>
                  <a:gd name="connsiteY7" fmla="*/ 220056 h 568458"/>
                  <a:gd name="connsiteX8" fmla="*/ 99494 w 689269"/>
                  <a:gd name="connsiteY8" fmla="*/ 14738 h 568458"/>
                  <a:gd name="connsiteX0" fmla="*/ 53583 w 643358"/>
                  <a:gd name="connsiteY0" fmla="*/ 14738 h 568458"/>
                  <a:gd name="connsiteX1" fmla="*/ 545598 w 643358"/>
                  <a:gd name="connsiteY1" fmla="*/ 22358 h 568458"/>
                  <a:gd name="connsiteX2" fmla="*/ 636616 w 643358"/>
                  <a:gd name="connsiteY2" fmla="*/ 220056 h 568458"/>
                  <a:gd name="connsiteX3" fmla="*/ 636616 w 643358"/>
                  <a:gd name="connsiteY3" fmla="*/ 568458 h 568458"/>
                  <a:gd name="connsiteX4" fmla="*/ 636616 w 643358"/>
                  <a:gd name="connsiteY4" fmla="*/ 568458 h 568458"/>
                  <a:gd name="connsiteX5" fmla="*/ 167352 w 643358"/>
                  <a:gd name="connsiteY5" fmla="*/ 554171 h 568458"/>
                  <a:gd name="connsiteX6" fmla="*/ 3047 w 643358"/>
                  <a:gd name="connsiteY6" fmla="*/ 511308 h 568458"/>
                  <a:gd name="connsiteX7" fmla="*/ 7333 w 643358"/>
                  <a:gd name="connsiteY7" fmla="*/ 243868 h 568458"/>
                  <a:gd name="connsiteX8" fmla="*/ 53583 w 643358"/>
                  <a:gd name="connsiteY8" fmla="*/ 14738 h 568458"/>
                  <a:gd name="connsiteX0" fmla="*/ 41330 w 677355"/>
                  <a:gd name="connsiteY0" fmla="*/ 221614 h 546204"/>
                  <a:gd name="connsiteX1" fmla="*/ 579595 w 677355"/>
                  <a:gd name="connsiteY1" fmla="*/ 104 h 546204"/>
                  <a:gd name="connsiteX2" fmla="*/ 670613 w 677355"/>
                  <a:gd name="connsiteY2" fmla="*/ 197802 h 546204"/>
                  <a:gd name="connsiteX3" fmla="*/ 670613 w 677355"/>
                  <a:gd name="connsiteY3" fmla="*/ 546204 h 546204"/>
                  <a:gd name="connsiteX4" fmla="*/ 670613 w 677355"/>
                  <a:gd name="connsiteY4" fmla="*/ 546204 h 546204"/>
                  <a:gd name="connsiteX5" fmla="*/ 201349 w 677355"/>
                  <a:gd name="connsiteY5" fmla="*/ 531917 h 546204"/>
                  <a:gd name="connsiteX6" fmla="*/ 37044 w 677355"/>
                  <a:gd name="connsiteY6" fmla="*/ 489054 h 546204"/>
                  <a:gd name="connsiteX7" fmla="*/ 41330 w 677355"/>
                  <a:gd name="connsiteY7" fmla="*/ 221614 h 546204"/>
                  <a:gd name="connsiteX0" fmla="*/ 55135 w 653060"/>
                  <a:gd name="connsiteY0" fmla="*/ 67975 h 561634"/>
                  <a:gd name="connsiteX1" fmla="*/ 555300 w 653060"/>
                  <a:gd name="connsiteY1" fmla="*/ 15534 h 561634"/>
                  <a:gd name="connsiteX2" fmla="*/ 646318 w 653060"/>
                  <a:gd name="connsiteY2" fmla="*/ 213232 h 561634"/>
                  <a:gd name="connsiteX3" fmla="*/ 646318 w 653060"/>
                  <a:gd name="connsiteY3" fmla="*/ 561634 h 561634"/>
                  <a:gd name="connsiteX4" fmla="*/ 646318 w 653060"/>
                  <a:gd name="connsiteY4" fmla="*/ 561634 h 561634"/>
                  <a:gd name="connsiteX5" fmla="*/ 177054 w 653060"/>
                  <a:gd name="connsiteY5" fmla="*/ 547347 h 561634"/>
                  <a:gd name="connsiteX6" fmla="*/ 12749 w 653060"/>
                  <a:gd name="connsiteY6" fmla="*/ 504484 h 561634"/>
                  <a:gd name="connsiteX7" fmla="*/ 55135 w 653060"/>
                  <a:gd name="connsiteY7" fmla="*/ 67975 h 561634"/>
                  <a:gd name="connsiteX0" fmla="*/ 55135 w 653060"/>
                  <a:gd name="connsiteY0" fmla="*/ 11810 h 505469"/>
                  <a:gd name="connsiteX1" fmla="*/ 646318 w 653060"/>
                  <a:gd name="connsiteY1" fmla="*/ 157067 h 505469"/>
                  <a:gd name="connsiteX2" fmla="*/ 646318 w 653060"/>
                  <a:gd name="connsiteY2" fmla="*/ 505469 h 505469"/>
                  <a:gd name="connsiteX3" fmla="*/ 646318 w 653060"/>
                  <a:gd name="connsiteY3" fmla="*/ 505469 h 505469"/>
                  <a:gd name="connsiteX4" fmla="*/ 177054 w 653060"/>
                  <a:gd name="connsiteY4" fmla="*/ 491182 h 505469"/>
                  <a:gd name="connsiteX5" fmla="*/ 12749 w 653060"/>
                  <a:gd name="connsiteY5" fmla="*/ 448319 h 505469"/>
                  <a:gd name="connsiteX6" fmla="*/ 55135 w 653060"/>
                  <a:gd name="connsiteY6" fmla="*/ 11810 h 505469"/>
                  <a:gd name="connsiteX0" fmla="*/ 60189 w 651381"/>
                  <a:gd name="connsiteY0" fmla="*/ 36040 h 529699"/>
                  <a:gd name="connsiteX1" fmla="*/ 637084 w 651381"/>
                  <a:gd name="connsiteY1" fmla="*/ 81284 h 529699"/>
                  <a:gd name="connsiteX2" fmla="*/ 651372 w 651381"/>
                  <a:gd name="connsiteY2" fmla="*/ 529699 h 529699"/>
                  <a:gd name="connsiteX3" fmla="*/ 651372 w 651381"/>
                  <a:gd name="connsiteY3" fmla="*/ 529699 h 529699"/>
                  <a:gd name="connsiteX4" fmla="*/ 182108 w 651381"/>
                  <a:gd name="connsiteY4" fmla="*/ 515412 h 529699"/>
                  <a:gd name="connsiteX5" fmla="*/ 17803 w 651381"/>
                  <a:gd name="connsiteY5" fmla="*/ 472549 h 529699"/>
                  <a:gd name="connsiteX6" fmla="*/ 60189 w 651381"/>
                  <a:gd name="connsiteY6" fmla="*/ 36040 h 529699"/>
                  <a:gd name="connsiteX0" fmla="*/ 60189 w 664115"/>
                  <a:gd name="connsiteY0" fmla="*/ 45253 h 538912"/>
                  <a:gd name="connsiteX1" fmla="*/ 637084 w 664115"/>
                  <a:gd name="connsiteY1" fmla="*/ 90497 h 538912"/>
                  <a:gd name="connsiteX2" fmla="*/ 651372 w 664115"/>
                  <a:gd name="connsiteY2" fmla="*/ 538912 h 538912"/>
                  <a:gd name="connsiteX3" fmla="*/ 651372 w 664115"/>
                  <a:gd name="connsiteY3" fmla="*/ 538912 h 538912"/>
                  <a:gd name="connsiteX4" fmla="*/ 182108 w 664115"/>
                  <a:gd name="connsiteY4" fmla="*/ 524625 h 538912"/>
                  <a:gd name="connsiteX5" fmla="*/ 17803 w 664115"/>
                  <a:gd name="connsiteY5" fmla="*/ 481762 h 538912"/>
                  <a:gd name="connsiteX6" fmla="*/ 60189 w 664115"/>
                  <a:gd name="connsiteY6" fmla="*/ 45253 h 538912"/>
                  <a:gd name="connsiteX0" fmla="*/ 67520 w 671446"/>
                  <a:gd name="connsiteY0" fmla="*/ 36041 h 529700"/>
                  <a:gd name="connsiteX1" fmla="*/ 644415 w 671446"/>
                  <a:gd name="connsiteY1" fmla="*/ 81285 h 529700"/>
                  <a:gd name="connsiteX2" fmla="*/ 658703 w 671446"/>
                  <a:gd name="connsiteY2" fmla="*/ 529700 h 529700"/>
                  <a:gd name="connsiteX3" fmla="*/ 658703 w 671446"/>
                  <a:gd name="connsiteY3" fmla="*/ 529700 h 529700"/>
                  <a:gd name="connsiteX4" fmla="*/ 189439 w 671446"/>
                  <a:gd name="connsiteY4" fmla="*/ 515413 h 529700"/>
                  <a:gd name="connsiteX5" fmla="*/ 25134 w 671446"/>
                  <a:gd name="connsiteY5" fmla="*/ 472550 h 529700"/>
                  <a:gd name="connsiteX6" fmla="*/ 67520 w 671446"/>
                  <a:gd name="connsiteY6" fmla="*/ 36041 h 529700"/>
                  <a:gd name="connsiteX0" fmla="*/ 52784 w 656710"/>
                  <a:gd name="connsiteY0" fmla="*/ 30833 h 524492"/>
                  <a:gd name="connsiteX1" fmla="*/ 629679 w 656710"/>
                  <a:gd name="connsiteY1" fmla="*/ 76077 h 524492"/>
                  <a:gd name="connsiteX2" fmla="*/ 643967 w 656710"/>
                  <a:gd name="connsiteY2" fmla="*/ 524492 h 524492"/>
                  <a:gd name="connsiteX3" fmla="*/ 643967 w 656710"/>
                  <a:gd name="connsiteY3" fmla="*/ 524492 h 524492"/>
                  <a:gd name="connsiteX4" fmla="*/ 174703 w 656710"/>
                  <a:gd name="connsiteY4" fmla="*/ 510205 h 524492"/>
                  <a:gd name="connsiteX5" fmla="*/ 10398 w 656710"/>
                  <a:gd name="connsiteY5" fmla="*/ 467342 h 524492"/>
                  <a:gd name="connsiteX6" fmla="*/ 52784 w 656710"/>
                  <a:gd name="connsiteY6" fmla="*/ 30833 h 524492"/>
                  <a:gd name="connsiteX0" fmla="*/ 52784 w 656710"/>
                  <a:gd name="connsiteY0" fmla="*/ 40364 h 534023"/>
                  <a:gd name="connsiteX1" fmla="*/ 629679 w 656710"/>
                  <a:gd name="connsiteY1" fmla="*/ 85608 h 534023"/>
                  <a:gd name="connsiteX2" fmla="*/ 643967 w 656710"/>
                  <a:gd name="connsiteY2" fmla="*/ 534023 h 534023"/>
                  <a:gd name="connsiteX3" fmla="*/ 643967 w 656710"/>
                  <a:gd name="connsiteY3" fmla="*/ 534023 h 534023"/>
                  <a:gd name="connsiteX4" fmla="*/ 174703 w 656710"/>
                  <a:gd name="connsiteY4" fmla="*/ 519736 h 534023"/>
                  <a:gd name="connsiteX5" fmla="*/ 10398 w 656710"/>
                  <a:gd name="connsiteY5" fmla="*/ 476873 h 534023"/>
                  <a:gd name="connsiteX6" fmla="*/ 52784 w 656710"/>
                  <a:gd name="connsiteY6" fmla="*/ 40364 h 534023"/>
                  <a:gd name="connsiteX0" fmla="*/ 66056 w 658673"/>
                  <a:gd name="connsiteY0" fmla="*/ 45253 h 538912"/>
                  <a:gd name="connsiteX1" fmla="*/ 619139 w 658673"/>
                  <a:gd name="connsiteY1" fmla="*/ 90497 h 538912"/>
                  <a:gd name="connsiteX2" fmla="*/ 657239 w 658673"/>
                  <a:gd name="connsiteY2" fmla="*/ 538912 h 538912"/>
                  <a:gd name="connsiteX3" fmla="*/ 657239 w 658673"/>
                  <a:gd name="connsiteY3" fmla="*/ 538912 h 538912"/>
                  <a:gd name="connsiteX4" fmla="*/ 187975 w 658673"/>
                  <a:gd name="connsiteY4" fmla="*/ 524625 h 538912"/>
                  <a:gd name="connsiteX5" fmla="*/ 23670 w 658673"/>
                  <a:gd name="connsiteY5" fmla="*/ 481762 h 538912"/>
                  <a:gd name="connsiteX6" fmla="*/ 66056 w 658673"/>
                  <a:gd name="connsiteY6" fmla="*/ 45253 h 538912"/>
                  <a:gd name="connsiteX0" fmla="*/ 56598 w 649215"/>
                  <a:gd name="connsiteY0" fmla="*/ 50221 h 543880"/>
                  <a:gd name="connsiteX1" fmla="*/ 609681 w 649215"/>
                  <a:gd name="connsiteY1" fmla="*/ 95465 h 543880"/>
                  <a:gd name="connsiteX2" fmla="*/ 647781 w 649215"/>
                  <a:gd name="connsiteY2" fmla="*/ 543880 h 543880"/>
                  <a:gd name="connsiteX3" fmla="*/ 647781 w 649215"/>
                  <a:gd name="connsiteY3" fmla="*/ 543880 h 543880"/>
                  <a:gd name="connsiteX4" fmla="*/ 178517 w 649215"/>
                  <a:gd name="connsiteY4" fmla="*/ 529593 h 543880"/>
                  <a:gd name="connsiteX5" fmla="*/ 14212 w 649215"/>
                  <a:gd name="connsiteY5" fmla="*/ 486730 h 543880"/>
                  <a:gd name="connsiteX6" fmla="*/ 56598 w 649215"/>
                  <a:gd name="connsiteY6" fmla="*/ 50221 h 543880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173418 w 644116"/>
                  <a:gd name="connsiteY4" fmla="*/ 532604 h 546891"/>
                  <a:gd name="connsiteX5" fmla="*/ 9113 w 644116"/>
                  <a:gd name="connsiteY5" fmla="*/ 489741 h 546891"/>
                  <a:gd name="connsiteX6" fmla="*/ 51499 w 644116"/>
                  <a:gd name="connsiteY6" fmla="*/ 53232 h 546891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9113 w 644116"/>
                  <a:gd name="connsiteY4" fmla="*/ 489741 h 546891"/>
                  <a:gd name="connsiteX5" fmla="*/ 51499 w 644116"/>
                  <a:gd name="connsiteY5" fmla="*/ 53232 h 546891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210470 w 644116"/>
                  <a:gd name="connsiteY4" fmla="*/ 535145 h 546891"/>
                  <a:gd name="connsiteX5" fmla="*/ 9113 w 644116"/>
                  <a:gd name="connsiteY5" fmla="*/ 489741 h 546891"/>
                  <a:gd name="connsiteX6" fmla="*/ 51499 w 644116"/>
                  <a:gd name="connsiteY6" fmla="*/ 53232 h 546891"/>
                  <a:gd name="connsiteX0" fmla="*/ 51499 w 644116"/>
                  <a:gd name="connsiteY0" fmla="*/ 53232 h 568763"/>
                  <a:gd name="connsiteX1" fmla="*/ 604582 w 644116"/>
                  <a:gd name="connsiteY1" fmla="*/ 98476 h 568763"/>
                  <a:gd name="connsiteX2" fmla="*/ 642682 w 644116"/>
                  <a:gd name="connsiteY2" fmla="*/ 546891 h 568763"/>
                  <a:gd name="connsiteX3" fmla="*/ 642682 w 644116"/>
                  <a:gd name="connsiteY3" fmla="*/ 546891 h 568763"/>
                  <a:gd name="connsiteX4" fmla="*/ 316912 w 644116"/>
                  <a:gd name="connsiteY4" fmla="*/ 566895 h 568763"/>
                  <a:gd name="connsiteX5" fmla="*/ 9113 w 644116"/>
                  <a:gd name="connsiteY5" fmla="*/ 489741 h 568763"/>
                  <a:gd name="connsiteX6" fmla="*/ 51499 w 644116"/>
                  <a:gd name="connsiteY6" fmla="*/ 53232 h 568763"/>
                  <a:gd name="connsiteX0" fmla="*/ 67364 w 669723"/>
                  <a:gd name="connsiteY0" fmla="*/ 27638 h 543169"/>
                  <a:gd name="connsiteX1" fmla="*/ 641736 w 669723"/>
                  <a:gd name="connsiteY1" fmla="*/ 117332 h 543169"/>
                  <a:gd name="connsiteX2" fmla="*/ 658547 w 669723"/>
                  <a:gd name="connsiteY2" fmla="*/ 521297 h 543169"/>
                  <a:gd name="connsiteX3" fmla="*/ 658547 w 669723"/>
                  <a:gd name="connsiteY3" fmla="*/ 521297 h 543169"/>
                  <a:gd name="connsiteX4" fmla="*/ 332777 w 669723"/>
                  <a:gd name="connsiteY4" fmla="*/ 541301 h 543169"/>
                  <a:gd name="connsiteX5" fmla="*/ 24978 w 669723"/>
                  <a:gd name="connsiteY5" fmla="*/ 464147 h 543169"/>
                  <a:gd name="connsiteX6" fmla="*/ 67364 w 669723"/>
                  <a:gd name="connsiteY6" fmla="*/ 27638 h 543169"/>
                  <a:gd name="connsiteX0" fmla="*/ 61675 w 664034"/>
                  <a:gd name="connsiteY0" fmla="*/ 40328 h 555859"/>
                  <a:gd name="connsiteX1" fmla="*/ 636047 w 664034"/>
                  <a:gd name="connsiteY1" fmla="*/ 130022 h 555859"/>
                  <a:gd name="connsiteX2" fmla="*/ 652858 w 664034"/>
                  <a:gd name="connsiteY2" fmla="*/ 533987 h 555859"/>
                  <a:gd name="connsiteX3" fmla="*/ 652858 w 664034"/>
                  <a:gd name="connsiteY3" fmla="*/ 533987 h 555859"/>
                  <a:gd name="connsiteX4" fmla="*/ 327088 w 664034"/>
                  <a:gd name="connsiteY4" fmla="*/ 553991 h 555859"/>
                  <a:gd name="connsiteX5" fmla="*/ 19289 w 664034"/>
                  <a:gd name="connsiteY5" fmla="*/ 476837 h 555859"/>
                  <a:gd name="connsiteX6" fmla="*/ 61675 w 664034"/>
                  <a:gd name="connsiteY6" fmla="*/ 40328 h 5558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64034" h="555859">
                    <a:moveTo>
                      <a:pt x="61675" y="40328"/>
                    </a:moveTo>
                    <a:cubicBezTo>
                      <a:pt x="148502" y="-46050"/>
                      <a:pt x="585142" y="16789"/>
                      <a:pt x="636047" y="130022"/>
                    </a:cubicBezTo>
                    <a:cubicBezTo>
                      <a:pt x="686952" y="243255"/>
                      <a:pt x="652858" y="458140"/>
                      <a:pt x="652858" y="533987"/>
                    </a:cubicBezTo>
                    <a:lnTo>
                      <a:pt x="652858" y="533987"/>
                    </a:lnTo>
                    <a:cubicBezTo>
                      <a:pt x="546887" y="522928"/>
                      <a:pt x="433059" y="565050"/>
                      <a:pt x="327088" y="553991"/>
                    </a:cubicBezTo>
                    <a:lnTo>
                      <a:pt x="19289" y="476837"/>
                    </a:lnTo>
                    <a:cubicBezTo>
                      <a:pt x="-1031" y="396942"/>
                      <a:pt x="-25152" y="126706"/>
                      <a:pt x="61675" y="40328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正方形/長方形 42"/>
              <p:cNvSpPr/>
              <p:nvPr/>
            </p:nvSpPr>
            <p:spPr>
              <a:xfrm>
                <a:off x="2494918" y="1806575"/>
                <a:ext cx="337014" cy="1397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" name="正方形/長方形 43"/>
              <p:cNvSpPr/>
              <p:nvPr/>
            </p:nvSpPr>
            <p:spPr>
              <a:xfrm rot="21244111">
                <a:off x="3560807" y="1669061"/>
                <a:ext cx="482415" cy="11747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9" name="口"/>
            <p:cNvSpPr/>
            <p:nvPr/>
          </p:nvSpPr>
          <p:spPr>
            <a:xfrm rot="20884738" flipV="1">
              <a:off x="8594237" y="4300627"/>
              <a:ext cx="810712" cy="197622"/>
            </a:xfrm>
            <a:custGeom>
              <a:avLst/>
              <a:gdLst>
                <a:gd name="connsiteX0" fmla="*/ 0 w 1005840"/>
                <a:gd name="connsiteY0" fmla="*/ 144780 h 358140"/>
                <a:gd name="connsiteX1" fmla="*/ 281940 w 1005840"/>
                <a:gd name="connsiteY1" fmla="*/ 114300 h 358140"/>
                <a:gd name="connsiteX2" fmla="*/ 762000 w 1005840"/>
                <a:gd name="connsiteY2" fmla="*/ 0 h 358140"/>
                <a:gd name="connsiteX3" fmla="*/ 1005840 w 1005840"/>
                <a:gd name="connsiteY3" fmla="*/ 7620 h 358140"/>
                <a:gd name="connsiteX4" fmla="*/ 937260 w 1005840"/>
                <a:gd name="connsiteY4" fmla="*/ 205740 h 358140"/>
                <a:gd name="connsiteX5" fmla="*/ 502920 w 1005840"/>
                <a:gd name="connsiteY5" fmla="*/ 281940 h 358140"/>
                <a:gd name="connsiteX6" fmla="*/ 152400 w 1005840"/>
                <a:gd name="connsiteY6" fmla="*/ 358140 h 358140"/>
                <a:gd name="connsiteX7" fmla="*/ 0 w 1005840"/>
                <a:gd name="connsiteY7" fmla="*/ 144780 h 358140"/>
                <a:gd name="connsiteX0" fmla="*/ 0 w 1005840"/>
                <a:gd name="connsiteY0" fmla="*/ 148200 h 361560"/>
                <a:gd name="connsiteX1" fmla="*/ 281940 w 1005840"/>
                <a:gd name="connsiteY1" fmla="*/ 117720 h 361560"/>
                <a:gd name="connsiteX2" fmla="*/ 727621 w 1005840"/>
                <a:gd name="connsiteY2" fmla="*/ 0 h 361560"/>
                <a:gd name="connsiteX3" fmla="*/ 1005840 w 1005840"/>
                <a:gd name="connsiteY3" fmla="*/ 11040 h 361560"/>
                <a:gd name="connsiteX4" fmla="*/ 937260 w 1005840"/>
                <a:gd name="connsiteY4" fmla="*/ 209160 h 361560"/>
                <a:gd name="connsiteX5" fmla="*/ 502920 w 1005840"/>
                <a:gd name="connsiteY5" fmla="*/ 285360 h 361560"/>
                <a:gd name="connsiteX6" fmla="*/ 152400 w 1005840"/>
                <a:gd name="connsiteY6" fmla="*/ 361560 h 361560"/>
                <a:gd name="connsiteX7" fmla="*/ 0 w 1005840"/>
                <a:gd name="connsiteY7" fmla="*/ 148200 h 361560"/>
                <a:gd name="connsiteX0" fmla="*/ 0 w 1005840"/>
                <a:gd name="connsiteY0" fmla="*/ 148200 h 361560"/>
                <a:gd name="connsiteX1" fmla="*/ 281940 w 1005840"/>
                <a:gd name="connsiteY1" fmla="*/ 117720 h 361560"/>
                <a:gd name="connsiteX2" fmla="*/ 727621 w 1005840"/>
                <a:gd name="connsiteY2" fmla="*/ 0 h 361560"/>
                <a:gd name="connsiteX3" fmla="*/ 1005840 w 1005840"/>
                <a:gd name="connsiteY3" fmla="*/ 11040 h 361560"/>
                <a:gd name="connsiteX4" fmla="*/ 937260 w 1005840"/>
                <a:gd name="connsiteY4" fmla="*/ 209160 h 361560"/>
                <a:gd name="connsiteX5" fmla="*/ 502920 w 1005840"/>
                <a:gd name="connsiteY5" fmla="*/ 285360 h 361560"/>
                <a:gd name="connsiteX6" fmla="*/ 152400 w 1005840"/>
                <a:gd name="connsiteY6" fmla="*/ 361560 h 361560"/>
                <a:gd name="connsiteX7" fmla="*/ 0 w 1005840"/>
                <a:gd name="connsiteY7" fmla="*/ 148200 h 361560"/>
                <a:gd name="connsiteX0" fmla="*/ 0 w 1005840"/>
                <a:gd name="connsiteY0" fmla="*/ 148200 h 361561"/>
                <a:gd name="connsiteX1" fmla="*/ 281940 w 1005840"/>
                <a:gd name="connsiteY1" fmla="*/ 117720 h 361561"/>
                <a:gd name="connsiteX2" fmla="*/ 727621 w 1005840"/>
                <a:gd name="connsiteY2" fmla="*/ 0 h 361561"/>
                <a:gd name="connsiteX3" fmla="*/ 1005840 w 1005840"/>
                <a:gd name="connsiteY3" fmla="*/ 11040 h 361561"/>
                <a:gd name="connsiteX4" fmla="*/ 937260 w 1005840"/>
                <a:gd name="connsiteY4" fmla="*/ 209160 h 361561"/>
                <a:gd name="connsiteX5" fmla="*/ 502920 w 1005840"/>
                <a:gd name="connsiteY5" fmla="*/ 285360 h 361561"/>
                <a:gd name="connsiteX6" fmla="*/ 152400 w 1005840"/>
                <a:gd name="connsiteY6" fmla="*/ 361560 h 361561"/>
                <a:gd name="connsiteX7" fmla="*/ 0 w 1005840"/>
                <a:gd name="connsiteY7" fmla="*/ 148200 h 361561"/>
                <a:gd name="connsiteX0" fmla="*/ 0 w 1005840"/>
                <a:gd name="connsiteY0" fmla="*/ 155556 h 368919"/>
                <a:gd name="connsiteX1" fmla="*/ 281940 w 1005840"/>
                <a:gd name="connsiteY1" fmla="*/ 125076 h 368919"/>
                <a:gd name="connsiteX2" fmla="*/ 727621 w 1005840"/>
                <a:gd name="connsiteY2" fmla="*/ 7356 h 368919"/>
                <a:gd name="connsiteX3" fmla="*/ 1005840 w 1005840"/>
                <a:gd name="connsiteY3" fmla="*/ 18396 h 368919"/>
                <a:gd name="connsiteX4" fmla="*/ 937260 w 1005840"/>
                <a:gd name="connsiteY4" fmla="*/ 216516 h 368919"/>
                <a:gd name="connsiteX5" fmla="*/ 502920 w 1005840"/>
                <a:gd name="connsiteY5" fmla="*/ 292716 h 368919"/>
                <a:gd name="connsiteX6" fmla="*/ 152400 w 1005840"/>
                <a:gd name="connsiteY6" fmla="*/ 368916 h 368919"/>
                <a:gd name="connsiteX7" fmla="*/ 0 w 1005840"/>
                <a:gd name="connsiteY7" fmla="*/ 155556 h 368919"/>
                <a:gd name="connsiteX0" fmla="*/ 0 w 1005840"/>
                <a:gd name="connsiteY0" fmla="*/ 155556 h 368918"/>
                <a:gd name="connsiteX1" fmla="*/ 281940 w 1005840"/>
                <a:gd name="connsiteY1" fmla="*/ 125076 h 368918"/>
                <a:gd name="connsiteX2" fmla="*/ 727621 w 1005840"/>
                <a:gd name="connsiteY2" fmla="*/ 7356 h 368918"/>
                <a:gd name="connsiteX3" fmla="*/ 1005840 w 1005840"/>
                <a:gd name="connsiteY3" fmla="*/ 18396 h 368918"/>
                <a:gd name="connsiteX4" fmla="*/ 937260 w 1005840"/>
                <a:gd name="connsiteY4" fmla="*/ 216516 h 368918"/>
                <a:gd name="connsiteX5" fmla="*/ 502920 w 1005840"/>
                <a:gd name="connsiteY5" fmla="*/ 292716 h 368918"/>
                <a:gd name="connsiteX6" fmla="*/ 152400 w 1005840"/>
                <a:gd name="connsiteY6" fmla="*/ 368916 h 368918"/>
                <a:gd name="connsiteX7" fmla="*/ 0 w 1005840"/>
                <a:gd name="connsiteY7" fmla="*/ 155556 h 368918"/>
                <a:gd name="connsiteX0" fmla="*/ 0 w 1005840"/>
                <a:gd name="connsiteY0" fmla="*/ 155556 h 368918"/>
                <a:gd name="connsiteX1" fmla="*/ 281940 w 1005840"/>
                <a:gd name="connsiteY1" fmla="*/ 125077 h 368918"/>
                <a:gd name="connsiteX2" fmla="*/ 727621 w 1005840"/>
                <a:gd name="connsiteY2" fmla="*/ 7356 h 368918"/>
                <a:gd name="connsiteX3" fmla="*/ 1005840 w 1005840"/>
                <a:gd name="connsiteY3" fmla="*/ 18396 h 368918"/>
                <a:gd name="connsiteX4" fmla="*/ 937260 w 1005840"/>
                <a:gd name="connsiteY4" fmla="*/ 216516 h 368918"/>
                <a:gd name="connsiteX5" fmla="*/ 502920 w 1005840"/>
                <a:gd name="connsiteY5" fmla="*/ 292716 h 368918"/>
                <a:gd name="connsiteX6" fmla="*/ 152400 w 1005840"/>
                <a:gd name="connsiteY6" fmla="*/ 368916 h 368918"/>
                <a:gd name="connsiteX7" fmla="*/ 0 w 1005840"/>
                <a:gd name="connsiteY7" fmla="*/ 155556 h 368918"/>
                <a:gd name="connsiteX0" fmla="*/ 0 w 1005840"/>
                <a:gd name="connsiteY0" fmla="*/ 155556 h 368918"/>
                <a:gd name="connsiteX1" fmla="*/ 281940 w 1005840"/>
                <a:gd name="connsiteY1" fmla="*/ 125077 h 368918"/>
                <a:gd name="connsiteX2" fmla="*/ 727621 w 1005840"/>
                <a:gd name="connsiteY2" fmla="*/ 7356 h 368918"/>
                <a:gd name="connsiteX3" fmla="*/ 1005840 w 1005840"/>
                <a:gd name="connsiteY3" fmla="*/ 18396 h 368918"/>
                <a:gd name="connsiteX4" fmla="*/ 937260 w 1005840"/>
                <a:gd name="connsiteY4" fmla="*/ 216516 h 368918"/>
                <a:gd name="connsiteX5" fmla="*/ 502920 w 1005840"/>
                <a:gd name="connsiteY5" fmla="*/ 292716 h 368918"/>
                <a:gd name="connsiteX6" fmla="*/ 152400 w 1005840"/>
                <a:gd name="connsiteY6" fmla="*/ 368916 h 368918"/>
                <a:gd name="connsiteX7" fmla="*/ 0 w 1005840"/>
                <a:gd name="connsiteY7" fmla="*/ 155556 h 368918"/>
                <a:gd name="connsiteX0" fmla="*/ 0 w 1005840"/>
                <a:gd name="connsiteY0" fmla="*/ 155556 h 368918"/>
                <a:gd name="connsiteX1" fmla="*/ 281940 w 1005840"/>
                <a:gd name="connsiteY1" fmla="*/ 125077 h 368918"/>
                <a:gd name="connsiteX2" fmla="*/ 727621 w 1005840"/>
                <a:gd name="connsiteY2" fmla="*/ 7356 h 368918"/>
                <a:gd name="connsiteX3" fmla="*/ 1005840 w 1005840"/>
                <a:gd name="connsiteY3" fmla="*/ 18396 h 368918"/>
                <a:gd name="connsiteX4" fmla="*/ 937260 w 1005840"/>
                <a:gd name="connsiteY4" fmla="*/ 216516 h 368918"/>
                <a:gd name="connsiteX5" fmla="*/ 502920 w 1005840"/>
                <a:gd name="connsiteY5" fmla="*/ 292716 h 368918"/>
                <a:gd name="connsiteX6" fmla="*/ 152400 w 1005840"/>
                <a:gd name="connsiteY6" fmla="*/ 368916 h 368918"/>
                <a:gd name="connsiteX7" fmla="*/ 0 w 1005840"/>
                <a:gd name="connsiteY7" fmla="*/ 155556 h 368918"/>
                <a:gd name="connsiteX0" fmla="*/ 0 w 1005840"/>
                <a:gd name="connsiteY0" fmla="*/ 155556 h 368918"/>
                <a:gd name="connsiteX1" fmla="*/ 281940 w 1005840"/>
                <a:gd name="connsiteY1" fmla="*/ 125077 h 368918"/>
                <a:gd name="connsiteX2" fmla="*/ 727621 w 1005840"/>
                <a:gd name="connsiteY2" fmla="*/ 7356 h 368918"/>
                <a:gd name="connsiteX3" fmla="*/ 1005840 w 1005840"/>
                <a:gd name="connsiteY3" fmla="*/ 18396 h 368918"/>
                <a:gd name="connsiteX4" fmla="*/ 937260 w 1005840"/>
                <a:gd name="connsiteY4" fmla="*/ 216516 h 368918"/>
                <a:gd name="connsiteX5" fmla="*/ 502920 w 1005840"/>
                <a:gd name="connsiteY5" fmla="*/ 292716 h 368918"/>
                <a:gd name="connsiteX6" fmla="*/ 152400 w 1005840"/>
                <a:gd name="connsiteY6" fmla="*/ 368916 h 368918"/>
                <a:gd name="connsiteX7" fmla="*/ 0 w 1005840"/>
                <a:gd name="connsiteY7" fmla="*/ 155556 h 368918"/>
                <a:gd name="connsiteX0" fmla="*/ 0 w 1005840"/>
                <a:gd name="connsiteY0" fmla="*/ 252937 h 466299"/>
                <a:gd name="connsiteX1" fmla="*/ 281940 w 1005840"/>
                <a:gd name="connsiteY1" fmla="*/ 222458 h 466299"/>
                <a:gd name="connsiteX2" fmla="*/ 722710 w 1005840"/>
                <a:gd name="connsiteY2" fmla="*/ 2139 h 466299"/>
                <a:gd name="connsiteX3" fmla="*/ 1005840 w 1005840"/>
                <a:gd name="connsiteY3" fmla="*/ 115777 h 466299"/>
                <a:gd name="connsiteX4" fmla="*/ 937260 w 1005840"/>
                <a:gd name="connsiteY4" fmla="*/ 313897 h 466299"/>
                <a:gd name="connsiteX5" fmla="*/ 502920 w 1005840"/>
                <a:gd name="connsiteY5" fmla="*/ 390097 h 466299"/>
                <a:gd name="connsiteX6" fmla="*/ 152400 w 1005840"/>
                <a:gd name="connsiteY6" fmla="*/ 466297 h 466299"/>
                <a:gd name="connsiteX7" fmla="*/ 0 w 1005840"/>
                <a:gd name="connsiteY7" fmla="*/ 252937 h 466299"/>
                <a:gd name="connsiteX0" fmla="*/ 0 w 1005840"/>
                <a:gd name="connsiteY0" fmla="*/ 252722 h 466084"/>
                <a:gd name="connsiteX1" fmla="*/ 281940 w 1005840"/>
                <a:gd name="connsiteY1" fmla="*/ 222243 h 466084"/>
                <a:gd name="connsiteX2" fmla="*/ 722710 w 1005840"/>
                <a:gd name="connsiteY2" fmla="*/ 1924 h 466084"/>
                <a:gd name="connsiteX3" fmla="*/ 1005840 w 1005840"/>
                <a:gd name="connsiteY3" fmla="*/ 115562 h 466084"/>
                <a:gd name="connsiteX4" fmla="*/ 937260 w 1005840"/>
                <a:gd name="connsiteY4" fmla="*/ 313682 h 466084"/>
                <a:gd name="connsiteX5" fmla="*/ 502920 w 1005840"/>
                <a:gd name="connsiteY5" fmla="*/ 389882 h 466084"/>
                <a:gd name="connsiteX6" fmla="*/ 152400 w 1005840"/>
                <a:gd name="connsiteY6" fmla="*/ 466082 h 466084"/>
                <a:gd name="connsiteX7" fmla="*/ 0 w 1005840"/>
                <a:gd name="connsiteY7" fmla="*/ 252722 h 466084"/>
                <a:gd name="connsiteX0" fmla="*/ 0 w 1005840"/>
                <a:gd name="connsiteY0" fmla="*/ 171538 h 384900"/>
                <a:gd name="connsiteX1" fmla="*/ 281940 w 1005840"/>
                <a:gd name="connsiteY1" fmla="*/ 141059 h 384900"/>
                <a:gd name="connsiteX2" fmla="*/ 766913 w 1005840"/>
                <a:gd name="connsiteY2" fmla="*/ 2818 h 384900"/>
                <a:gd name="connsiteX3" fmla="*/ 1005840 w 1005840"/>
                <a:gd name="connsiteY3" fmla="*/ 34378 h 384900"/>
                <a:gd name="connsiteX4" fmla="*/ 937260 w 1005840"/>
                <a:gd name="connsiteY4" fmla="*/ 232498 h 384900"/>
                <a:gd name="connsiteX5" fmla="*/ 502920 w 1005840"/>
                <a:gd name="connsiteY5" fmla="*/ 308698 h 384900"/>
                <a:gd name="connsiteX6" fmla="*/ 152400 w 1005840"/>
                <a:gd name="connsiteY6" fmla="*/ 384898 h 384900"/>
                <a:gd name="connsiteX7" fmla="*/ 0 w 1005840"/>
                <a:gd name="connsiteY7" fmla="*/ 171538 h 384900"/>
                <a:gd name="connsiteX0" fmla="*/ 0 w 1005840"/>
                <a:gd name="connsiteY0" fmla="*/ 171538 h 384900"/>
                <a:gd name="connsiteX1" fmla="*/ 281940 w 1005840"/>
                <a:gd name="connsiteY1" fmla="*/ 141059 h 384900"/>
                <a:gd name="connsiteX2" fmla="*/ 766913 w 1005840"/>
                <a:gd name="connsiteY2" fmla="*/ 2818 h 384900"/>
                <a:gd name="connsiteX3" fmla="*/ 1005840 w 1005840"/>
                <a:gd name="connsiteY3" fmla="*/ 34378 h 384900"/>
                <a:gd name="connsiteX4" fmla="*/ 937260 w 1005840"/>
                <a:gd name="connsiteY4" fmla="*/ 232498 h 384900"/>
                <a:gd name="connsiteX5" fmla="*/ 502920 w 1005840"/>
                <a:gd name="connsiteY5" fmla="*/ 308698 h 384900"/>
                <a:gd name="connsiteX6" fmla="*/ 152400 w 1005840"/>
                <a:gd name="connsiteY6" fmla="*/ 384898 h 384900"/>
                <a:gd name="connsiteX7" fmla="*/ 0 w 1005840"/>
                <a:gd name="connsiteY7" fmla="*/ 171538 h 384900"/>
                <a:gd name="connsiteX0" fmla="*/ 0 w 1005840"/>
                <a:gd name="connsiteY0" fmla="*/ 168946 h 382308"/>
                <a:gd name="connsiteX1" fmla="*/ 281940 w 1005840"/>
                <a:gd name="connsiteY1" fmla="*/ 138467 h 382308"/>
                <a:gd name="connsiteX2" fmla="*/ 766913 w 1005840"/>
                <a:gd name="connsiteY2" fmla="*/ 226 h 382308"/>
                <a:gd name="connsiteX3" fmla="*/ 1005840 w 1005840"/>
                <a:gd name="connsiteY3" fmla="*/ 31786 h 382308"/>
                <a:gd name="connsiteX4" fmla="*/ 937260 w 1005840"/>
                <a:gd name="connsiteY4" fmla="*/ 229906 h 382308"/>
                <a:gd name="connsiteX5" fmla="*/ 502920 w 1005840"/>
                <a:gd name="connsiteY5" fmla="*/ 306106 h 382308"/>
                <a:gd name="connsiteX6" fmla="*/ 152400 w 1005840"/>
                <a:gd name="connsiteY6" fmla="*/ 382306 h 382308"/>
                <a:gd name="connsiteX7" fmla="*/ 0 w 1005840"/>
                <a:gd name="connsiteY7" fmla="*/ 168946 h 382308"/>
                <a:gd name="connsiteX0" fmla="*/ 0 w 1005840"/>
                <a:gd name="connsiteY0" fmla="*/ 138249 h 351611"/>
                <a:gd name="connsiteX1" fmla="*/ 281940 w 1005840"/>
                <a:gd name="connsiteY1" fmla="*/ 107770 h 351611"/>
                <a:gd name="connsiteX2" fmla="*/ 766913 w 1005840"/>
                <a:gd name="connsiteY2" fmla="*/ 7146 h 351611"/>
                <a:gd name="connsiteX3" fmla="*/ 1005840 w 1005840"/>
                <a:gd name="connsiteY3" fmla="*/ 1089 h 351611"/>
                <a:gd name="connsiteX4" fmla="*/ 937260 w 1005840"/>
                <a:gd name="connsiteY4" fmla="*/ 199209 h 351611"/>
                <a:gd name="connsiteX5" fmla="*/ 502920 w 1005840"/>
                <a:gd name="connsiteY5" fmla="*/ 275409 h 351611"/>
                <a:gd name="connsiteX6" fmla="*/ 152400 w 1005840"/>
                <a:gd name="connsiteY6" fmla="*/ 351609 h 351611"/>
                <a:gd name="connsiteX7" fmla="*/ 0 w 1005840"/>
                <a:gd name="connsiteY7" fmla="*/ 138249 h 351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5840" h="351611">
                  <a:moveTo>
                    <a:pt x="0" y="138249"/>
                  </a:moveTo>
                  <a:cubicBezTo>
                    <a:pt x="93980" y="128089"/>
                    <a:pt x="163404" y="107672"/>
                    <a:pt x="281940" y="107770"/>
                  </a:cubicBezTo>
                  <a:cubicBezTo>
                    <a:pt x="474703" y="102729"/>
                    <a:pt x="677291" y="12188"/>
                    <a:pt x="766913" y="7146"/>
                  </a:cubicBezTo>
                  <a:cubicBezTo>
                    <a:pt x="808083" y="3985"/>
                    <a:pt x="913100" y="-2591"/>
                    <a:pt x="1005840" y="1089"/>
                  </a:cubicBezTo>
                  <a:lnTo>
                    <a:pt x="937260" y="199209"/>
                  </a:lnTo>
                  <a:cubicBezTo>
                    <a:pt x="900529" y="269068"/>
                    <a:pt x="647700" y="250009"/>
                    <a:pt x="502920" y="275409"/>
                  </a:cubicBezTo>
                  <a:lnTo>
                    <a:pt x="152400" y="351609"/>
                  </a:lnTo>
                  <a:cubicBezTo>
                    <a:pt x="72132" y="352307"/>
                    <a:pt x="50800" y="209369"/>
                    <a:pt x="0" y="138249"/>
                  </a:cubicBezTo>
                  <a:close/>
                </a:path>
              </a:pathLst>
            </a:custGeom>
            <a:solidFill>
              <a:srgbClr val="E98F87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0" name="下唇"/>
            <p:cNvCxnSpPr/>
            <p:nvPr/>
          </p:nvCxnSpPr>
          <p:spPr>
            <a:xfrm flipV="1">
              <a:off x="8851379" y="4680591"/>
              <a:ext cx="328166" cy="17323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箱A"/>
          <p:cNvGrpSpPr/>
          <p:nvPr/>
        </p:nvGrpSpPr>
        <p:grpSpPr>
          <a:xfrm>
            <a:off x="838373" y="1160036"/>
            <a:ext cx="1979018" cy="2158888"/>
            <a:chOff x="1975433" y="482092"/>
            <a:chExt cx="2265218" cy="2326353"/>
          </a:xfrm>
        </p:grpSpPr>
        <p:sp>
          <p:nvSpPr>
            <p:cNvPr id="57" name="直方体 56"/>
            <p:cNvSpPr/>
            <p:nvPr/>
          </p:nvSpPr>
          <p:spPr>
            <a:xfrm>
              <a:off x="1975433" y="482092"/>
              <a:ext cx="2265218" cy="2093288"/>
            </a:xfrm>
            <a:prstGeom prst="cube">
              <a:avLst/>
            </a:prstGeom>
            <a:solidFill>
              <a:srgbClr val="F9FDBF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2280233" y="715564"/>
              <a:ext cx="1195017" cy="209288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altLang="ja-JP" sz="13000" b="1" dirty="0" smtClean="0">
                  <a:ln w="22225">
                    <a:noFill/>
                    <a:prstDash val="solid"/>
                  </a:ln>
                  <a:solidFill>
                    <a:srgbClr val="FF0000"/>
                  </a:solidFill>
                  <a:effectLst/>
                </a:rPr>
                <a:t>A</a:t>
              </a:r>
              <a:endParaRPr lang="ja-JP" altLang="en-US" sz="13000" b="1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</a:endParaRPr>
            </a:p>
          </p:txBody>
        </p:sp>
      </p:grpSp>
      <p:grpSp>
        <p:nvGrpSpPr>
          <p:cNvPr id="66" name="箱B"/>
          <p:cNvGrpSpPr/>
          <p:nvPr/>
        </p:nvGrpSpPr>
        <p:grpSpPr>
          <a:xfrm>
            <a:off x="3742598" y="1160036"/>
            <a:ext cx="1979018" cy="2158888"/>
            <a:chOff x="1975433" y="482092"/>
            <a:chExt cx="2265218" cy="2326353"/>
          </a:xfrm>
        </p:grpSpPr>
        <p:sp>
          <p:nvSpPr>
            <p:cNvPr id="67" name="直方体 66"/>
            <p:cNvSpPr/>
            <p:nvPr/>
          </p:nvSpPr>
          <p:spPr>
            <a:xfrm>
              <a:off x="1975433" y="482092"/>
              <a:ext cx="2265218" cy="2093288"/>
            </a:xfrm>
            <a:prstGeom prst="cube">
              <a:avLst/>
            </a:prstGeom>
            <a:solidFill>
              <a:srgbClr val="F9FDBF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2280233" y="715564"/>
              <a:ext cx="1195017" cy="209288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altLang="ja-JP" sz="13000" b="1" dirty="0" smtClean="0">
                  <a:ln w="22225">
                    <a:noFill/>
                    <a:prstDash val="solid"/>
                  </a:ln>
                  <a:solidFill>
                    <a:srgbClr val="FF0000"/>
                  </a:solidFill>
                  <a:effectLst/>
                </a:rPr>
                <a:t>B</a:t>
              </a:r>
            </a:p>
          </p:txBody>
        </p:sp>
      </p:grpSp>
      <p:grpSp>
        <p:nvGrpSpPr>
          <p:cNvPr id="69" name="箱C"/>
          <p:cNvGrpSpPr/>
          <p:nvPr/>
        </p:nvGrpSpPr>
        <p:grpSpPr>
          <a:xfrm>
            <a:off x="6646822" y="1160036"/>
            <a:ext cx="1979018" cy="2158888"/>
            <a:chOff x="1975433" y="482092"/>
            <a:chExt cx="2265218" cy="2326353"/>
          </a:xfrm>
        </p:grpSpPr>
        <p:sp>
          <p:nvSpPr>
            <p:cNvPr id="70" name="直方体 69"/>
            <p:cNvSpPr/>
            <p:nvPr/>
          </p:nvSpPr>
          <p:spPr>
            <a:xfrm>
              <a:off x="1975433" y="482092"/>
              <a:ext cx="2265218" cy="2093288"/>
            </a:xfrm>
            <a:prstGeom prst="cube">
              <a:avLst/>
            </a:prstGeom>
            <a:solidFill>
              <a:srgbClr val="F9FDBF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2280233" y="715564"/>
              <a:ext cx="1195017" cy="209288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altLang="ja-JP" sz="13000" b="1" dirty="0" smtClean="0">
                  <a:ln w="22225">
                    <a:noFill/>
                    <a:prstDash val="solid"/>
                  </a:ln>
                  <a:solidFill>
                    <a:srgbClr val="FF0000"/>
                  </a:solidFill>
                  <a:effectLst/>
                </a:rPr>
                <a:t>C</a:t>
              </a:r>
              <a:endParaRPr lang="ja-JP" altLang="en-US" sz="13000" b="1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</a:endParaRPr>
            </a:p>
          </p:txBody>
        </p:sp>
      </p:grpSp>
      <p:sp>
        <p:nvSpPr>
          <p:cNvPr id="72" name="ここにある３つの箱"/>
          <p:cNvSpPr txBox="1"/>
          <p:nvPr/>
        </p:nvSpPr>
        <p:spPr>
          <a:xfrm>
            <a:off x="1631846" y="3773516"/>
            <a:ext cx="7017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/>
              <a:t>ここにある３つの箱に</a:t>
            </a:r>
            <a:endParaRPr kumimoji="1" lang="ja-JP" altLang="en-US" sz="4000" b="1" dirty="0"/>
          </a:p>
        </p:txBody>
      </p:sp>
      <p:sp>
        <p:nvSpPr>
          <p:cNvPr id="73" name="１つだけ宝が入っている"/>
          <p:cNvSpPr txBox="1"/>
          <p:nvPr/>
        </p:nvSpPr>
        <p:spPr>
          <a:xfrm>
            <a:off x="1631846" y="4476144"/>
            <a:ext cx="7017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/>
              <a:t>１つだけ宝が入っている。</a:t>
            </a:r>
            <a:endParaRPr kumimoji="1" lang="ja-JP" altLang="en-US" sz="4000" b="1" dirty="0"/>
          </a:p>
        </p:txBody>
      </p:sp>
      <p:sp>
        <p:nvSpPr>
          <p:cNvPr id="74" name="それを当ててほしい"/>
          <p:cNvSpPr txBox="1"/>
          <p:nvPr/>
        </p:nvSpPr>
        <p:spPr>
          <a:xfrm>
            <a:off x="1631846" y="5178773"/>
            <a:ext cx="7017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/>
              <a:t>それを当ててほしい。</a:t>
            </a:r>
            <a:endParaRPr lang="en-US" altLang="ja-JP" sz="4000" b="1" dirty="0"/>
          </a:p>
        </p:txBody>
      </p:sp>
      <p:sp>
        <p:nvSpPr>
          <p:cNvPr id="52" name="宝は１つ、はずれは２つ"/>
          <p:cNvSpPr txBox="1"/>
          <p:nvPr/>
        </p:nvSpPr>
        <p:spPr>
          <a:xfrm>
            <a:off x="1650889" y="5896279"/>
            <a:ext cx="7017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宝</a:t>
            </a:r>
            <a:r>
              <a:rPr lang="ja-JP" altLang="en-US" sz="4000" b="1" dirty="0" smtClean="0"/>
              <a:t>は１つ，</a:t>
            </a:r>
            <a:r>
              <a:rPr lang="ja-JP" altLang="en-US" sz="4000" b="1" dirty="0"/>
              <a:t>はずれ</a:t>
            </a:r>
            <a:r>
              <a:rPr lang="ja-JP" altLang="en-US" sz="4000" b="1" dirty="0" smtClean="0"/>
              <a:t>は２つだ。</a:t>
            </a:r>
            <a:endParaRPr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242331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  <p:bldP spid="74" grpId="0"/>
      <p:bldP spid="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ケンジ全体"/>
          <p:cNvGrpSpPr/>
          <p:nvPr/>
        </p:nvGrpSpPr>
        <p:grpSpPr>
          <a:xfrm>
            <a:off x="8430610" y="3318923"/>
            <a:ext cx="2916830" cy="5760631"/>
            <a:chOff x="7622625" y="1397641"/>
            <a:chExt cx="3602355" cy="7114517"/>
          </a:xfrm>
        </p:grpSpPr>
        <p:sp>
          <p:nvSpPr>
            <p:cNvPr id="29" name="首"/>
            <p:cNvSpPr/>
            <p:nvPr/>
          </p:nvSpPr>
          <p:spPr>
            <a:xfrm rot="258112">
              <a:off x="8866252" y="3964909"/>
              <a:ext cx="1353294" cy="2106291"/>
            </a:xfrm>
            <a:custGeom>
              <a:avLst/>
              <a:gdLst>
                <a:gd name="connsiteX0" fmla="*/ 662940 w 990600"/>
                <a:gd name="connsiteY0" fmla="*/ 0 h 1668780"/>
                <a:gd name="connsiteX1" fmla="*/ 60960 w 990600"/>
                <a:gd name="connsiteY1" fmla="*/ 822960 h 1668780"/>
                <a:gd name="connsiteX2" fmla="*/ 0 w 990600"/>
                <a:gd name="connsiteY2" fmla="*/ 1668780 h 1668780"/>
                <a:gd name="connsiteX3" fmla="*/ 990600 w 990600"/>
                <a:gd name="connsiteY3" fmla="*/ 1318260 h 1668780"/>
                <a:gd name="connsiteX4" fmla="*/ 662940 w 990600"/>
                <a:gd name="connsiteY4" fmla="*/ 0 h 1668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90600" h="1668780">
                  <a:moveTo>
                    <a:pt x="662940" y="0"/>
                  </a:moveTo>
                  <a:lnTo>
                    <a:pt x="60960" y="822960"/>
                  </a:lnTo>
                  <a:lnTo>
                    <a:pt x="0" y="1668780"/>
                  </a:lnTo>
                  <a:lnTo>
                    <a:pt x="990600" y="1318260"/>
                  </a:lnTo>
                  <a:lnTo>
                    <a:pt x="662940" y="0"/>
                  </a:lnTo>
                  <a:close/>
                </a:path>
              </a:pathLst>
            </a:custGeom>
            <a:solidFill>
              <a:srgbClr val="FBEAC5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0" name="制服"/>
            <p:cNvGrpSpPr/>
            <p:nvPr/>
          </p:nvGrpSpPr>
          <p:grpSpPr>
            <a:xfrm>
              <a:off x="8130683" y="4977092"/>
              <a:ext cx="2750100" cy="3535066"/>
              <a:chOff x="5591109" y="4398921"/>
              <a:chExt cx="2505778" cy="3535066"/>
            </a:xfrm>
          </p:grpSpPr>
          <p:sp>
            <p:nvSpPr>
              <p:cNvPr id="45" name="制服ベース"/>
              <p:cNvSpPr/>
              <p:nvPr/>
            </p:nvSpPr>
            <p:spPr>
              <a:xfrm rot="16200000">
                <a:off x="5096852" y="4933952"/>
                <a:ext cx="3494292" cy="2505778"/>
              </a:xfrm>
              <a:prstGeom prst="flowChartDelay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円/楕円 45"/>
              <p:cNvSpPr/>
              <p:nvPr/>
            </p:nvSpPr>
            <p:spPr>
              <a:xfrm>
                <a:off x="6790584" y="4957116"/>
                <a:ext cx="312931" cy="341954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円/楕円 46"/>
              <p:cNvSpPr/>
              <p:nvPr/>
            </p:nvSpPr>
            <p:spPr>
              <a:xfrm>
                <a:off x="6790584" y="5689327"/>
                <a:ext cx="312931" cy="341954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" name="円/楕円 47"/>
              <p:cNvSpPr/>
              <p:nvPr/>
            </p:nvSpPr>
            <p:spPr>
              <a:xfrm>
                <a:off x="6790584" y="6421538"/>
                <a:ext cx="312931" cy="341954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名札"/>
              <p:cNvSpPr/>
              <p:nvPr/>
            </p:nvSpPr>
            <p:spPr>
              <a:xfrm>
                <a:off x="7516541" y="5767074"/>
                <a:ext cx="259777" cy="47565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50" name="襟"/>
              <p:cNvSpPr/>
              <p:nvPr/>
            </p:nvSpPr>
            <p:spPr>
              <a:xfrm rot="16200000">
                <a:off x="6676961" y="3993295"/>
                <a:ext cx="348136" cy="1159387"/>
              </a:xfrm>
              <a:prstGeom prst="flowChartOnlineStorage">
                <a:avLst/>
              </a:prstGeom>
              <a:solidFill>
                <a:schemeClr val="tx1"/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51" name="直線コネクタ 50"/>
              <p:cNvCxnSpPr/>
              <p:nvPr/>
            </p:nvCxnSpPr>
            <p:spPr>
              <a:xfrm>
                <a:off x="6940477" y="4398921"/>
                <a:ext cx="0" cy="339851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髪後ろ"/>
            <p:cNvSpPr/>
            <p:nvPr/>
          </p:nvSpPr>
          <p:spPr>
            <a:xfrm>
              <a:off x="9700980" y="2809881"/>
              <a:ext cx="1524000" cy="2895600"/>
            </a:xfrm>
            <a:custGeom>
              <a:avLst/>
              <a:gdLst>
                <a:gd name="connsiteX0" fmla="*/ 716280 w 1524000"/>
                <a:gd name="connsiteY0" fmla="*/ 0 h 2636520"/>
                <a:gd name="connsiteX1" fmla="*/ 266700 w 1524000"/>
                <a:gd name="connsiteY1" fmla="*/ 220980 h 2636520"/>
                <a:gd name="connsiteX2" fmla="*/ 0 w 1524000"/>
                <a:gd name="connsiteY2" fmla="*/ 2636520 h 2636520"/>
                <a:gd name="connsiteX3" fmla="*/ 670560 w 1524000"/>
                <a:gd name="connsiteY3" fmla="*/ 1295400 h 2636520"/>
                <a:gd name="connsiteX4" fmla="*/ 1524000 w 1524000"/>
                <a:gd name="connsiteY4" fmla="*/ 2095500 h 2636520"/>
                <a:gd name="connsiteX5" fmla="*/ 754380 w 1524000"/>
                <a:gd name="connsiteY5" fmla="*/ 548640 h 2636520"/>
                <a:gd name="connsiteX6" fmla="*/ 716280 w 1524000"/>
                <a:gd name="connsiteY6" fmla="*/ 0 h 2636520"/>
                <a:gd name="connsiteX0" fmla="*/ 716280 w 1524000"/>
                <a:gd name="connsiteY0" fmla="*/ 0 h 2636520"/>
                <a:gd name="connsiteX1" fmla="*/ 266700 w 1524000"/>
                <a:gd name="connsiteY1" fmla="*/ 220980 h 2636520"/>
                <a:gd name="connsiteX2" fmla="*/ 0 w 1524000"/>
                <a:gd name="connsiteY2" fmla="*/ 2636520 h 2636520"/>
                <a:gd name="connsiteX3" fmla="*/ 670560 w 1524000"/>
                <a:gd name="connsiteY3" fmla="*/ 1295400 h 2636520"/>
                <a:gd name="connsiteX4" fmla="*/ 1051560 w 1524000"/>
                <a:gd name="connsiteY4" fmla="*/ 1844040 h 2636520"/>
                <a:gd name="connsiteX5" fmla="*/ 1524000 w 1524000"/>
                <a:gd name="connsiteY5" fmla="*/ 2095500 h 2636520"/>
                <a:gd name="connsiteX6" fmla="*/ 754380 w 1524000"/>
                <a:gd name="connsiteY6" fmla="*/ 548640 h 2636520"/>
                <a:gd name="connsiteX7" fmla="*/ 716280 w 1524000"/>
                <a:gd name="connsiteY7" fmla="*/ 0 h 2636520"/>
                <a:gd name="connsiteX0" fmla="*/ 716280 w 1524000"/>
                <a:gd name="connsiteY0" fmla="*/ 0 h 2636520"/>
                <a:gd name="connsiteX1" fmla="*/ 266700 w 1524000"/>
                <a:gd name="connsiteY1" fmla="*/ 220980 h 2636520"/>
                <a:gd name="connsiteX2" fmla="*/ 0 w 1524000"/>
                <a:gd name="connsiteY2" fmla="*/ 2636520 h 2636520"/>
                <a:gd name="connsiteX3" fmla="*/ 670560 w 1524000"/>
                <a:gd name="connsiteY3" fmla="*/ 1295400 h 2636520"/>
                <a:gd name="connsiteX4" fmla="*/ 1051560 w 1524000"/>
                <a:gd name="connsiteY4" fmla="*/ 1844040 h 2636520"/>
                <a:gd name="connsiteX5" fmla="*/ 1524000 w 1524000"/>
                <a:gd name="connsiteY5" fmla="*/ 2095500 h 2636520"/>
                <a:gd name="connsiteX6" fmla="*/ 1074420 w 1524000"/>
                <a:gd name="connsiteY6" fmla="*/ 1310640 h 2636520"/>
                <a:gd name="connsiteX7" fmla="*/ 754380 w 1524000"/>
                <a:gd name="connsiteY7" fmla="*/ 548640 h 2636520"/>
                <a:gd name="connsiteX8" fmla="*/ 716280 w 1524000"/>
                <a:gd name="connsiteY8" fmla="*/ 0 h 2636520"/>
                <a:gd name="connsiteX0" fmla="*/ 716280 w 1524000"/>
                <a:gd name="connsiteY0" fmla="*/ 0 h 2636520"/>
                <a:gd name="connsiteX1" fmla="*/ 266700 w 1524000"/>
                <a:gd name="connsiteY1" fmla="*/ 220980 h 2636520"/>
                <a:gd name="connsiteX2" fmla="*/ 0 w 1524000"/>
                <a:gd name="connsiteY2" fmla="*/ 2636520 h 2636520"/>
                <a:gd name="connsiteX3" fmla="*/ 441960 w 1524000"/>
                <a:gd name="connsiteY3" fmla="*/ 1920240 h 2636520"/>
                <a:gd name="connsiteX4" fmla="*/ 670560 w 1524000"/>
                <a:gd name="connsiteY4" fmla="*/ 1295400 h 2636520"/>
                <a:gd name="connsiteX5" fmla="*/ 1051560 w 1524000"/>
                <a:gd name="connsiteY5" fmla="*/ 1844040 h 2636520"/>
                <a:gd name="connsiteX6" fmla="*/ 1524000 w 1524000"/>
                <a:gd name="connsiteY6" fmla="*/ 2095500 h 2636520"/>
                <a:gd name="connsiteX7" fmla="*/ 1074420 w 1524000"/>
                <a:gd name="connsiteY7" fmla="*/ 1310640 h 2636520"/>
                <a:gd name="connsiteX8" fmla="*/ 754380 w 1524000"/>
                <a:gd name="connsiteY8" fmla="*/ 548640 h 2636520"/>
                <a:gd name="connsiteX9" fmla="*/ 716280 w 1524000"/>
                <a:gd name="connsiteY9" fmla="*/ 0 h 2636520"/>
                <a:gd name="connsiteX0" fmla="*/ 716280 w 1524000"/>
                <a:gd name="connsiteY0" fmla="*/ 0 h 2636520"/>
                <a:gd name="connsiteX1" fmla="*/ 266700 w 1524000"/>
                <a:gd name="connsiteY1" fmla="*/ 220980 h 2636520"/>
                <a:gd name="connsiteX2" fmla="*/ 182880 w 1524000"/>
                <a:gd name="connsiteY2" fmla="*/ 1333500 h 2636520"/>
                <a:gd name="connsiteX3" fmla="*/ 0 w 1524000"/>
                <a:gd name="connsiteY3" fmla="*/ 2636520 h 2636520"/>
                <a:gd name="connsiteX4" fmla="*/ 441960 w 1524000"/>
                <a:gd name="connsiteY4" fmla="*/ 1920240 h 2636520"/>
                <a:gd name="connsiteX5" fmla="*/ 670560 w 1524000"/>
                <a:gd name="connsiteY5" fmla="*/ 1295400 h 2636520"/>
                <a:gd name="connsiteX6" fmla="*/ 1051560 w 1524000"/>
                <a:gd name="connsiteY6" fmla="*/ 1844040 h 2636520"/>
                <a:gd name="connsiteX7" fmla="*/ 1524000 w 1524000"/>
                <a:gd name="connsiteY7" fmla="*/ 2095500 h 2636520"/>
                <a:gd name="connsiteX8" fmla="*/ 1074420 w 1524000"/>
                <a:gd name="connsiteY8" fmla="*/ 1310640 h 2636520"/>
                <a:gd name="connsiteX9" fmla="*/ 754380 w 1524000"/>
                <a:gd name="connsiteY9" fmla="*/ 548640 h 2636520"/>
                <a:gd name="connsiteX10" fmla="*/ 716280 w 1524000"/>
                <a:gd name="connsiteY10" fmla="*/ 0 h 2636520"/>
                <a:gd name="connsiteX0" fmla="*/ 701040 w 1524000"/>
                <a:gd name="connsiteY0" fmla="*/ 0 h 2895600"/>
                <a:gd name="connsiteX1" fmla="*/ 266700 w 1524000"/>
                <a:gd name="connsiteY1" fmla="*/ 480060 h 2895600"/>
                <a:gd name="connsiteX2" fmla="*/ 182880 w 1524000"/>
                <a:gd name="connsiteY2" fmla="*/ 1592580 h 2895600"/>
                <a:gd name="connsiteX3" fmla="*/ 0 w 1524000"/>
                <a:gd name="connsiteY3" fmla="*/ 2895600 h 2895600"/>
                <a:gd name="connsiteX4" fmla="*/ 441960 w 1524000"/>
                <a:gd name="connsiteY4" fmla="*/ 2179320 h 2895600"/>
                <a:gd name="connsiteX5" fmla="*/ 670560 w 1524000"/>
                <a:gd name="connsiteY5" fmla="*/ 1554480 h 2895600"/>
                <a:gd name="connsiteX6" fmla="*/ 1051560 w 1524000"/>
                <a:gd name="connsiteY6" fmla="*/ 2103120 h 2895600"/>
                <a:gd name="connsiteX7" fmla="*/ 1524000 w 1524000"/>
                <a:gd name="connsiteY7" fmla="*/ 2354580 h 2895600"/>
                <a:gd name="connsiteX8" fmla="*/ 1074420 w 1524000"/>
                <a:gd name="connsiteY8" fmla="*/ 1569720 h 2895600"/>
                <a:gd name="connsiteX9" fmla="*/ 754380 w 1524000"/>
                <a:gd name="connsiteY9" fmla="*/ 807720 h 2895600"/>
                <a:gd name="connsiteX10" fmla="*/ 701040 w 1524000"/>
                <a:gd name="connsiteY10" fmla="*/ 0 h 2895600"/>
                <a:gd name="connsiteX0" fmla="*/ 701040 w 1524000"/>
                <a:gd name="connsiteY0" fmla="*/ 0 h 2895600"/>
                <a:gd name="connsiteX1" fmla="*/ 266700 w 1524000"/>
                <a:gd name="connsiteY1" fmla="*/ 480060 h 2895600"/>
                <a:gd name="connsiteX2" fmla="*/ 182880 w 1524000"/>
                <a:gd name="connsiteY2" fmla="*/ 1592580 h 2895600"/>
                <a:gd name="connsiteX3" fmla="*/ 0 w 1524000"/>
                <a:gd name="connsiteY3" fmla="*/ 2895600 h 2895600"/>
                <a:gd name="connsiteX4" fmla="*/ 441960 w 1524000"/>
                <a:gd name="connsiteY4" fmla="*/ 2179320 h 2895600"/>
                <a:gd name="connsiteX5" fmla="*/ 670560 w 1524000"/>
                <a:gd name="connsiteY5" fmla="*/ 1554480 h 2895600"/>
                <a:gd name="connsiteX6" fmla="*/ 1051560 w 1524000"/>
                <a:gd name="connsiteY6" fmla="*/ 2103120 h 2895600"/>
                <a:gd name="connsiteX7" fmla="*/ 1524000 w 1524000"/>
                <a:gd name="connsiteY7" fmla="*/ 2354580 h 2895600"/>
                <a:gd name="connsiteX8" fmla="*/ 1074420 w 1524000"/>
                <a:gd name="connsiteY8" fmla="*/ 1569720 h 2895600"/>
                <a:gd name="connsiteX9" fmla="*/ 754380 w 1524000"/>
                <a:gd name="connsiteY9" fmla="*/ 807720 h 2895600"/>
                <a:gd name="connsiteX10" fmla="*/ 701040 w 1524000"/>
                <a:gd name="connsiteY10" fmla="*/ 0 h 289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24000" h="2895600">
                  <a:moveTo>
                    <a:pt x="701040" y="0"/>
                  </a:moveTo>
                  <a:lnTo>
                    <a:pt x="266700" y="480060"/>
                  </a:lnTo>
                  <a:cubicBezTo>
                    <a:pt x="218440" y="866140"/>
                    <a:pt x="231140" y="1206500"/>
                    <a:pt x="182880" y="1592580"/>
                  </a:cubicBezTo>
                  <a:lnTo>
                    <a:pt x="0" y="2895600"/>
                  </a:lnTo>
                  <a:cubicBezTo>
                    <a:pt x="137160" y="2631440"/>
                    <a:pt x="304800" y="2443480"/>
                    <a:pt x="441960" y="2179320"/>
                  </a:cubicBezTo>
                  <a:lnTo>
                    <a:pt x="670560" y="1554480"/>
                  </a:lnTo>
                  <a:cubicBezTo>
                    <a:pt x="807720" y="1676400"/>
                    <a:pt x="914400" y="1981200"/>
                    <a:pt x="1051560" y="2103120"/>
                  </a:cubicBezTo>
                  <a:lnTo>
                    <a:pt x="1524000" y="2354580"/>
                  </a:lnTo>
                  <a:cubicBezTo>
                    <a:pt x="1384300" y="2065020"/>
                    <a:pt x="1214120" y="1859280"/>
                    <a:pt x="1074420" y="1569720"/>
                  </a:cubicBezTo>
                  <a:lnTo>
                    <a:pt x="754380" y="807720"/>
                  </a:lnTo>
                  <a:cubicBezTo>
                    <a:pt x="736600" y="538480"/>
                    <a:pt x="703580" y="360680"/>
                    <a:pt x="701040" y="0"/>
                  </a:cubicBezTo>
                  <a:close/>
                </a:path>
              </a:pathLst>
            </a:cu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顔"/>
            <p:cNvSpPr/>
            <p:nvPr/>
          </p:nvSpPr>
          <p:spPr>
            <a:xfrm rot="10198981">
              <a:off x="8255373" y="2438585"/>
              <a:ext cx="1757978" cy="2867836"/>
            </a:xfrm>
            <a:custGeom>
              <a:avLst/>
              <a:gdLst>
                <a:gd name="connsiteX0" fmla="*/ 0 w 1637129"/>
                <a:gd name="connsiteY0" fmla="*/ 2705971 h 2705971"/>
                <a:gd name="connsiteX1" fmla="*/ 954905 w 1637129"/>
                <a:gd name="connsiteY1" fmla="*/ 0 h 2705971"/>
                <a:gd name="connsiteX2" fmla="*/ 1637129 w 1637129"/>
                <a:gd name="connsiteY2" fmla="*/ 2705971 h 2705971"/>
                <a:gd name="connsiteX3" fmla="*/ 0 w 1637129"/>
                <a:gd name="connsiteY3" fmla="*/ 2705971 h 2705971"/>
                <a:gd name="connsiteX0" fmla="*/ 0 w 1637129"/>
                <a:gd name="connsiteY0" fmla="*/ 2705971 h 2705971"/>
                <a:gd name="connsiteX1" fmla="*/ 954905 w 1637129"/>
                <a:gd name="connsiteY1" fmla="*/ 0 h 2705971"/>
                <a:gd name="connsiteX2" fmla="*/ 1245640 w 1637129"/>
                <a:gd name="connsiteY2" fmla="*/ 726228 h 2705971"/>
                <a:gd name="connsiteX3" fmla="*/ 1637129 w 1637129"/>
                <a:gd name="connsiteY3" fmla="*/ 2705971 h 2705971"/>
                <a:gd name="connsiteX4" fmla="*/ 0 w 1637129"/>
                <a:gd name="connsiteY4" fmla="*/ 2705971 h 2705971"/>
                <a:gd name="connsiteX0" fmla="*/ 0 w 1637129"/>
                <a:gd name="connsiteY0" fmla="*/ 2705971 h 2705971"/>
                <a:gd name="connsiteX1" fmla="*/ 954905 w 1637129"/>
                <a:gd name="connsiteY1" fmla="*/ 0 h 2705971"/>
                <a:gd name="connsiteX2" fmla="*/ 1245640 w 1637129"/>
                <a:gd name="connsiteY2" fmla="*/ 726228 h 2705971"/>
                <a:gd name="connsiteX3" fmla="*/ 1637129 w 1637129"/>
                <a:gd name="connsiteY3" fmla="*/ 2705971 h 2705971"/>
                <a:gd name="connsiteX4" fmla="*/ 0 w 1637129"/>
                <a:gd name="connsiteY4" fmla="*/ 2705971 h 2705971"/>
                <a:gd name="connsiteX0" fmla="*/ 0 w 1637129"/>
                <a:gd name="connsiteY0" fmla="*/ 2705971 h 2705971"/>
                <a:gd name="connsiteX1" fmla="*/ 954905 w 1637129"/>
                <a:gd name="connsiteY1" fmla="*/ 0 h 2705971"/>
                <a:gd name="connsiteX2" fmla="*/ 1245640 w 1637129"/>
                <a:gd name="connsiteY2" fmla="*/ 726228 h 2705971"/>
                <a:gd name="connsiteX3" fmla="*/ 1637129 w 1637129"/>
                <a:gd name="connsiteY3" fmla="*/ 2705971 h 2705971"/>
                <a:gd name="connsiteX4" fmla="*/ 0 w 1637129"/>
                <a:gd name="connsiteY4" fmla="*/ 2705971 h 2705971"/>
                <a:gd name="connsiteX0" fmla="*/ 0 w 1637129"/>
                <a:gd name="connsiteY0" fmla="*/ 2772547 h 2772547"/>
                <a:gd name="connsiteX1" fmla="*/ 979561 w 1637129"/>
                <a:gd name="connsiteY1" fmla="*/ 0 h 2772547"/>
                <a:gd name="connsiteX2" fmla="*/ 1245640 w 1637129"/>
                <a:gd name="connsiteY2" fmla="*/ 792804 h 2772547"/>
                <a:gd name="connsiteX3" fmla="*/ 1637129 w 1637129"/>
                <a:gd name="connsiteY3" fmla="*/ 2772547 h 2772547"/>
                <a:gd name="connsiteX4" fmla="*/ 0 w 1637129"/>
                <a:gd name="connsiteY4" fmla="*/ 2772547 h 2772547"/>
                <a:gd name="connsiteX0" fmla="*/ 0 w 1637129"/>
                <a:gd name="connsiteY0" fmla="*/ 2772547 h 2772547"/>
                <a:gd name="connsiteX1" fmla="*/ 979561 w 1637129"/>
                <a:gd name="connsiteY1" fmla="*/ 0 h 2772547"/>
                <a:gd name="connsiteX2" fmla="*/ 1245640 w 1637129"/>
                <a:gd name="connsiteY2" fmla="*/ 792804 h 2772547"/>
                <a:gd name="connsiteX3" fmla="*/ 1637129 w 1637129"/>
                <a:gd name="connsiteY3" fmla="*/ 2772547 h 2772547"/>
                <a:gd name="connsiteX4" fmla="*/ 0 w 1637129"/>
                <a:gd name="connsiteY4" fmla="*/ 2772547 h 2772547"/>
                <a:gd name="connsiteX0" fmla="*/ 0 w 1666939"/>
                <a:gd name="connsiteY0" fmla="*/ 2772547 h 2772547"/>
                <a:gd name="connsiteX1" fmla="*/ 979561 w 1666939"/>
                <a:gd name="connsiteY1" fmla="*/ 0 h 2772547"/>
                <a:gd name="connsiteX2" fmla="*/ 1637129 w 1666939"/>
                <a:gd name="connsiteY2" fmla="*/ 2772547 h 2772547"/>
                <a:gd name="connsiteX3" fmla="*/ 0 w 1666939"/>
                <a:gd name="connsiteY3" fmla="*/ 2772547 h 2772547"/>
                <a:gd name="connsiteX0" fmla="*/ 0 w 1665495"/>
                <a:gd name="connsiteY0" fmla="*/ 2772547 h 2772547"/>
                <a:gd name="connsiteX1" fmla="*/ 979561 w 1665495"/>
                <a:gd name="connsiteY1" fmla="*/ 0 h 2772547"/>
                <a:gd name="connsiteX2" fmla="*/ 1637129 w 1665495"/>
                <a:gd name="connsiteY2" fmla="*/ 2772547 h 2772547"/>
                <a:gd name="connsiteX3" fmla="*/ 0 w 1665495"/>
                <a:gd name="connsiteY3" fmla="*/ 2772547 h 2772547"/>
                <a:gd name="connsiteX0" fmla="*/ 0 w 1665495"/>
                <a:gd name="connsiteY0" fmla="*/ 2772547 h 2772547"/>
                <a:gd name="connsiteX1" fmla="*/ 979561 w 1665495"/>
                <a:gd name="connsiteY1" fmla="*/ 0 h 2772547"/>
                <a:gd name="connsiteX2" fmla="*/ 1637129 w 1665495"/>
                <a:gd name="connsiteY2" fmla="*/ 2772547 h 2772547"/>
                <a:gd name="connsiteX3" fmla="*/ 0 w 1665495"/>
                <a:gd name="connsiteY3" fmla="*/ 2772547 h 2772547"/>
                <a:gd name="connsiteX0" fmla="*/ 320930 w 1986425"/>
                <a:gd name="connsiteY0" fmla="*/ 2772547 h 2772547"/>
                <a:gd name="connsiteX1" fmla="*/ 1300491 w 1986425"/>
                <a:gd name="connsiteY1" fmla="*/ 0 h 2772547"/>
                <a:gd name="connsiteX2" fmla="*/ 1958059 w 1986425"/>
                <a:gd name="connsiteY2" fmla="*/ 2772547 h 2772547"/>
                <a:gd name="connsiteX3" fmla="*/ 320930 w 1986425"/>
                <a:gd name="connsiteY3" fmla="*/ 2772547 h 2772547"/>
                <a:gd name="connsiteX0" fmla="*/ 320930 w 1986425"/>
                <a:gd name="connsiteY0" fmla="*/ 2772547 h 2901711"/>
                <a:gd name="connsiteX1" fmla="*/ 1300491 w 1986425"/>
                <a:gd name="connsiteY1" fmla="*/ 0 h 2901711"/>
                <a:gd name="connsiteX2" fmla="*/ 1958059 w 1986425"/>
                <a:gd name="connsiteY2" fmla="*/ 2772547 h 2901711"/>
                <a:gd name="connsiteX3" fmla="*/ 320930 w 1986425"/>
                <a:gd name="connsiteY3" fmla="*/ 2772547 h 2901711"/>
                <a:gd name="connsiteX0" fmla="*/ 320930 w 1986425"/>
                <a:gd name="connsiteY0" fmla="*/ 2772547 h 2976016"/>
                <a:gd name="connsiteX1" fmla="*/ 1300491 w 1986425"/>
                <a:gd name="connsiteY1" fmla="*/ 0 h 2976016"/>
                <a:gd name="connsiteX2" fmla="*/ 1958059 w 1986425"/>
                <a:gd name="connsiteY2" fmla="*/ 2772547 h 2976016"/>
                <a:gd name="connsiteX3" fmla="*/ 320930 w 1986425"/>
                <a:gd name="connsiteY3" fmla="*/ 2772547 h 2976016"/>
                <a:gd name="connsiteX0" fmla="*/ 320930 w 1757978"/>
                <a:gd name="connsiteY0" fmla="*/ 2772547 h 2871511"/>
                <a:gd name="connsiteX1" fmla="*/ 1300491 w 1757978"/>
                <a:gd name="connsiteY1" fmla="*/ 0 h 2871511"/>
                <a:gd name="connsiteX2" fmla="*/ 1715340 w 1757978"/>
                <a:gd name="connsiteY2" fmla="*/ 2394363 h 2871511"/>
                <a:gd name="connsiteX3" fmla="*/ 320930 w 1757978"/>
                <a:gd name="connsiteY3" fmla="*/ 2772547 h 2871511"/>
                <a:gd name="connsiteX0" fmla="*/ 320930 w 1757978"/>
                <a:gd name="connsiteY0" fmla="*/ 2772547 h 2867836"/>
                <a:gd name="connsiteX1" fmla="*/ 1300491 w 1757978"/>
                <a:gd name="connsiteY1" fmla="*/ 0 h 2867836"/>
                <a:gd name="connsiteX2" fmla="*/ 1715340 w 1757978"/>
                <a:gd name="connsiteY2" fmla="*/ 2394363 h 2867836"/>
                <a:gd name="connsiteX3" fmla="*/ 320930 w 1757978"/>
                <a:gd name="connsiteY3" fmla="*/ 2772547 h 2867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7978" h="2867836">
                  <a:moveTo>
                    <a:pt x="320930" y="2772547"/>
                  </a:moveTo>
                  <a:cubicBezTo>
                    <a:pt x="-166605" y="1930267"/>
                    <a:pt x="-278182" y="967391"/>
                    <a:pt x="1300491" y="0"/>
                  </a:cubicBezTo>
                  <a:cubicBezTo>
                    <a:pt x="1536880" y="315974"/>
                    <a:pt x="1878600" y="1932272"/>
                    <a:pt x="1715340" y="2394363"/>
                  </a:cubicBezTo>
                  <a:cubicBezTo>
                    <a:pt x="1517209" y="2616965"/>
                    <a:pt x="1015204" y="3063168"/>
                    <a:pt x="320930" y="2772547"/>
                  </a:cubicBezTo>
                  <a:close/>
                </a:path>
              </a:pathLst>
            </a:custGeom>
            <a:solidFill>
              <a:srgbClr val="FBEAC5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左まゆ"/>
            <p:cNvSpPr/>
            <p:nvPr/>
          </p:nvSpPr>
          <p:spPr>
            <a:xfrm rot="489477">
              <a:off x="8956592" y="2725689"/>
              <a:ext cx="628650" cy="782954"/>
            </a:xfrm>
            <a:custGeom>
              <a:avLst/>
              <a:gdLst>
                <a:gd name="connsiteX0" fmla="*/ 0 w 628650"/>
                <a:gd name="connsiteY0" fmla="*/ 428625 h 628650"/>
                <a:gd name="connsiteX1" fmla="*/ 123825 w 628650"/>
                <a:gd name="connsiteY1" fmla="*/ 628650 h 628650"/>
                <a:gd name="connsiteX2" fmla="*/ 628650 w 628650"/>
                <a:gd name="connsiteY2" fmla="*/ 190500 h 628650"/>
                <a:gd name="connsiteX3" fmla="*/ 533400 w 628650"/>
                <a:gd name="connsiteY3" fmla="*/ 0 h 628650"/>
                <a:gd name="connsiteX4" fmla="*/ 95250 w 628650"/>
                <a:gd name="connsiteY4" fmla="*/ 485775 h 628650"/>
                <a:gd name="connsiteX5" fmla="*/ 0 w 628650"/>
                <a:gd name="connsiteY5" fmla="*/ 428625 h 62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28650" h="628650">
                  <a:moveTo>
                    <a:pt x="0" y="428625"/>
                  </a:moveTo>
                  <a:lnTo>
                    <a:pt x="123825" y="628650"/>
                  </a:lnTo>
                  <a:lnTo>
                    <a:pt x="628650" y="190500"/>
                  </a:lnTo>
                  <a:lnTo>
                    <a:pt x="533400" y="0"/>
                  </a:lnTo>
                  <a:lnTo>
                    <a:pt x="95250" y="485775"/>
                  </a:lnTo>
                  <a:lnTo>
                    <a:pt x="0" y="42862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右まゆ"/>
            <p:cNvSpPr/>
            <p:nvPr/>
          </p:nvSpPr>
          <p:spPr>
            <a:xfrm>
              <a:off x="8222700" y="3061341"/>
              <a:ext cx="514350" cy="457200"/>
            </a:xfrm>
            <a:custGeom>
              <a:avLst/>
              <a:gdLst>
                <a:gd name="connsiteX0" fmla="*/ 0 w 514350"/>
                <a:gd name="connsiteY0" fmla="*/ 38100 h 457200"/>
                <a:gd name="connsiteX1" fmla="*/ 485775 w 514350"/>
                <a:gd name="connsiteY1" fmla="*/ 457200 h 457200"/>
                <a:gd name="connsiteX2" fmla="*/ 514350 w 514350"/>
                <a:gd name="connsiteY2" fmla="*/ 238125 h 457200"/>
                <a:gd name="connsiteX3" fmla="*/ 485775 w 514350"/>
                <a:gd name="connsiteY3" fmla="*/ 314325 h 457200"/>
                <a:gd name="connsiteX4" fmla="*/ 123825 w 514350"/>
                <a:gd name="connsiteY4" fmla="*/ 0 h 457200"/>
                <a:gd name="connsiteX5" fmla="*/ 0 w 514350"/>
                <a:gd name="connsiteY5" fmla="*/ 381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14350" h="457200">
                  <a:moveTo>
                    <a:pt x="0" y="38100"/>
                  </a:moveTo>
                  <a:lnTo>
                    <a:pt x="485775" y="457200"/>
                  </a:lnTo>
                  <a:lnTo>
                    <a:pt x="514350" y="238125"/>
                  </a:lnTo>
                  <a:lnTo>
                    <a:pt x="485775" y="314325"/>
                  </a:lnTo>
                  <a:lnTo>
                    <a:pt x="123825" y="0"/>
                  </a:lnTo>
                  <a:lnTo>
                    <a:pt x="0" y="381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髪"/>
            <p:cNvSpPr/>
            <p:nvPr/>
          </p:nvSpPr>
          <p:spPr>
            <a:xfrm>
              <a:off x="7622625" y="1397641"/>
              <a:ext cx="2768600" cy="2743200"/>
            </a:xfrm>
            <a:custGeom>
              <a:avLst/>
              <a:gdLst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77900 w 2768600"/>
                <a:gd name="connsiteY13" fmla="*/ 19240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295400 w 2768600"/>
                <a:gd name="connsiteY26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77900 w 2768600"/>
                <a:gd name="connsiteY13" fmla="*/ 19240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295400 w 2768600"/>
                <a:gd name="connsiteY26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77900 w 2768600"/>
                <a:gd name="connsiteY13" fmla="*/ 19240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295400 w 2768600"/>
                <a:gd name="connsiteY26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77900 w 2768600"/>
                <a:gd name="connsiteY13" fmla="*/ 19240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431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295400 w 2768600"/>
                <a:gd name="connsiteY26" fmla="*/ 292100 h 274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768600" h="2743200">
                  <a:moveTo>
                    <a:pt x="1295400" y="292100"/>
                  </a:moveTo>
                  <a:cubicBezTo>
                    <a:pt x="1185333" y="162983"/>
                    <a:pt x="656167" y="148167"/>
                    <a:pt x="450850" y="323850"/>
                  </a:cubicBezTo>
                  <a:cubicBezTo>
                    <a:pt x="584200" y="357717"/>
                    <a:pt x="768350" y="347133"/>
                    <a:pt x="850900" y="425450"/>
                  </a:cubicBezTo>
                  <a:cubicBezTo>
                    <a:pt x="554567" y="537633"/>
                    <a:pt x="162983" y="630767"/>
                    <a:pt x="0" y="1143000"/>
                  </a:cubicBezTo>
                  <a:cubicBezTo>
                    <a:pt x="169333" y="1054100"/>
                    <a:pt x="332317" y="908050"/>
                    <a:pt x="508000" y="876300"/>
                  </a:cubicBezTo>
                  <a:cubicBezTo>
                    <a:pt x="234950" y="1149350"/>
                    <a:pt x="57150" y="1428750"/>
                    <a:pt x="12700" y="1695450"/>
                  </a:cubicBezTo>
                  <a:lnTo>
                    <a:pt x="260350" y="1466850"/>
                  </a:lnTo>
                  <a:cubicBezTo>
                    <a:pt x="213783" y="1651000"/>
                    <a:pt x="116417" y="1765300"/>
                    <a:pt x="120650" y="2019300"/>
                  </a:cubicBezTo>
                  <a:cubicBezTo>
                    <a:pt x="234950" y="1788583"/>
                    <a:pt x="330200" y="1659467"/>
                    <a:pt x="558800" y="1517650"/>
                  </a:cubicBezTo>
                  <a:cubicBezTo>
                    <a:pt x="408517" y="1778000"/>
                    <a:pt x="359833" y="2019300"/>
                    <a:pt x="317500" y="2260600"/>
                  </a:cubicBezTo>
                  <a:lnTo>
                    <a:pt x="838200" y="1536700"/>
                  </a:lnTo>
                  <a:lnTo>
                    <a:pt x="749300" y="2044700"/>
                  </a:lnTo>
                  <a:lnTo>
                    <a:pt x="990600" y="1403350"/>
                  </a:lnTo>
                  <a:cubicBezTo>
                    <a:pt x="1011767" y="1488017"/>
                    <a:pt x="982133" y="1750483"/>
                    <a:pt x="977900" y="1924050"/>
                  </a:cubicBezTo>
                  <a:lnTo>
                    <a:pt x="1308100" y="1193800"/>
                  </a:lnTo>
                  <a:cubicBezTo>
                    <a:pt x="1405467" y="1543050"/>
                    <a:pt x="1483783" y="1644650"/>
                    <a:pt x="1619250" y="1822450"/>
                  </a:cubicBezTo>
                  <a:lnTo>
                    <a:pt x="1517650" y="1397000"/>
                  </a:lnTo>
                  <a:lnTo>
                    <a:pt x="1936750" y="1879600"/>
                  </a:lnTo>
                  <a:cubicBezTo>
                    <a:pt x="1926167" y="1799167"/>
                    <a:pt x="1845733" y="1686983"/>
                    <a:pt x="1905000" y="1638300"/>
                  </a:cubicBezTo>
                  <a:cubicBezTo>
                    <a:pt x="2021417" y="1735667"/>
                    <a:pt x="2074333" y="1845733"/>
                    <a:pt x="2159000" y="1949450"/>
                  </a:cubicBezTo>
                  <a:lnTo>
                    <a:pt x="2260600" y="2743200"/>
                  </a:lnTo>
                  <a:lnTo>
                    <a:pt x="2343150" y="1936750"/>
                  </a:lnTo>
                  <a:lnTo>
                    <a:pt x="2768600" y="1492250"/>
                  </a:lnTo>
                  <a:cubicBezTo>
                    <a:pt x="2766483" y="1193800"/>
                    <a:pt x="2732617" y="920750"/>
                    <a:pt x="2686050" y="635000"/>
                  </a:cubicBezTo>
                  <a:cubicBezTo>
                    <a:pt x="2544233" y="444500"/>
                    <a:pt x="2491317" y="222250"/>
                    <a:pt x="1993900" y="158750"/>
                  </a:cubicBezTo>
                  <a:cubicBezTo>
                    <a:pt x="2027767" y="105833"/>
                    <a:pt x="2010833" y="84667"/>
                    <a:pt x="2095500" y="0"/>
                  </a:cubicBezTo>
                  <a:cubicBezTo>
                    <a:pt x="1439333" y="15875"/>
                    <a:pt x="1385358" y="257175"/>
                    <a:pt x="1295400" y="292100"/>
                  </a:cubicBezTo>
                  <a:close/>
                </a:path>
              </a:pathLst>
            </a:cu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耳"/>
            <p:cNvSpPr/>
            <p:nvPr/>
          </p:nvSpPr>
          <p:spPr>
            <a:xfrm>
              <a:off x="9911554" y="3315341"/>
              <a:ext cx="251267" cy="792938"/>
            </a:xfrm>
            <a:custGeom>
              <a:avLst/>
              <a:gdLst>
                <a:gd name="connsiteX0" fmla="*/ 25400 w 228600"/>
                <a:gd name="connsiteY0" fmla="*/ 19050 h 806450"/>
                <a:gd name="connsiteX1" fmla="*/ 95250 w 228600"/>
                <a:gd name="connsiteY1" fmla="*/ 0 h 806450"/>
                <a:gd name="connsiteX2" fmla="*/ 228600 w 228600"/>
                <a:gd name="connsiteY2" fmla="*/ 450850 h 806450"/>
                <a:gd name="connsiteX3" fmla="*/ 69850 w 228600"/>
                <a:gd name="connsiteY3" fmla="*/ 806450 h 806450"/>
                <a:gd name="connsiteX4" fmla="*/ 0 w 228600"/>
                <a:gd name="connsiteY4" fmla="*/ 768350 h 806450"/>
                <a:gd name="connsiteX5" fmla="*/ 25400 w 228600"/>
                <a:gd name="connsiteY5" fmla="*/ 19050 h 806450"/>
                <a:gd name="connsiteX0" fmla="*/ 25400 w 228600"/>
                <a:gd name="connsiteY0" fmla="*/ 19050 h 806450"/>
                <a:gd name="connsiteX1" fmla="*/ 95250 w 228600"/>
                <a:gd name="connsiteY1" fmla="*/ 0 h 806450"/>
                <a:gd name="connsiteX2" fmla="*/ 203200 w 228600"/>
                <a:gd name="connsiteY2" fmla="*/ 158750 h 806450"/>
                <a:gd name="connsiteX3" fmla="*/ 228600 w 228600"/>
                <a:gd name="connsiteY3" fmla="*/ 450850 h 806450"/>
                <a:gd name="connsiteX4" fmla="*/ 69850 w 228600"/>
                <a:gd name="connsiteY4" fmla="*/ 806450 h 806450"/>
                <a:gd name="connsiteX5" fmla="*/ 0 w 228600"/>
                <a:gd name="connsiteY5" fmla="*/ 768350 h 806450"/>
                <a:gd name="connsiteX6" fmla="*/ 25400 w 228600"/>
                <a:gd name="connsiteY6" fmla="*/ 19050 h 806450"/>
                <a:gd name="connsiteX0" fmla="*/ 25400 w 228600"/>
                <a:gd name="connsiteY0" fmla="*/ 19050 h 806450"/>
                <a:gd name="connsiteX1" fmla="*/ 95250 w 228600"/>
                <a:gd name="connsiteY1" fmla="*/ 0 h 806450"/>
                <a:gd name="connsiteX2" fmla="*/ 203200 w 228600"/>
                <a:gd name="connsiteY2" fmla="*/ 158750 h 806450"/>
                <a:gd name="connsiteX3" fmla="*/ 228600 w 228600"/>
                <a:gd name="connsiteY3" fmla="*/ 450850 h 806450"/>
                <a:gd name="connsiteX4" fmla="*/ 69850 w 228600"/>
                <a:gd name="connsiteY4" fmla="*/ 806450 h 806450"/>
                <a:gd name="connsiteX5" fmla="*/ 0 w 228600"/>
                <a:gd name="connsiteY5" fmla="*/ 768350 h 806450"/>
                <a:gd name="connsiteX6" fmla="*/ 25400 w 228600"/>
                <a:gd name="connsiteY6" fmla="*/ 19050 h 806450"/>
                <a:gd name="connsiteX0" fmla="*/ 25400 w 228600"/>
                <a:gd name="connsiteY0" fmla="*/ 19050 h 806450"/>
                <a:gd name="connsiteX1" fmla="*/ 95250 w 228600"/>
                <a:gd name="connsiteY1" fmla="*/ 0 h 806450"/>
                <a:gd name="connsiteX2" fmla="*/ 203200 w 228600"/>
                <a:gd name="connsiteY2" fmla="*/ 158750 h 806450"/>
                <a:gd name="connsiteX3" fmla="*/ 228600 w 228600"/>
                <a:gd name="connsiteY3" fmla="*/ 450850 h 806450"/>
                <a:gd name="connsiteX4" fmla="*/ 69850 w 228600"/>
                <a:gd name="connsiteY4" fmla="*/ 806450 h 806450"/>
                <a:gd name="connsiteX5" fmla="*/ 0 w 228600"/>
                <a:gd name="connsiteY5" fmla="*/ 768350 h 806450"/>
                <a:gd name="connsiteX6" fmla="*/ 25400 w 228600"/>
                <a:gd name="connsiteY6" fmla="*/ 19050 h 806450"/>
                <a:gd name="connsiteX0" fmla="*/ 57150 w 260350"/>
                <a:gd name="connsiteY0" fmla="*/ 19050 h 806450"/>
                <a:gd name="connsiteX1" fmla="*/ 127000 w 260350"/>
                <a:gd name="connsiteY1" fmla="*/ 0 h 806450"/>
                <a:gd name="connsiteX2" fmla="*/ 234950 w 260350"/>
                <a:gd name="connsiteY2" fmla="*/ 158750 h 806450"/>
                <a:gd name="connsiteX3" fmla="*/ 260350 w 260350"/>
                <a:gd name="connsiteY3" fmla="*/ 450850 h 806450"/>
                <a:gd name="connsiteX4" fmla="*/ 101600 w 260350"/>
                <a:gd name="connsiteY4" fmla="*/ 806450 h 806450"/>
                <a:gd name="connsiteX5" fmla="*/ 0 w 260350"/>
                <a:gd name="connsiteY5" fmla="*/ 711200 h 806450"/>
                <a:gd name="connsiteX6" fmla="*/ 57150 w 260350"/>
                <a:gd name="connsiteY6" fmla="*/ 19050 h 806450"/>
                <a:gd name="connsiteX0" fmla="*/ 57150 w 260350"/>
                <a:gd name="connsiteY0" fmla="*/ 19050 h 806450"/>
                <a:gd name="connsiteX1" fmla="*/ 127000 w 260350"/>
                <a:gd name="connsiteY1" fmla="*/ 0 h 806450"/>
                <a:gd name="connsiteX2" fmla="*/ 234950 w 260350"/>
                <a:gd name="connsiteY2" fmla="*/ 158750 h 806450"/>
                <a:gd name="connsiteX3" fmla="*/ 260350 w 260350"/>
                <a:gd name="connsiteY3" fmla="*/ 450850 h 806450"/>
                <a:gd name="connsiteX4" fmla="*/ 101600 w 260350"/>
                <a:gd name="connsiteY4" fmla="*/ 806450 h 806450"/>
                <a:gd name="connsiteX5" fmla="*/ 0 w 260350"/>
                <a:gd name="connsiteY5" fmla="*/ 711200 h 806450"/>
                <a:gd name="connsiteX6" fmla="*/ 57150 w 260350"/>
                <a:gd name="connsiteY6" fmla="*/ 19050 h 806450"/>
                <a:gd name="connsiteX0" fmla="*/ 57150 w 260350"/>
                <a:gd name="connsiteY0" fmla="*/ 19050 h 806450"/>
                <a:gd name="connsiteX1" fmla="*/ 127000 w 260350"/>
                <a:gd name="connsiteY1" fmla="*/ 0 h 806450"/>
                <a:gd name="connsiteX2" fmla="*/ 234950 w 260350"/>
                <a:gd name="connsiteY2" fmla="*/ 158750 h 806450"/>
                <a:gd name="connsiteX3" fmla="*/ 260350 w 260350"/>
                <a:gd name="connsiteY3" fmla="*/ 450850 h 806450"/>
                <a:gd name="connsiteX4" fmla="*/ 101600 w 260350"/>
                <a:gd name="connsiteY4" fmla="*/ 806450 h 806450"/>
                <a:gd name="connsiteX5" fmla="*/ 0 w 260350"/>
                <a:gd name="connsiteY5" fmla="*/ 711200 h 806450"/>
                <a:gd name="connsiteX6" fmla="*/ 57150 w 260350"/>
                <a:gd name="connsiteY6" fmla="*/ 19050 h 806450"/>
                <a:gd name="connsiteX0" fmla="*/ 57150 w 260350"/>
                <a:gd name="connsiteY0" fmla="*/ 19050 h 806450"/>
                <a:gd name="connsiteX1" fmla="*/ 127000 w 260350"/>
                <a:gd name="connsiteY1" fmla="*/ 0 h 806450"/>
                <a:gd name="connsiteX2" fmla="*/ 234950 w 260350"/>
                <a:gd name="connsiteY2" fmla="*/ 158750 h 806450"/>
                <a:gd name="connsiteX3" fmla="*/ 260350 w 260350"/>
                <a:gd name="connsiteY3" fmla="*/ 450850 h 806450"/>
                <a:gd name="connsiteX4" fmla="*/ 101600 w 260350"/>
                <a:gd name="connsiteY4" fmla="*/ 806450 h 806450"/>
                <a:gd name="connsiteX5" fmla="*/ 0 w 260350"/>
                <a:gd name="connsiteY5" fmla="*/ 711200 h 806450"/>
                <a:gd name="connsiteX6" fmla="*/ 57150 w 260350"/>
                <a:gd name="connsiteY6" fmla="*/ 19050 h 806450"/>
                <a:gd name="connsiteX0" fmla="*/ 57150 w 234950"/>
                <a:gd name="connsiteY0" fmla="*/ 19050 h 806450"/>
                <a:gd name="connsiteX1" fmla="*/ 127000 w 234950"/>
                <a:gd name="connsiteY1" fmla="*/ 0 h 806450"/>
                <a:gd name="connsiteX2" fmla="*/ 234950 w 234950"/>
                <a:gd name="connsiteY2" fmla="*/ 158750 h 806450"/>
                <a:gd name="connsiteX3" fmla="*/ 101600 w 234950"/>
                <a:gd name="connsiteY3" fmla="*/ 806450 h 806450"/>
                <a:gd name="connsiteX4" fmla="*/ 0 w 234950"/>
                <a:gd name="connsiteY4" fmla="*/ 711200 h 806450"/>
                <a:gd name="connsiteX5" fmla="*/ 57150 w 234950"/>
                <a:gd name="connsiteY5" fmla="*/ 19050 h 806450"/>
                <a:gd name="connsiteX0" fmla="*/ 57150 w 255102"/>
                <a:gd name="connsiteY0" fmla="*/ 19050 h 806450"/>
                <a:gd name="connsiteX1" fmla="*/ 127000 w 255102"/>
                <a:gd name="connsiteY1" fmla="*/ 0 h 806450"/>
                <a:gd name="connsiteX2" fmla="*/ 234950 w 255102"/>
                <a:gd name="connsiteY2" fmla="*/ 158750 h 806450"/>
                <a:gd name="connsiteX3" fmla="*/ 101600 w 255102"/>
                <a:gd name="connsiteY3" fmla="*/ 806450 h 806450"/>
                <a:gd name="connsiteX4" fmla="*/ 0 w 255102"/>
                <a:gd name="connsiteY4" fmla="*/ 711200 h 806450"/>
                <a:gd name="connsiteX5" fmla="*/ 57150 w 255102"/>
                <a:gd name="connsiteY5" fmla="*/ 19050 h 806450"/>
                <a:gd name="connsiteX0" fmla="*/ 57150 w 260841"/>
                <a:gd name="connsiteY0" fmla="*/ 19050 h 806450"/>
                <a:gd name="connsiteX1" fmla="*/ 127000 w 260841"/>
                <a:gd name="connsiteY1" fmla="*/ 0 h 806450"/>
                <a:gd name="connsiteX2" fmla="*/ 234950 w 260841"/>
                <a:gd name="connsiteY2" fmla="*/ 158750 h 806450"/>
                <a:gd name="connsiteX3" fmla="*/ 101600 w 260841"/>
                <a:gd name="connsiteY3" fmla="*/ 806450 h 806450"/>
                <a:gd name="connsiteX4" fmla="*/ 0 w 260841"/>
                <a:gd name="connsiteY4" fmla="*/ 711200 h 806450"/>
                <a:gd name="connsiteX5" fmla="*/ 57150 w 260841"/>
                <a:gd name="connsiteY5" fmla="*/ 19050 h 806450"/>
                <a:gd name="connsiteX0" fmla="*/ 57150 w 254683"/>
                <a:gd name="connsiteY0" fmla="*/ 19050 h 808538"/>
                <a:gd name="connsiteX1" fmla="*/ 127000 w 254683"/>
                <a:gd name="connsiteY1" fmla="*/ 0 h 808538"/>
                <a:gd name="connsiteX2" fmla="*/ 234950 w 254683"/>
                <a:gd name="connsiteY2" fmla="*/ 158750 h 808538"/>
                <a:gd name="connsiteX3" fmla="*/ 101600 w 254683"/>
                <a:gd name="connsiteY3" fmla="*/ 806450 h 808538"/>
                <a:gd name="connsiteX4" fmla="*/ 0 w 254683"/>
                <a:gd name="connsiteY4" fmla="*/ 711200 h 808538"/>
                <a:gd name="connsiteX5" fmla="*/ 57150 w 254683"/>
                <a:gd name="connsiteY5" fmla="*/ 19050 h 808538"/>
                <a:gd name="connsiteX0" fmla="*/ 57150 w 234950"/>
                <a:gd name="connsiteY0" fmla="*/ 19050 h 712058"/>
                <a:gd name="connsiteX1" fmla="*/ 127000 w 234950"/>
                <a:gd name="connsiteY1" fmla="*/ 0 h 712058"/>
                <a:gd name="connsiteX2" fmla="*/ 234950 w 234950"/>
                <a:gd name="connsiteY2" fmla="*/ 158750 h 712058"/>
                <a:gd name="connsiteX3" fmla="*/ 0 w 234950"/>
                <a:gd name="connsiteY3" fmla="*/ 711200 h 712058"/>
                <a:gd name="connsiteX4" fmla="*/ 57150 w 234950"/>
                <a:gd name="connsiteY4" fmla="*/ 19050 h 712058"/>
                <a:gd name="connsiteX0" fmla="*/ 57150 w 234996"/>
                <a:gd name="connsiteY0" fmla="*/ 19050 h 792938"/>
                <a:gd name="connsiteX1" fmla="*/ 127000 w 234996"/>
                <a:gd name="connsiteY1" fmla="*/ 0 h 792938"/>
                <a:gd name="connsiteX2" fmla="*/ 234950 w 234996"/>
                <a:gd name="connsiteY2" fmla="*/ 158750 h 792938"/>
                <a:gd name="connsiteX3" fmla="*/ 155821 w 234996"/>
                <a:gd name="connsiteY3" fmla="*/ 742950 h 792938"/>
                <a:gd name="connsiteX4" fmla="*/ 0 w 234996"/>
                <a:gd name="connsiteY4" fmla="*/ 711200 h 792938"/>
                <a:gd name="connsiteX5" fmla="*/ 57150 w 234996"/>
                <a:gd name="connsiteY5" fmla="*/ 19050 h 792938"/>
                <a:gd name="connsiteX0" fmla="*/ 57150 w 251267"/>
                <a:gd name="connsiteY0" fmla="*/ 19050 h 792938"/>
                <a:gd name="connsiteX1" fmla="*/ 127000 w 251267"/>
                <a:gd name="connsiteY1" fmla="*/ 0 h 792938"/>
                <a:gd name="connsiteX2" fmla="*/ 234950 w 251267"/>
                <a:gd name="connsiteY2" fmla="*/ 158750 h 792938"/>
                <a:gd name="connsiteX3" fmla="*/ 155821 w 251267"/>
                <a:gd name="connsiteY3" fmla="*/ 742950 h 792938"/>
                <a:gd name="connsiteX4" fmla="*/ 0 w 251267"/>
                <a:gd name="connsiteY4" fmla="*/ 711200 h 792938"/>
                <a:gd name="connsiteX5" fmla="*/ 57150 w 251267"/>
                <a:gd name="connsiteY5" fmla="*/ 19050 h 792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1267" h="792938">
                  <a:moveTo>
                    <a:pt x="57150" y="19050"/>
                  </a:moveTo>
                  <a:lnTo>
                    <a:pt x="127000" y="0"/>
                  </a:lnTo>
                  <a:cubicBezTo>
                    <a:pt x="224367" y="59267"/>
                    <a:pt x="213783" y="86783"/>
                    <a:pt x="234950" y="158750"/>
                  </a:cubicBezTo>
                  <a:cubicBezTo>
                    <a:pt x="236578" y="236008"/>
                    <a:pt x="302929" y="434975"/>
                    <a:pt x="155821" y="742950"/>
                  </a:cubicBezTo>
                  <a:cubicBezTo>
                    <a:pt x="116663" y="835025"/>
                    <a:pt x="13270" y="785283"/>
                    <a:pt x="0" y="711200"/>
                  </a:cubicBezTo>
                  <a:lnTo>
                    <a:pt x="57150" y="19050"/>
                  </a:lnTo>
                  <a:close/>
                </a:path>
              </a:pathLst>
            </a:custGeom>
            <a:solidFill>
              <a:srgbClr val="FBEAC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サングラス"/>
            <p:cNvGrpSpPr/>
            <p:nvPr/>
          </p:nvGrpSpPr>
          <p:grpSpPr>
            <a:xfrm>
              <a:off x="8140321" y="3282779"/>
              <a:ext cx="2090855" cy="632972"/>
              <a:chOff x="1952367" y="1669061"/>
              <a:chExt cx="2090855" cy="632972"/>
            </a:xfrm>
          </p:grpSpPr>
          <p:sp>
            <p:nvSpPr>
              <p:cNvPr id="41" name="片側の 2 つの角を切り取った四角形 9"/>
              <p:cNvSpPr/>
              <p:nvPr/>
            </p:nvSpPr>
            <p:spPr>
              <a:xfrm rot="10800000">
                <a:off x="1952367" y="1755142"/>
                <a:ext cx="644116" cy="546891"/>
              </a:xfrm>
              <a:custGeom>
                <a:avLst/>
                <a:gdLst>
                  <a:gd name="connsiteX0" fmla="*/ 91018 w 674051"/>
                  <a:gd name="connsiteY0" fmla="*/ 0 h 546100"/>
                  <a:gd name="connsiteX1" fmla="*/ 583033 w 674051"/>
                  <a:gd name="connsiteY1" fmla="*/ 0 h 546100"/>
                  <a:gd name="connsiteX2" fmla="*/ 674051 w 674051"/>
                  <a:gd name="connsiteY2" fmla="*/ 91018 h 546100"/>
                  <a:gd name="connsiteX3" fmla="*/ 674051 w 674051"/>
                  <a:gd name="connsiteY3" fmla="*/ 546100 h 546100"/>
                  <a:gd name="connsiteX4" fmla="*/ 674051 w 674051"/>
                  <a:gd name="connsiteY4" fmla="*/ 546100 h 546100"/>
                  <a:gd name="connsiteX5" fmla="*/ 0 w 674051"/>
                  <a:gd name="connsiteY5" fmla="*/ 546100 h 546100"/>
                  <a:gd name="connsiteX6" fmla="*/ 0 w 674051"/>
                  <a:gd name="connsiteY6" fmla="*/ 546100 h 546100"/>
                  <a:gd name="connsiteX7" fmla="*/ 0 w 674051"/>
                  <a:gd name="connsiteY7" fmla="*/ 91018 h 546100"/>
                  <a:gd name="connsiteX8" fmla="*/ 91018 w 674051"/>
                  <a:gd name="connsiteY8" fmla="*/ 0 h 546100"/>
                  <a:gd name="connsiteX0" fmla="*/ 91018 w 680793"/>
                  <a:gd name="connsiteY0" fmla="*/ 0 h 546100"/>
                  <a:gd name="connsiteX1" fmla="*/ 583033 w 680793"/>
                  <a:gd name="connsiteY1" fmla="*/ 0 h 546100"/>
                  <a:gd name="connsiteX2" fmla="*/ 674051 w 680793"/>
                  <a:gd name="connsiteY2" fmla="*/ 91018 h 546100"/>
                  <a:gd name="connsiteX3" fmla="*/ 674051 w 680793"/>
                  <a:gd name="connsiteY3" fmla="*/ 546100 h 546100"/>
                  <a:gd name="connsiteX4" fmla="*/ 674051 w 680793"/>
                  <a:gd name="connsiteY4" fmla="*/ 546100 h 546100"/>
                  <a:gd name="connsiteX5" fmla="*/ 0 w 680793"/>
                  <a:gd name="connsiteY5" fmla="*/ 546100 h 546100"/>
                  <a:gd name="connsiteX6" fmla="*/ 0 w 680793"/>
                  <a:gd name="connsiteY6" fmla="*/ 546100 h 546100"/>
                  <a:gd name="connsiteX7" fmla="*/ 0 w 680793"/>
                  <a:gd name="connsiteY7" fmla="*/ 91018 h 546100"/>
                  <a:gd name="connsiteX8" fmla="*/ 91018 w 680793"/>
                  <a:gd name="connsiteY8" fmla="*/ 0 h 546100"/>
                  <a:gd name="connsiteX0" fmla="*/ 91018 w 680793"/>
                  <a:gd name="connsiteY0" fmla="*/ 11377 h 557477"/>
                  <a:gd name="connsiteX1" fmla="*/ 583033 w 680793"/>
                  <a:gd name="connsiteY1" fmla="*/ 11377 h 557477"/>
                  <a:gd name="connsiteX2" fmla="*/ 674051 w 680793"/>
                  <a:gd name="connsiteY2" fmla="*/ 102395 h 557477"/>
                  <a:gd name="connsiteX3" fmla="*/ 674051 w 680793"/>
                  <a:gd name="connsiteY3" fmla="*/ 557477 h 557477"/>
                  <a:gd name="connsiteX4" fmla="*/ 674051 w 680793"/>
                  <a:gd name="connsiteY4" fmla="*/ 557477 h 557477"/>
                  <a:gd name="connsiteX5" fmla="*/ 0 w 680793"/>
                  <a:gd name="connsiteY5" fmla="*/ 557477 h 557477"/>
                  <a:gd name="connsiteX6" fmla="*/ 0 w 680793"/>
                  <a:gd name="connsiteY6" fmla="*/ 557477 h 557477"/>
                  <a:gd name="connsiteX7" fmla="*/ 0 w 680793"/>
                  <a:gd name="connsiteY7" fmla="*/ 102395 h 557477"/>
                  <a:gd name="connsiteX8" fmla="*/ 91018 w 680793"/>
                  <a:gd name="connsiteY8" fmla="*/ 11377 h 557477"/>
                  <a:gd name="connsiteX0" fmla="*/ 91018 w 680793"/>
                  <a:gd name="connsiteY0" fmla="*/ 17546 h 563646"/>
                  <a:gd name="connsiteX1" fmla="*/ 583033 w 680793"/>
                  <a:gd name="connsiteY1" fmla="*/ 17546 h 563646"/>
                  <a:gd name="connsiteX2" fmla="*/ 674051 w 680793"/>
                  <a:gd name="connsiteY2" fmla="*/ 108564 h 563646"/>
                  <a:gd name="connsiteX3" fmla="*/ 674051 w 680793"/>
                  <a:gd name="connsiteY3" fmla="*/ 563646 h 563646"/>
                  <a:gd name="connsiteX4" fmla="*/ 674051 w 680793"/>
                  <a:gd name="connsiteY4" fmla="*/ 563646 h 563646"/>
                  <a:gd name="connsiteX5" fmla="*/ 0 w 680793"/>
                  <a:gd name="connsiteY5" fmla="*/ 563646 h 563646"/>
                  <a:gd name="connsiteX6" fmla="*/ 0 w 680793"/>
                  <a:gd name="connsiteY6" fmla="*/ 563646 h 563646"/>
                  <a:gd name="connsiteX7" fmla="*/ 0 w 680793"/>
                  <a:gd name="connsiteY7" fmla="*/ 108564 h 563646"/>
                  <a:gd name="connsiteX8" fmla="*/ 91018 w 680793"/>
                  <a:gd name="connsiteY8" fmla="*/ 17546 h 563646"/>
                  <a:gd name="connsiteX0" fmla="*/ 91018 w 680793"/>
                  <a:gd name="connsiteY0" fmla="*/ 18624 h 564724"/>
                  <a:gd name="connsiteX1" fmla="*/ 583033 w 680793"/>
                  <a:gd name="connsiteY1" fmla="*/ 18624 h 564724"/>
                  <a:gd name="connsiteX2" fmla="*/ 674051 w 680793"/>
                  <a:gd name="connsiteY2" fmla="*/ 216322 h 564724"/>
                  <a:gd name="connsiteX3" fmla="*/ 674051 w 680793"/>
                  <a:gd name="connsiteY3" fmla="*/ 564724 h 564724"/>
                  <a:gd name="connsiteX4" fmla="*/ 674051 w 680793"/>
                  <a:gd name="connsiteY4" fmla="*/ 564724 h 564724"/>
                  <a:gd name="connsiteX5" fmla="*/ 0 w 680793"/>
                  <a:gd name="connsiteY5" fmla="*/ 564724 h 564724"/>
                  <a:gd name="connsiteX6" fmla="*/ 0 w 680793"/>
                  <a:gd name="connsiteY6" fmla="*/ 564724 h 564724"/>
                  <a:gd name="connsiteX7" fmla="*/ 0 w 680793"/>
                  <a:gd name="connsiteY7" fmla="*/ 109642 h 564724"/>
                  <a:gd name="connsiteX8" fmla="*/ 91018 w 680793"/>
                  <a:gd name="connsiteY8" fmla="*/ 18624 h 564724"/>
                  <a:gd name="connsiteX0" fmla="*/ 97760 w 687535"/>
                  <a:gd name="connsiteY0" fmla="*/ 18624 h 564724"/>
                  <a:gd name="connsiteX1" fmla="*/ 589775 w 687535"/>
                  <a:gd name="connsiteY1" fmla="*/ 18624 h 564724"/>
                  <a:gd name="connsiteX2" fmla="*/ 680793 w 687535"/>
                  <a:gd name="connsiteY2" fmla="*/ 216322 h 564724"/>
                  <a:gd name="connsiteX3" fmla="*/ 680793 w 687535"/>
                  <a:gd name="connsiteY3" fmla="*/ 564724 h 564724"/>
                  <a:gd name="connsiteX4" fmla="*/ 680793 w 687535"/>
                  <a:gd name="connsiteY4" fmla="*/ 564724 h 564724"/>
                  <a:gd name="connsiteX5" fmla="*/ 6742 w 687535"/>
                  <a:gd name="connsiteY5" fmla="*/ 564724 h 564724"/>
                  <a:gd name="connsiteX6" fmla="*/ 6742 w 687535"/>
                  <a:gd name="connsiteY6" fmla="*/ 564724 h 564724"/>
                  <a:gd name="connsiteX7" fmla="*/ 6742 w 687535"/>
                  <a:gd name="connsiteY7" fmla="*/ 109642 h 564724"/>
                  <a:gd name="connsiteX8" fmla="*/ 97760 w 687535"/>
                  <a:gd name="connsiteY8" fmla="*/ 18624 h 564724"/>
                  <a:gd name="connsiteX0" fmla="*/ 103847 w 693622"/>
                  <a:gd name="connsiteY0" fmla="*/ 18624 h 564724"/>
                  <a:gd name="connsiteX1" fmla="*/ 595862 w 693622"/>
                  <a:gd name="connsiteY1" fmla="*/ 18624 h 564724"/>
                  <a:gd name="connsiteX2" fmla="*/ 686880 w 693622"/>
                  <a:gd name="connsiteY2" fmla="*/ 216322 h 564724"/>
                  <a:gd name="connsiteX3" fmla="*/ 686880 w 693622"/>
                  <a:gd name="connsiteY3" fmla="*/ 564724 h 564724"/>
                  <a:gd name="connsiteX4" fmla="*/ 686880 w 693622"/>
                  <a:gd name="connsiteY4" fmla="*/ 564724 h 564724"/>
                  <a:gd name="connsiteX5" fmla="*/ 12829 w 693622"/>
                  <a:gd name="connsiteY5" fmla="*/ 564724 h 564724"/>
                  <a:gd name="connsiteX6" fmla="*/ 12829 w 693622"/>
                  <a:gd name="connsiteY6" fmla="*/ 564724 h 564724"/>
                  <a:gd name="connsiteX7" fmla="*/ 5209 w 693622"/>
                  <a:gd name="connsiteY7" fmla="*/ 216322 h 564724"/>
                  <a:gd name="connsiteX8" fmla="*/ 103847 w 693622"/>
                  <a:gd name="connsiteY8" fmla="*/ 18624 h 564724"/>
                  <a:gd name="connsiteX0" fmla="*/ 103847 w 693622"/>
                  <a:gd name="connsiteY0" fmla="*/ 14738 h 568458"/>
                  <a:gd name="connsiteX1" fmla="*/ 595862 w 693622"/>
                  <a:gd name="connsiteY1" fmla="*/ 22358 h 568458"/>
                  <a:gd name="connsiteX2" fmla="*/ 686880 w 693622"/>
                  <a:gd name="connsiteY2" fmla="*/ 220056 h 568458"/>
                  <a:gd name="connsiteX3" fmla="*/ 686880 w 693622"/>
                  <a:gd name="connsiteY3" fmla="*/ 568458 h 568458"/>
                  <a:gd name="connsiteX4" fmla="*/ 686880 w 693622"/>
                  <a:gd name="connsiteY4" fmla="*/ 568458 h 568458"/>
                  <a:gd name="connsiteX5" fmla="*/ 12829 w 693622"/>
                  <a:gd name="connsiteY5" fmla="*/ 568458 h 568458"/>
                  <a:gd name="connsiteX6" fmla="*/ 12829 w 693622"/>
                  <a:gd name="connsiteY6" fmla="*/ 568458 h 568458"/>
                  <a:gd name="connsiteX7" fmla="*/ 5209 w 693622"/>
                  <a:gd name="connsiteY7" fmla="*/ 220056 h 568458"/>
                  <a:gd name="connsiteX8" fmla="*/ 103847 w 693622"/>
                  <a:gd name="connsiteY8" fmla="*/ 14738 h 568458"/>
                  <a:gd name="connsiteX0" fmla="*/ 103847 w 693622"/>
                  <a:gd name="connsiteY0" fmla="*/ 14738 h 568458"/>
                  <a:gd name="connsiteX1" fmla="*/ 595862 w 693622"/>
                  <a:gd name="connsiteY1" fmla="*/ 22358 h 568458"/>
                  <a:gd name="connsiteX2" fmla="*/ 686880 w 693622"/>
                  <a:gd name="connsiteY2" fmla="*/ 220056 h 568458"/>
                  <a:gd name="connsiteX3" fmla="*/ 686880 w 693622"/>
                  <a:gd name="connsiteY3" fmla="*/ 568458 h 568458"/>
                  <a:gd name="connsiteX4" fmla="*/ 686880 w 693622"/>
                  <a:gd name="connsiteY4" fmla="*/ 568458 h 568458"/>
                  <a:gd name="connsiteX5" fmla="*/ 12829 w 693622"/>
                  <a:gd name="connsiteY5" fmla="*/ 568458 h 568458"/>
                  <a:gd name="connsiteX6" fmla="*/ 12829 w 693622"/>
                  <a:gd name="connsiteY6" fmla="*/ 568458 h 568458"/>
                  <a:gd name="connsiteX7" fmla="*/ 5209 w 693622"/>
                  <a:gd name="connsiteY7" fmla="*/ 220056 h 568458"/>
                  <a:gd name="connsiteX8" fmla="*/ 103847 w 693622"/>
                  <a:gd name="connsiteY8" fmla="*/ 14738 h 568458"/>
                  <a:gd name="connsiteX0" fmla="*/ 99997 w 689772"/>
                  <a:gd name="connsiteY0" fmla="*/ 14738 h 568458"/>
                  <a:gd name="connsiteX1" fmla="*/ 592012 w 689772"/>
                  <a:gd name="connsiteY1" fmla="*/ 22358 h 568458"/>
                  <a:gd name="connsiteX2" fmla="*/ 683030 w 689772"/>
                  <a:gd name="connsiteY2" fmla="*/ 220056 h 568458"/>
                  <a:gd name="connsiteX3" fmla="*/ 683030 w 689772"/>
                  <a:gd name="connsiteY3" fmla="*/ 568458 h 568458"/>
                  <a:gd name="connsiteX4" fmla="*/ 683030 w 689772"/>
                  <a:gd name="connsiteY4" fmla="*/ 568458 h 568458"/>
                  <a:gd name="connsiteX5" fmla="*/ 8979 w 689772"/>
                  <a:gd name="connsiteY5" fmla="*/ 568458 h 568458"/>
                  <a:gd name="connsiteX6" fmla="*/ 39936 w 689772"/>
                  <a:gd name="connsiteY6" fmla="*/ 520833 h 568458"/>
                  <a:gd name="connsiteX7" fmla="*/ 1359 w 689772"/>
                  <a:gd name="connsiteY7" fmla="*/ 220056 h 568458"/>
                  <a:gd name="connsiteX8" fmla="*/ 99997 w 689772"/>
                  <a:gd name="connsiteY8" fmla="*/ 14738 h 568458"/>
                  <a:gd name="connsiteX0" fmla="*/ 99997 w 689772"/>
                  <a:gd name="connsiteY0" fmla="*/ 14738 h 568458"/>
                  <a:gd name="connsiteX1" fmla="*/ 592012 w 689772"/>
                  <a:gd name="connsiteY1" fmla="*/ 22358 h 568458"/>
                  <a:gd name="connsiteX2" fmla="*/ 683030 w 689772"/>
                  <a:gd name="connsiteY2" fmla="*/ 220056 h 568458"/>
                  <a:gd name="connsiteX3" fmla="*/ 683030 w 689772"/>
                  <a:gd name="connsiteY3" fmla="*/ 568458 h 568458"/>
                  <a:gd name="connsiteX4" fmla="*/ 683030 w 689772"/>
                  <a:gd name="connsiteY4" fmla="*/ 568458 h 568458"/>
                  <a:gd name="connsiteX5" fmla="*/ 213766 w 689772"/>
                  <a:gd name="connsiteY5" fmla="*/ 554171 h 568458"/>
                  <a:gd name="connsiteX6" fmla="*/ 39936 w 689772"/>
                  <a:gd name="connsiteY6" fmla="*/ 520833 h 568458"/>
                  <a:gd name="connsiteX7" fmla="*/ 1359 w 689772"/>
                  <a:gd name="connsiteY7" fmla="*/ 220056 h 568458"/>
                  <a:gd name="connsiteX8" fmla="*/ 99997 w 689772"/>
                  <a:gd name="connsiteY8" fmla="*/ 14738 h 568458"/>
                  <a:gd name="connsiteX0" fmla="*/ 99494 w 689269"/>
                  <a:gd name="connsiteY0" fmla="*/ 14738 h 568458"/>
                  <a:gd name="connsiteX1" fmla="*/ 591509 w 689269"/>
                  <a:gd name="connsiteY1" fmla="*/ 22358 h 568458"/>
                  <a:gd name="connsiteX2" fmla="*/ 682527 w 689269"/>
                  <a:gd name="connsiteY2" fmla="*/ 220056 h 568458"/>
                  <a:gd name="connsiteX3" fmla="*/ 682527 w 689269"/>
                  <a:gd name="connsiteY3" fmla="*/ 568458 h 568458"/>
                  <a:gd name="connsiteX4" fmla="*/ 682527 w 689269"/>
                  <a:gd name="connsiteY4" fmla="*/ 568458 h 568458"/>
                  <a:gd name="connsiteX5" fmla="*/ 213263 w 689269"/>
                  <a:gd name="connsiteY5" fmla="*/ 554171 h 568458"/>
                  <a:gd name="connsiteX6" fmla="*/ 48958 w 689269"/>
                  <a:gd name="connsiteY6" fmla="*/ 511308 h 568458"/>
                  <a:gd name="connsiteX7" fmla="*/ 856 w 689269"/>
                  <a:gd name="connsiteY7" fmla="*/ 220056 h 568458"/>
                  <a:gd name="connsiteX8" fmla="*/ 99494 w 689269"/>
                  <a:gd name="connsiteY8" fmla="*/ 14738 h 568458"/>
                  <a:gd name="connsiteX0" fmla="*/ 53583 w 643358"/>
                  <a:gd name="connsiteY0" fmla="*/ 14738 h 568458"/>
                  <a:gd name="connsiteX1" fmla="*/ 545598 w 643358"/>
                  <a:gd name="connsiteY1" fmla="*/ 22358 h 568458"/>
                  <a:gd name="connsiteX2" fmla="*/ 636616 w 643358"/>
                  <a:gd name="connsiteY2" fmla="*/ 220056 h 568458"/>
                  <a:gd name="connsiteX3" fmla="*/ 636616 w 643358"/>
                  <a:gd name="connsiteY3" fmla="*/ 568458 h 568458"/>
                  <a:gd name="connsiteX4" fmla="*/ 636616 w 643358"/>
                  <a:gd name="connsiteY4" fmla="*/ 568458 h 568458"/>
                  <a:gd name="connsiteX5" fmla="*/ 167352 w 643358"/>
                  <a:gd name="connsiteY5" fmla="*/ 554171 h 568458"/>
                  <a:gd name="connsiteX6" fmla="*/ 3047 w 643358"/>
                  <a:gd name="connsiteY6" fmla="*/ 511308 h 568458"/>
                  <a:gd name="connsiteX7" fmla="*/ 7333 w 643358"/>
                  <a:gd name="connsiteY7" fmla="*/ 243868 h 568458"/>
                  <a:gd name="connsiteX8" fmla="*/ 53583 w 643358"/>
                  <a:gd name="connsiteY8" fmla="*/ 14738 h 568458"/>
                  <a:gd name="connsiteX0" fmla="*/ 41330 w 677355"/>
                  <a:gd name="connsiteY0" fmla="*/ 221614 h 546204"/>
                  <a:gd name="connsiteX1" fmla="*/ 579595 w 677355"/>
                  <a:gd name="connsiteY1" fmla="*/ 104 h 546204"/>
                  <a:gd name="connsiteX2" fmla="*/ 670613 w 677355"/>
                  <a:gd name="connsiteY2" fmla="*/ 197802 h 546204"/>
                  <a:gd name="connsiteX3" fmla="*/ 670613 w 677355"/>
                  <a:gd name="connsiteY3" fmla="*/ 546204 h 546204"/>
                  <a:gd name="connsiteX4" fmla="*/ 670613 w 677355"/>
                  <a:gd name="connsiteY4" fmla="*/ 546204 h 546204"/>
                  <a:gd name="connsiteX5" fmla="*/ 201349 w 677355"/>
                  <a:gd name="connsiteY5" fmla="*/ 531917 h 546204"/>
                  <a:gd name="connsiteX6" fmla="*/ 37044 w 677355"/>
                  <a:gd name="connsiteY6" fmla="*/ 489054 h 546204"/>
                  <a:gd name="connsiteX7" fmla="*/ 41330 w 677355"/>
                  <a:gd name="connsiteY7" fmla="*/ 221614 h 546204"/>
                  <a:gd name="connsiteX0" fmla="*/ 55135 w 653060"/>
                  <a:gd name="connsiteY0" fmla="*/ 67975 h 561634"/>
                  <a:gd name="connsiteX1" fmla="*/ 555300 w 653060"/>
                  <a:gd name="connsiteY1" fmla="*/ 15534 h 561634"/>
                  <a:gd name="connsiteX2" fmla="*/ 646318 w 653060"/>
                  <a:gd name="connsiteY2" fmla="*/ 213232 h 561634"/>
                  <a:gd name="connsiteX3" fmla="*/ 646318 w 653060"/>
                  <a:gd name="connsiteY3" fmla="*/ 561634 h 561634"/>
                  <a:gd name="connsiteX4" fmla="*/ 646318 w 653060"/>
                  <a:gd name="connsiteY4" fmla="*/ 561634 h 561634"/>
                  <a:gd name="connsiteX5" fmla="*/ 177054 w 653060"/>
                  <a:gd name="connsiteY5" fmla="*/ 547347 h 561634"/>
                  <a:gd name="connsiteX6" fmla="*/ 12749 w 653060"/>
                  <a:gd name="connsiteY6" fmla="*/ 504484 h 561634"/>
                  <a:gd name="connsiteX7" fmla="*/ 55135 w 653060"/>
                  <a:gd name="connsiteY7" fmla="*/ 67975 h 561634"/>
                  <a:gd name="connsiteX0" fmla="*/ 55135 w 653060"/>
                  <a:gd name="connsiteY0" fmla="*/ 11810 h 505469"/>
                  <a:gd name="connsiteX1" fmla="*/ 646318 w 653060"/>
                  <a:gd name="connsiteY1" fmla="*/ 157067 h 505469"/>
                  <a:gd name="connsiteX2" fmla="*/ 646318 w 653060"/>
                  <a:gd name="connsiteY2" fmla="*/ 505469 h 505469"/>
                  <a:gd name="connsiteX3" fmla="*/ 646318 w 653060"/>
                  <a:gd name="connsiteY3" fmla="*/ 505469 h 505469"/>
                  <a:gd name="connsiteX4" fmla="*/ 177054 w 653060"/>
                  <a:gd name="connsiteY4" fmla="*/ 491182 h 505469"/>
                  <a:gd name="connsiteX5" fmla="*/ 12749 w 653060"/>
                  <a:gd name="connsiteY5" fmla="*/ 448319 h 505469"/>
                  <a:gd name="connsiteX6" fmla="*/ 55135 w 653060"/>
                  <a:gd name="connsiteY6" fmla="*/ 11810 h 505469"/>
                  <a:gd name="connsiteX0" fmla="*/ 60189 w 651381"/>
                  <a:gd name="connsiteY0" fmla="*/ 36040 h 529699"/>
                  <a:gd name="connsiteX1" fmla="*/ 637084 w 651381"/>
                  <a:gd name="connsiteY1" fmla="*/ 81284 h 529699"/>
                  <a:gd name="connsiteX2" fmla="*/ 651372 w 651381"/>
                  <a:gd name="connsiteY2" fmla="*/ 529699 h 529699"/>
                  <a:gd name="connsiteX3" fmla="*/ 651372 w 651381"/>
                  <a:gd name="connsiteY3" fmla="*/ 529699 h 529699"/>
                  <a:gd name="connsiteX4" fmla="*/ 182108 w 651381"/>
                  <a:gd name="connsiteY4" fmla="*/ 515412 h 529699"/>
                  <a:gd name="connsiteX5" fmla="*/ 17803 w 651381"/>
                  <a:gd name="connsiteY5" fmla="*/ 472549 h 529699"/>
                  <a:gd name="connsiteX6" fmla="*/ 60189 w 651381"/>
                  <a:gd name="connsiteY6" fmla="*/ 36040 h 529699"/>
                  <a:gd name="connsiteX0" fmla="*/ 60189 w 664115"/>
                  <a:gd name="connsiteY0" fmla="*/ 45253 h 538912"/>
                  <a:gd name="connsiteX1" fmla="*/ 637084 w 664115"/>
                  <a:gd name="connsiteY1" fmla="*/ 90497 h 538912"/>
                  <a:gd name="connsiteX2" fmla="*/ 651372 w 664115"/>
                  <a:gd name="connsiteY2" fmla="*/ 538912 h 538912"/>
                  <a:gd name="connsiteX3" fmla="*/ 651372 w 664115"/>
                  <a:gd name="connsiteY3" fmla="*/ 538912 h 538912"/>
                  <a:gd name="connsiteX4" fmla="*/ 182108 w 664115"/>
                  <a:gd name="connsiteY4" fmla="*/ 524625 h 538912"/>
                  <a:gd name="connsiteX5" fmla="*/ 17803 w 664115"/>
                  <a:gd name="connsiteY5" fmla="*/ 481762 h 538912"/>
                  <a:gd name="connsiteX6" fmla="*/ 60189 w 664115"/>
                  <a:gd name="connsiteY6" fmla="*/ 45253 h 538912"/>
                  <a:gd name="connsiteX0" fmla="*/ 67520 w 671446"/>
                  <a:gd name="connsiteY0" fmla="*/ 36041 h 529700"/>
                  <a:gd name="connsiteX1" fmla="*/ 644415 w 671446"/>
                  <a:gd name="connsiteY1" fmla="*/ 81285 h 529700"/>
                  <a:gd name="connsiteX2" fmla="*/ 658703 w 671446"/>
                  <a:gd name="connsiteY2" fmla="*/ 529700 h 529700"/>
                  <a:gd name="connsiteX3" fmla="*/ 658703 w 671446"/>
                  <a:gd name="connsiteY3" fmla="*/ 529700 h 529700"/>
                  <a:gd name="connsiteX4" fmla="*/ 189439 w 671446"/>
                  <a:gd name="connsiteY4" fmla="*/ 515413 h 529700"/>
                  <a:gd name="connsiteX5" fmla="*/ 25134 w 671446"/>
                  <a:gd name="connsiteY5" fmla="*/ 472550 h 529700"/>
                  <a:gd name="connsiteX6" fmla="*/ 67520 w 671446"/>
                  <a:gd name="connsiteY6" fmla="*/ 36041 h 529700"/>
                  <a:gd name="connsiteX0" fmla="*/ 52784 w 656710"/>
                  <a:gd name="connsiteY0" fmla="*/ 30833 h 524492"/>
                  <a:gd name="connsiteX1" fmla="*/ 629679 w 656710"/>
                  <a:gd name="connsiteY1" fmla="*/ 76077 h 524492"/>
                  <a:gd name="connsiteX2" fmla="*/ 643967 w 656710"/>
                  <a:gd name="connsiteY2" fmla="*/ 524492 h 524492"/>
                  <a:gd name="connsiteX3" fmla="*/ 643967 w 656710"/>
                  <a:gd name="connsiteY3" fmla="*/ 524492 h 524492"/>
                  <a:gd name="connsiteX4" fmla="*/ 174703 w 656710"/>
                  <a:gd name="connsiteY4" fmla="*/ 510205 h 524492"/>
                  <a:gd name="connsiteX5" fmla="*/ 10398 w 656710"/>
                  <a:gd name="connsiteY5" fmla="*/ 467342 h 524492"/>
                  <a:gd name="connsiteX6" fmla="*/ 52784 w 656710"/>
                  <a:gd name="connsiteY6" fmla="*/ 30833 h 524492"/>
                  <a:gd name="connsiteX0" fmla="*/ 52784 w 656710"/>
                  <a:gd name="connsiteY0" fmla="*/ 40364 h 534023"/>
                  <a:gd name="connsiteX1" fmla="*/ 629679 w 656710"/>
                  <a:gd name="connsiteY1" fmla="*/ 85608 h 534023"/>
                  <a:gd name="connsiteX2" fmla="*/ 643967 w 656710"/>
                  <a:gd name="connsiteY2" fmla="*/ 534023 h 534023"/>
                  <a:gd name="connsiteX3" fmla="*/ 643967 w 656710"/>
                  <a:gd name="connsiteY3" fmla="*/ 534023 h 534023"/>
                  <a:gd name="connsiteX4" fmla="*/ 174703 w 656710"/>
                  <a:gd name="connsiteY4" fmla="*/ 519736 h 534023"/>
                  <a:gd name="connsiteX5" fmla="*/ 10398 w 656710"/>
                  <a:gd name="connsiteY5" fmla="*/ 476873 h 534023"/>
                  <a:gd name="connsiteX6" fmla="*/ 52784 w 656710"/>
                  <a:gd name="connsiteY6" fmla="*/ 40364 h 534023"/>
                  <a:gd name="connsiteX0" fmla="*/ 66056 w 658673"/>
                  <a:gd name="connsiteY0" fmla="*/ 45253 h 538912"/>
                  <a:gd name="connsiteX1" fmla="*/ 619139 w 658673"/>
                  <a:gd name="connsiteY1" fmla="*/ 90497 h 538912"/>
                  <a:gd name="connsiteX2" fmla="*/ 657239 w 658673"/>
                  <a:gd name="connsiteY2" fmla="*/ 538912 h 538912"/>
                  <a:gd name="connsiteX3" fmla="*/ 657239 w 658673"/>
                  <a:gd name="connsiteY3" fmla="*/ 538912 h 538912"/>
                  <a:gd name="connsiteX4" fmla="*/ 187975 w 658673"/>
                  <a:gd name="connsiteY4" fmla="*/ 524625 h 538912"/>
                  <a:gd name="connsiteX5" fmla="*/ 23670 w 658673"/>
                  <a:gd name="connsiteY5" fmla="*/ 481762 h 538912"/>
                  <a:gd name="connsiteX6" fmla="*/ 66056 w 658673"/>
                  <a:gd name="connsiteY6" fmla="*/ 45253 h 538912"/>
                  <a:gd name="connsiteX0" fmla="*/ 56598 w 649215"/>
                  <a:gd name="connsiteY0" fmla="*/ 50221 h 543880"/>
                  <a:gd name="connsiteX1" fmla="*/ 609681 w 649215"/>
                  <a:gd name="connsiteY1" fmla="*/ 95465 h 543880"/>
                  <a:gd name="connsiteX2" fmla="*/ 647781 w 649215"/>
                  <a:gd name="connsiteY2" fmla="*/ 543880 h 543880"/>
                  <a:gd name="connsiteX3" fmla="*/ 647781 w 649215"/>
                  <a:gd name="connsiteY3" fmla="*/ 543880 h 543880"/>
                  <a:gd name="connsiteX4" fmla="*/ 178517 w 649215"/>
                  <a:gd name="connsiteY4" fmla="*/ 529593 h 543880"/>
                  <a:gd name="connsiteX5" fmla="*/ 14212 w 649215"/>
                  <a:gd name="connsiteY5" fmla="*/ 486730 h 543880"/>
                  <a:gd name="connsiteX6" fmla="*/ 56598 w 649215"/>
                  <a:gd name="connsiteY6" fmla="*/ 50221 h 543880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173418 w 644116"/>
                  <a:gd name="connsiteY4" fmla="*/ 532604 h 546891"/>
                  <a:gd name="connsiteX5" fmla="*/ 9113 w 644116"/>
                  <a:gd name="connsiteY5" fmla="*/ 489741 h 546891"/>
                  <a:gd name="connsiteX6" fmla="*/ 51499 w 644116"/>
                  <a:gd name="connsiteY6" fmla="*/ 53232 h 546891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9113 w 644116"/>
                  <a:gd name="connsiteY4" fmla="*/ 489741 h 546891"/>
                  <a:gd name="connsiteX5" fmla="*/ 51499 w 644116"/>
                  <a:gd name="connsiteY5" fmla="*/ 53232 h 546891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210470 w 644116"/>
                  <a:gd name="connsiteY4" fmla="*/ 535145 h 546891"/>
                  <a:gd name="connsiteX5" fmla="*/ 9113 w 644116"/>
                  <a:gd name="connsiteY5" fmla="*/ 489741 h 546891"/>
                  <a:gd name="connsiteX6" fmla="*/ 51499 w 644116"/>
                  <a:gd name="connsiteY6" fmla="*/ 53232 h 5468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44116" h="546891">
                    <a:moveTo>
                      <a:pt x="51499" y="53232"/>
                    </a:moveTo>
                    <a:cubicBezTo>
                      <a:pt x="100737" y="-31029"/>
                      <a:pt x="553677" y="-14757"/>
                      <a:pt x="604582" y="98476"/>
                    </a:cubicBezTo>
                    <a:cubicBezTo>
                      <a:pt x="655487" y="211709"/>
                      <a:pt x="642682" y="471044"/>
                      <a:pt x="642682" y="546891"/>
                    </a:cubicBezTo>
                    <a:lnTo>
                      <a:pt x="642682" y="546891"/>
                    </a:lnTo>
                    <a:cubicBezTo>
                      <a:pt x="536711" y="535832"/>
                      <a:pt x="316441" y="546204"/>
                      <a:pt x="210470" y="535145"/>
                    </a:cubicBezTo>
                    <a:lnTo>
                      <a:pt x="9113" y="489741"/>
                    </a:lnTo>
                    <a:cubicBezTo>
                      <a:pt x="-11207" y="409846"/>
                      <a:pt x="2261" y="137493"/>
                      <a:pt x="51499" y="53232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片側の 2 つの角を切り取った四角形 9"/>
              <p:cNvSpPr/>
              <p:nvPr/>
            </p:nvSpPr>
            <p:spPr>
              <a:xfrm rot="10800000" flipH="1">
                <a:off x="2819376" y="1673182"/>
                <a:ext cx="792283" cy="555859"/>
              </a:xfrm>
              <a:custGeom>
                <a:avLst/>
                <a:gdLst>
                  <a:gd name="connsiteX0" fmla="*/ 91018 w 674051"/>
                  <a:gd name="connsiteY0" fmla="*/ 0 h 546100"/>
                  <a:gd name="connsiteX1" fmla="*/ 583033 w 674051"/>
                  <a:gd name="connsiteY1" fmla="*/ 0 h 546100"/>
                  <a:gd name="connsiteX2" fmla="*/ 674051 w 674051"/>
                  <a:gd name="connsiteY2" fmla="*/ 91018 h 546100"/>
                  <a:gd name="connsiteX3" fmla="*/ 674051 w 674051"/>
                  <a:gd name="connsiteY3" fmla="*/ 546100 h 546100"/>
                  <a:gd name="connsiteX4" fmla="*/ 674051 w 674051"/>
                  <a:gd name="connsiteY4" fmla="*/ 546100 h 546100"/>
                  <a:gd name="connsiteX5" fmla="*/ 0 w 674051"/>
                  <a:gd name="connsiteY5" fmla="*/ 546100 h 546100"/>
                  <a:gd name="connsiteX6" fmla="*/ 0 w 674051"/>
                  <a:gd name="connsiteY6" fmla="*/ 546100 h 546100"/>
                  <a:gd name="connsiteX7" fmla="*/ 0 w 674051"/>
                  <a:gd name="connsiteY7" fmla="*/ 91018 h 546100"/>
                  <a:gd name="connsiteX8" fmla="*/ 91018 w 674051"/>
                  <a:gd name="connsiteY8" fmla="*/ 0 h 546100"/>
                  <a:gd name="connsiteX0" fmla="*/ 91018 w 680793"/>
                  <a:gd name="connsiteY0" fmla="*/ 0 h 546100"/>
                  <a:gd name="connsiteX1" fmla="*/ 583033 w 680793"/>
                  <a:gd name="connsiteY1" fmla="*/ 0 h 546100"/>
                  <a:gd name="connsiteX2" fmla="*/ 674051 w 680793"/>
                  <a:gd name="connsiteY2" fmla="*/ 91018 h 546100"/>
                  <a:gd name="connsiteX3" fmla="*/ 674051 w 680793"/>
                  <a:gd name="connsiteY3" fmla="*/ 546100 h 546100"/>
                  <a:gd name="connsiteX4" fmla="*/ 674051 w 680793"/>
                  <a:gd name="connsiteY4" fmla="*/ 546100 h 546100"/>
                  <a:gd name="connsiteX5" fmla="*/ 0 w 680793"/>
                  <a:gd name="connsiteY5" fmla="*/ 546100 h 546100"/>
                  <a:gd name="connsiteX6" fmla="*/ 0 w 680793"/>
                  <a:gd name="connsiteY6" fmla="*/ 546100 h 546100"/>
                  <a:gd name="connsiteX7" fmla="*/ 0 w 680793"/>
                  <a:gd name="connsiteY7" fmla="*/ 91018 h 546100"/>
                  <a:gd name="connsiteX8" fmla="*/ 91018 w 680793"/>
                  <a:gd name="connsiteY8" fmla="*/ 0 h 546100"/>
                  <a:gd name="connsiteX0" fmla="*/ 91018 w 680793"/>
                  <a:gd name="connsiteY0" fmla="*/ 11377 h 557477"/>
                  <a:gd name="connsiteX1" fmla="*/ 583033 w 680793"/>
                  <a:gd name="connsiteY1" fmla="*/ 11377 h 557477"/>
                  <a:gd name="connsiteX2" fmla="*/ 674051 w 680793"/>
                  <a:gd name="connsiteY2" fmla="*/ 102395 h 557477"/>
                  <a:gd name="connsiteX3" fmla="*/ 674051 w 680793"/>
                  <a:gd name="connsiteY3" fmla="*/ 557477 h 557477"/>
                  <a:gd name="connsiteX4" fmla="*/ 674051 w 680793"/>
                  <a:gd name="connsiteY4" fmla="*/ 557477 h 557477"/>
                  <a:gd name="connsiteX5" fmla="*/ 0 w 680793"/>
                  <a:gd name="connsiteY5" fmla="*/ 557477 h 557477"/>
                  <a:gd name="connsiteX6" fmla="*/ 0 w 680793"/>
                  <a:gd name="connsiteY6" fmla="*/ 557477 h 557477"/>
                  <a:gd name="connsiteX7" fmla="*/ 0 w 680793"/>
                  <a:gd name="connsiteY7" fmla="*/ 102395 h 557477"/>
                  <a:gd name="connsiteX8" fmla="*/ 91018 w 680793"/>
                  <a:gd name="connsiteY8" fmla="*/ 11377 h 557477"/>
                  <a:gd name="connsiteX0" fmla="*/ 91018 w 680793"/>
                  <a:gd name="connsiteY0" fmla="*/ 17546 h 563646"/>
                  <a:gd name="connsiteX1" fmla="*/ 583033 w 680793"/>
                  <a:gd name="connsiteY1" fmla="*/ 17546 h 563646"/>
                  <a:gd name="connsiteX2" fmla="*/ 674051 w 680793"/>
                  <a:gd name="connsiteY2" fmla="*/ 108564 h 563646"/>
                  <a:gd name="connsiteX3" fmla="*/ 674051 w 680793"/>
                  <a:gd name="connsiteY3" fmla="*/ 563646 h 563646"/>
                  <a:gd name="connsiteX4" fmla="*/ 674051 w 680793"/>
                  <a:gd name="connsiteY4" fmla="*/ 563646 h 563646"/>
                  <a:gd name="connsiteX5" fmla="*/ 0 w 680793"/>
                  <a:gd name="connsiteY5" fmla="*/ 563646 h 563646"/>
                  <a:gd name="connsiteX6" fmla="*/ 0 w 680793"/>
                  <a:gd name="connsiteY6" fmla="*/ 563646 h 563646"/>
                  <a:gd name="connsiteX7" fmla="*/ 0 w 680793"/>
                  <a:gd name="connsiteY7" fmla="*/ 108564 h 563646"/>
                  <a:gd name="connsiteX8" fmla="*/ 91018 w 680793"/>
                  <a:gd name="connsiteY8" fmla="*/ 17546 h 563646"/>
                  <a:gd name="connsiteX0" fmla="*/ 91018 w 680793"/>
                  <a:gd name="connsiteY0" fmla="*/ 18624 h 564724"/>
                  <a:gd name="connsiteX1" fmla="*/ 583033 w 680793"/>
                  <a:gd name="connsiteY1" fmla="*/ 18624 h 564724"/>
                  <a:gd name="connsiteX2" fmla="*/ 674051 w 680793"/>
                  <a:gd name="connsiteY2" fmla="*/ 216322 h 564724"/>
                  <a:gd name="connsiteX3" fmla="*/ 674051 w 680793"/>
                  <a:gd name="connsiteY3" fmla="*/ 564724 h 564724"/>
                  <a:gd name="connsiteX4" fmla="*/ 674051 w 680793"/>
                  <a:gd name="connsiteY4" fmla="*/ 564724 h 564724"/>
                  <a:gd name="connsiteX5" fmla="*/ 0 w 680793"/>
                  <a:gd name="connsiteY5" fmla="*/ 564724 h 564724"/>
                  <a:gd name="connsiteX6" fmla="*/ 0 w 680793"/>
                  <a:gd name="connsiteY6" fmla="*/ 564724 h 564724"/>
                  <a:gd name="connsiteX7" fmla="*/ 0 w 680793"/>
                  <a:gd name="connsiteY7" fmla="*/ 109642 h 564724"/>
                  <a:gd name="connsiteX8" fmla="*/ 91018 w 680793"/>
                  <a:gd name="connsiteY8" fmla="*/ 18624 h 564724"/>
                  <a:gd name="connsiteX0" fmla="*/ 97760 w 687535"/>
                  <a:gd name="connsiteY0" fmla="*/ 18624 h 564724"/>
                  <a:gd name="connsiteX1" fmla="*/ 589775 w 687535"/>
                  <a:gd name="connsiteY1" fmla="*/ 18624 h 564724"/>
                  <a:gd name="connsiteX2" fmla="*/ 680793 w 687535"/>
                  <a:gd name="connsiteY2" fmla="*/ 216322 h 564724"/>
                  <a:gd name="connsiteX3" fmla="*/ 680793 w 687535"/>
                  <a:gd name="connsiteY3" fmla="*/ 564724 h 564724"/>
                  <a:gd name="connsiteX4" fmla="*/ 680793 w 687535"/>
                  <a:gd name="connsiteY4" fmla="*/ 564724 h 564724"/>
                  <a:gd name="connsiteX5" fmla="*/ 6742 w 687535"/>
                  <a:gd name="connsiteY5" fmla="*/ 564724 h 564724"/>
                  <a:gd name="connsiteX6" fmla="*/ 6742 w 687535"/>
                  <a:gd name="connsiteY6" fmla="*/ 564724 h 564724"/>
                  <a:gd name="connsiteX7" fmla="*/ 6742 w 687535"/>
                  <a:gd name="connsiteY7" fmla="*/ 109642 h 564724"/>
                  <a:gd name="connsiteX8" fmla="*/ 97760 w 687535"/>
                  <a:gd name="connsiteY8" fmla="*/ 18624 h 564724"/>
                  <a:gd name="connsiteX0" fmla="*/ 103847 w 693622"/>
                  <a:gd name="connsiteY0" fmla="*/ 18624 h 564724"/>
                  <a:gd name="connsiteX1" fmla="*/ 595862 w 693622"/>
                  <a:gd name="connsiteY1" fmla="*/ 18624 h 564724"/>
                  <a:gd name="connsiteX2" fmla="*/ 686880 w 693622"/>
                  <a:gd name="connsiteY2" fmla="*/ 216322 h 564724"/>
                  <a:gd name="connsiteX3" fmla="*/ 686880 w 693622"/>
                  <a:gd name="connsiteY3" fmla="*/ 564724 h 564724"/>
                  <a:gd name="connsiteX4" fmla="*/ 686880 w 693622"/>
                  <a:gd name="connsiteY4" fmla="*/ 564724 h 564724"/>
                  <a:gd name="connsiteX5" fmla="*/ 12829 w 693622"/>
                  <a:gd name="connsiteY5" fmla="*/ 564724 h 564724"/>
                  <a:gd name="connsiteX6" fmla="*/ 12829 w 693622"/>
                  <a:gd name="connsiteY6" fmla="*/ 564724 h 564724"/>
                  <a:gd name="connsiteX7" fmla="*/ 5209 w 693622"/>
                  <a:gd name="connsiteY7" fmla="*/ 216322 h 564724"/>
                  <a:gd name="connsiteX8" fmla="*/ 103847 w 693622"/>
                  <a:gd name="connsiteY8" fmla="*/ 18624 h 564724"/>
                  <a:gd name="connsiteX0" fmla="*/ 103847 w 693622"/>
                  <a:gd name="connsiteY0" fmla="*/ 14738 h 568458"/>
                  <a:gd name="connsiteX1" fmla="*/ 595862 w 693622"/>
                  <a:gd name="connsiteY1" fmla="*/ 22358 h 568458"/>
                  <a:gd name="connsiteX2" fmla="*/ 686880 w 693622"/>
                  <a:gd name="connsiteY2" fmla="*/ 220056 h 568458"/>
                  <a:gd name="connsiteX3" fmla="*/ 686880 w 693622"/>
                  <a:gd name="connsiteY3" fmla="*/ 568458 h 568458"/>
                  <a:gd name="connsiteX4" fmla="*/ 686880 w 693622"/>
                  <a:gd name="connsiteY4" fmla="*/ 568458 h 568458"/>
                  <a:gd name="connsiteX5" fmla="*/ 12829 w 693622"/>
                  <a:gd name="connsiteY5" fmla="*/ 568458 h 568458"/>
                  <a:gd name="connsiteX6" fmla="*/ 12829 w 693622"/>
                  <a:gd name="connsiteY6" fmla="*/ 568458 h 568458"/>
                  <a:gd name="connsiteX7" fmla="*/ 5209 w 693622"/>
                  <a:gd name="connsiteY7" fmla="*/ 220056 h 568458"/>
                  <a:gd name="connsiteX8" fmla="*/ 103847 w 693622"/>
                  <a:gd name="connsiteY8" fmla="*/ 14738 h 568458"/>
                  <a:gd name="connsiteX0" fmla="*/ 103847 w 693622"/>
                  <a:gd name="connsiteY0" fmla="*/ 14738 h 568458"/>
                  <a:gd name="connsiteX1" fmla="*/ 595862 w 693622"/>
                  <a:gd name="connsiteY1" fmla="*/ 22358 h 568458"/>
                  <a:gd name="connsiteX2" fmla="*/ 686880 w 693622"/>
                  <a:gd name="connsiteY2" fmla="*/ 220056 h 568458"/>
                  <a:gd name="connsiteX3" fmla="*/ 686880 w 693622"/>
                  <a:gd name="connsiteY3" fmla="*/ 568458 h 568458"/>
                  <a:gd name="connsiteX4" fmla="*/ 686880 w 693622"/>
                  <a:gd name="connsiteY4" fmla="*/ 568458 h 568458"/>
                  <a:gd name="connsiteX5" fmla="*/ 12829 w 693622"/>
                  <a:gd name="connsiteY5" fmla="*/ 568458 h 568458"/>
                  <a:gd name="connsiteX6" fmla="*/ 12829 w 693622"/>
                  <a:gd name="connsiteY6" fmla="*/ 568458 h 568458"/>
                  <a:gd name="connsiteX7" fmla="*/ 5209 w 693622"/>
                  <a:gd name="connsiteY7" fmla="*/ 220056 h 568458"/>
                  <a:gd name="connsiteX8" fmla="*/ 103847 w 693622"/>
                  <a:gd name="connsiteY8" fmla="*/ 14738 h 568458"/>
                  <a:gd name="connsiteX0" fmla="*/ 99997 w 689772"/>
                  <a:gd name="connsiteY0" fmla="*/ 14738 h 568458"/>
                  <a:gd name="connsiteX1" fmla="*/ 592012 w 689772"/>
                  <a:gd name="connsiteY1" fmla="*/ 22358 h 568458"/>
                  <a:gd name="connsiteX2" fmla="*/ 683030 w 689772"/>
                  <a:gd name="connsiteY2" fmla="*/ 220056 h 568458"/>
                  <a:gd name="connsiteX3" fmla="*/ 683030 w 689772"/>
                  <a:gd name="connsiteY3" fmla="*/ 568458 h 568458"/>
                  <a:gd name="connsiteX4" fmla="*/ 683030 w 689772"/>
                  <a:gd name="connsiteY4" fmla="*/ 568458 h 568458"/>
                  <a:gd name="connsiteX5" fmla="*/ 8979 w 689772"/>
                  <a:gd name="connsiteY5" fmla="*/ 568458 h 568458"/>
                  <a:gd name="connsiteX6" fmla="*/ 39936 w 689772"/>
                  <a:gd name="connsiteY6" fmla="*/ 520833 h 568458"/>
                  <a:gd name="connsiteX7" fmla="*/ 1359 w 689772"/>
                  <a:gd name="connsiteY7" fmla="*/ 220056 h 568458"/>
                  <a:gd name="connsiteX8" fmla="*/ 99997 w 689772"/>
                  <a:gd name="connsiteY8" fmla="*/ 14738 h 568458"/>
                  <a:gd name="connsiteX0" fmla="*/ 99997 w 689772"/>
                  <a:gd name="connsiteY0" fmla="*/ 14738 h 568458"/>
                  <a:gd name="connsiteX1" fmla="*/ 592012 w 689772"/>
                  <a:gd name="connsiteY1" fmla="*/ 22358 h 568458"/>
                  <a:gd name="connsiteX2" fmla="*/ 683030 w 689772"/>
                  <a:gd name="connsiteY2" fmla="*/ 220056 h 568458"/>
                  <a:gd name="connsiteX3" fmla="*/ 683030 w 689772"/>
                  <a:gd name="connsiteY3" fmla="*/ 568458 h 568458"/>
                  <a:gd name="connsiteX4" fmla="*/ 683030 w 689772"/>
                  <a:gd name="connsiteY4" fmla="*/ 568458 h 568458"/>
                  <a:gd name="connsiteX5" fmla="*/ 213766 w 689772"/>
                  <a:gd name="connsiteY5" fmla="*/ 554171 h 568458"/>
                  <a:gd name="connsiteX6" fmla="*/ 39936 w 689772"/>
                  <a:gd name="connsiteY6" fmla="*/ 520833 h 568458"/>
                  <a:gd name="connsiteX7" fmla="*/ 1359 w 689772"/>
                  <a:gd name="connsiteY7" fmla="*/ 220056 h 568458"/>
                  <a:gd name="connsiteX8" fmla="*/ 99997 w 689772"/>
                  <a:gd name="connsiteY8" fmla="*/ 14738 h 568458"/>
                  <a:gd name="connsiteX0" fmla="*/ 99494 w 689269"/>
                  <a:gd name="connsiteY0" fmla="*/ 14738 h 568458"/>
                  <a:gd name="connsiteX1" fmla="*/ 591509 w 689269"/>
                  <a:gd name="connsiteY1" fmla="*/ 22358 h 568458"/>
                  <a:gd name="connsiteX2" fmla="*/ 682527 w 689269"/>
                  <a:gd name="connsiteY2" fmla="*/ 220056 h 568458"/>
                  <a:gd name="connsiteX3" fmla="*/ 682527 w 689269"/>
                  <a:gd name="connsiteY3" fmla="*/ 568458 h 568458"/>
                  <a:gd name="connsiteX4" fmla="*/ 682527 w 689269"/>
                  <a:gd name="connsiteY4" fmla="*/ 568458 h 568458"/>
                  <a:gd name="connsiteX5" fmla="*/ 213263 w 689269"/>
                  <a:gd name="connsiteY5" fmla="*/ 554171 h 568458"/>
                  <a:gd name="connsiteX6" fmla="*/ 48958 w 689269"/>
                  <a:gd name="connsiteY6" fmla="*/ 511308 h 568458"/>
                  <a:gd name="connsiteX7" fmla="*/ 856 w 689269"/>
                  <a:gd name="connsiteY7" fmla="*/ 220056 h 568458"/>
                  <a:gd name="connsiteX8" fmla="*/ 99494 w 689269"/>
                  <a:gd name="connsiteY8" fmla="*/ 14738 h 568458"/>
                  <a:gd name="connsiteX0" fmla="*/ 53583 w 643358"/>
                  <a:gd name="connsiteY0" fmla="*/ 14738 h 568458"/>
                  <a:gd name="connsiteX1" fmla="*/ 545598 w 643358"/>
                  <a:gd name="connsiteY1" fmla="*/ 22358 h 568458"/>
                  <a:gd name="connsiteX2" fmla="*/ 636616 w 643358"/>
                  <a:gd name="connsiteY2" fmla="*/ 220056 h 568458"/>
                  <a:gd name="connsiteX3" fmla="*/ 636616 w 643358"/>
                  <a:gd name="connsiteY3" fmla="*/ 568458 h 568458"/>
                  <a:gd name="connsiteX4" fmla="*/ 636616 w 643358"/>
                  <a:gd name="connsiteY4" fmla="*/ 568458 h 568458"/>
                  <a:gd name="connsiteX5" fmla="*/ 167352 w 643358"/>
                  <a:gd name="connsiteY5" fmla="*/ 554171 h 568458"/>
                  <a:gd name="connsiteX6" fmla="*/ 3047 w 643358"/>
                  <a:gd name="connsiteY6" fmla="*/ 511308 h 568458"/>
                  <a:gd name="connsiteX7" fmla="*/ 7333 w 643358"/>
                  <a:gd name="connsiteY7" fmla="*/ 243868 h 568458"/>
                  <a:gd name="connsiteX8" fmla="*/ 53583 w 643358"/>
                  <a:gd name="connsiteY8" fmla="*/ 14738 h 568458"/>
                  <a:gd name="connsiteX0" fmla="*/ 41330 w 677355"/>
                  <a:gd name="connsiteY0" fmla="*/ 221614 h 546204"/>
                  <a:gd name="connsiteX1" fmla="*/ 579595 w 677355"/>
                  <a:gd name="connsiteY1" fmla="*/ 104 h 546204"/>
                  <a:gd name="connsiteX2" fmla="*/ 670613 w 677355"/>
                  <a:gd name="connsiteY2" fmla="*/ 197802 h 546204"/>
                  <a:gd name="connsiteX3" fmla="*/ 670613 w 677355"/>
                  <a:gd name="connsiteY3" fmla="*/ 546204 h 546204"/>
                  <a:gd name="connsiteX4" fmla="*/ 670613 w 677355"/>
                  <a:gd name="connsiteY4" fmla="*/ 546204 h 546204"/>
                  <a:gd name="connsiteX5" fmla="*/ 201349 w 677355"/>
                  <a:gd name="connsiteY5" fmla="*/ 531917 h 546204"/>
                  <a:gd name="connsiteX6" fmla="*/ 37044 w 677355"/>
                  <a:gd name="connsiteY6" fmla="*/ 489054 h 546204"/>
                  <a:gd name="connsiteX7" fmla="*/ 41330 w 677355"/>
                  <a:gd name="connsiteY7" fmla="*/ 221614 h 546204"/>
                  <a:gd name="connsiteX0" fmla="*/ 55135 w 653060"/>
                  <a:gd name="connsiteY0" fmla="*/ 67975 h 561634"/>
                  <a:gd name="connsiteX1" fmla="*/ 555300 w 653060"/>
                  <a:gd name="connsiteY1" fmla="*/ 15534 h 561634"/>
                  <a:gd name="connsiteX2" fmla="*/ 646318 w 653060"/>
                  <a:gd name="connsiteY2" fmla="*/ 213232 h 561634"/>
                  <a:gd name="connsiteX3" fmla="*/ 646318 w 653060"/>
                  <a:gd name="connsiteY3" fmla="*/ 561634 h 561634"/>
                  <a:gd name="connsiteX4" fmla="*/ 646318 w 653060"/>
                  <a:gd name="connsiteY4" fmla="*/ 561634 h 561634"/>
                  <a:gd name="connsiteX5" fmla="*/ 177054 w 653060"/>
                  <a:gd name="connsiteY5" fmla="*/ 547347 h 561634"/>
                  <a:gd name="connsiteX6" fmla="*/ 12749 w 653060"/>
                  <a:gd name="connsiteY6" fmla="*/ 504484 h 561634"/>
                  <a:gd name="connsiteX7" fmla="*/ 55135 w 653060"/>
                  <a:gd name="connsiteY7" fmla="*/ 67975 h 561634"/>
                  <a:gd name="connsiteX0" fmla="*/ 55135 w 653060"/>
                  <a:gd name="connsiteY0" fmla="*/ 11810 h 505469"/>
                  <a:gd name="connsiteX1" fmla="*/ 646318 w 653060"/>
                  <a:gd name="connsiteY1" fmla="*/ 157067 h 505469"/>
                  <a:gd name="connsiteX2" fmla="*/ 646318 w 653060"/>
                  <a:gd name="connsiteY2" fmla="*/ 505469 h 505469"/>
                  <a:gd name="connsiteX3" fmla="*/ 646318 w 653060"/>
                  <a:gd name="connsiteY3" fmla="*/ 505469 h 505469"/>
                  <a:gd name="connsiteX4" fmla="*/ 177054 w 653060"/>
                  <a:gd name="connsiteY4" fmla="*/ 491182 h 505469"/>
                  <a:gd name="connsiteX5" fmla="*/ 12749 w 653060"/>
                  <a:gd name="connsiteY5" fmla="*/ 448319 h 505469"/>
                  <a:gd name="connsiteX6" fmla="*/ 55135 w 653060"/>
                  <a:gd name="connsiteY6" fmla="*/ 11810 h 505469"/>
                  <a:gd name="connsiteX0" fmla="*/ 60189 w 651381"/>
                  <a:gd name="connsiteY0" fmla="*/ 36040 h 529699"/>
                  <a:gd name="connsiteX1" fmla="*/ 637084 w 651381"/>
                  <a:gd name="connsiteY1" fmla="*/ 81284 h 529699"/>
                  <a:gd name="connsiteX2" fmla="*/ 651372 w 651381"/>
                  <a:gd name="connsiteY2" fmla="*/ 529699 h 529699"/>
                  <a:gd name="connsiteX3" fmla="*/ 651372 w 651381"/>
                  <a:gd name="connsiteY3" fmla="*/ 529699 h 529699"/>
                  <a:gd name="connsiteX4" fmla="*/ 182108 w 651381"/>
                  <a:gd name="connsiteY4" fmla="*/ 515412 h 529699"/>
                  <a:gd name="connsiteX5" fmla="*/ 17803 w 651381"/>
                  <a:gd name="connsiteY5" fmla="*/ 472549 h 529699"/>
                  <a:gd name="connsiteX6" fmla="*/ 60189 w 651381"/>
                  <a:gd name="connsiteY6" fmla="*/ 36040 h 529699"/>
                  <a:gd name="connsiteX0" fmla="*/ 60189 w 664115"/>
                  <a:gd name="connsiteY0" fmla="*/ 45253 h 538912"/>
                  <a:gd name="connsiteX1" fmla="*/ 637084 w 664115"/>
                  <a:gd name="connsiteY1" fmla="*/ 90497 h 538912"/>
                  <a:gd name="connsiteX2" fmla="*/ 651372 w 664115"/>
                  <a:gd name="connsiteY2" fmla="*/ 538912 h 538912"/>
                  <a:gd name="connsiteX3" fmla="*/ 651372 w 664115"/>
                  <a:gd name="connsiteY3" fmla="*/ 538912 h 538912"/>
                  <a:gd name="connsiteX4" fmla="*/ 182108 w 664115"/>
                  <a:gd name="connsiteY4" fmla="*/ 524625 h 538912"/>
                  <a:gd name="connsiteX5" fmla="*/ 17803 w 664115"/>
                  <a:gd name="connsiteY5" fmla="*/ 481762 h 538912"/>
                  <a:gd name="connsiteX6" fmla="*/ 60189 w 664115"/>
                  <a:gd name="connsiteY6" fmla="*/ 45253 h 538912"/>
                  <a:gd name="connsiteX0" fmla="*/ 67520 w 671446"/>
                  <a:gd name="connsiteY0" fmla="*/ 36041 h 529700"/>
                  <a:gd name="connsiteX1" fmla="*/ 644415 w 671446"/>
                  <a:gd name="connsiteY1" fmla="*/ 81285 h 529700"/>
                  <a:gd name="connsiteX2" fmla="*/ 658703 w 671446"/>
                  <a:gd name="connsiteY2" fmla="*/ 529700 h 529700"/>
                  <a:gd name="connsiteX3" fmla="*/ 658703 w 671446"/>
                  <a:gd name="connsiteY3" fmla="*/ 529700 h 529700"/>
                  <a:gd name="connsiteX4" fmla="*/ 189439 w 671446"/>
                  <a:gd name="connsiteY4" fmla="*/ 515413 h 529700"/>
                  <a:gd name="connsiteX5" fmla="*/ 25134 w 671446"/>
                  <a:gd name="connsiteY5" fmla="*/ 472550 h 529700"/>
                  <a:gd name="connsiteX6" fmla="*/ 67520 w 671446"/>
                  <a:gd name="connsiteY6" fmla="*/ 36041 h 529700"/>
                  <a:gd name="connsiteX0" fmla="*/ 52784 w 656710"/>
                  <a:gd name="connsiteY0" fmla="*/ 30833 h 524492"/>
                  <a:gd name="connsiteX1" fmla="*/ 629679 w 656710"/>
                  <a:gd name="connsiteY1" fmla="*/ 76077 h 524492"/>
                  <a:gd name="connsiteX2" fmla="*/ 643967 w 656710"/>
                  <a:gd name="connsiteY2" fmla="*/ 524492 h 524492"/>
                  <a:gd name="connsiteX3" fmla="*/ 643967 w 656710"/>
                  <a:gd name="connsiteY3" fmla="*/ 524492 h 524492"/>
                  <a:gd name="connsiteX4" fmla="*/ 174703 w 656710"/>
                  <a:gd name="connsiteY4" fmla="*/ 510205 h 524492"/>
                  <a:gd name="connsiteX5" fmla="*/ 10398 w 656710"/>
                  <a:gd name="connsiteY5" fmla="*/ 467342 h 524492"/>
                  <a:gd name="connsiteX6" fmla="*/ 52784 w 656710"/>
                  <a:gd name="connsiteY6" fmla="*/ 30833 h 524492"/>
                  <a:gd name="connsiteX0" fmla="*/ 52784 w 656710"/>
                  <a:gd name="connsiteY0" fmla="*/ 40364 h 534023"/>
                  <a:gd name="connsiteX1" fmla="*/ 629679 w 656710"/>
                  <a:gd name="connsiteY1" fmla="*/ 85608 h 534023"/>
                  <a:gd name="connsiteX2" fmla="*/ 643967 w 656710"/>
                  <a:gd name="connsiteY2" fmla="*/ 534023 h 534023"/>
                  <a:gd name="connsiteX3" fmla="*/ 643967 w 656710"/>
                  <a:gd name="connsiteY3" fmla="*/ 534023 h 534023"/>
                  <a:gd name="connsiteX4" fmla="*/ 174703 w 656710"/>
                  <a:gd name="connsiteY4" fmla="*/ 519736 h 534023"/>
                  <a:gd name="connsiteX5" fmla="*/ 10398 w 656710"/>
                  <a:gd name="connsiteY5" fmla="*/ 476873 h 534023"/>
                  <a:gd name="connsiteX6" fmla="*/ 52784 w 656710"/>
                  <a:gd name="connsiteY6" fmla="*/ 40364 h 534023"/>
                  <a:gd name="connsiteX0" fmla="*/ 66056 w 658673"/>
                  <a:gd name="connsiteY0" fmla="*/ 45253 h 538912"/>
                  <a:gd name="connsiteX1" fmla="*/ 619139 w 658673"/>
                  <a:gd name="connsiteY1" fmla="*/ 90497 h 538912"/>
                  <a:gd name="connsiteX2" fmla="*/ 657239 w 658673"/>
                  <a:gd name="connsiteY2" fmla="*/ 538912 h 538912"/>
                  <a:gd name="connsiteX3" fmla="*/ 657239 w 658673"/>
                  <a:gd name="connsiteY3" fmla="*/ 538912 h 538912"/>
                  <a:gd name="connsiteX4" fmla="*/ 187975 w 658673"/>
                  <a:gd name="connsiteY4" fmla="*/ 524625 h 538912"/>
                  <a:gd name="connsiteX5" fmla="*/ 23670 w 658673"/>
                  <a:gd name="connsiteY5" fmla="*/ 481762 h 538912"/>
                  <a:gd name="connsiteX6" fmla="*/ 66056 w 658673"/>
                  <a:gd name="connsiteY6" fmla="*/ 45253 h 538912"/>
                  <a:gd name="connsiteX0" fmla="*/ 56598 w 649215"/>
                  <a:gd name="connsiteY0" fmla="*/ 50221 h 543880"/>
                  <a:gd name="connsiteX1" fmla="*/ 609681 w 649215"/>
                  <a:gd name="connsiteY1" fmla="*/ 95465 h 543880"/>
                  <a:gd name="connsiteX2" fmla="*/ 647781 w 649215"/>
                  <a:gd name="connsiteY2" fmla="*/ 543880 h 543880"/>
                  <a:gd name="connsiteX3" fmla="*/ 647781 w 649215"/>
                  <a:gd name="connsiteY3" fmla="*/ 543880 h 543880"/>
                  <a:gd name="connsiteX4" fmla="*/ 178517 w 649215"/>
                  <a:gd name="connsiteY4" fmla="*/ 529593 h 543880"/>
                  <a:gd name="connsiteX5" fmla="*/ 14212 w 649215"/>
                  <a:gd name="connsiteY5" fmla="*/ 486730 h 543880"/>
                  <a:gd name="connsiteX6" fmla="*/ 56598 w 649215"/>
                  <a:gd name="connsiteY6" fmla="*/ 50221 h 543880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173418 w 644116"/>
                  <a:gd name="connsiteY4" fmla="*/ 532604 h 546891"/>
                  <a:gd name="connsiteX5" fmla="*/ 9113 w 644116"/>
                  <a:gd name="connsiteY5" fmla="*/ 489741 h 546891"/>
                  <a:gd name="connsiteX6" fmla="*/ 51499 w 644116"/>
                  <a:gd name="connsiteY6" fmla="*/ 53232 h 546891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9113 w 644116"/>
                  <a:gd name="connsiteY4" fmla="*/ 489741 h 546891"/>
                  <a:gd name="connsiteX5" fmla="*/ 51499 w 644116"/>
                  <a:gd name="connsiteY5" fmla="*/ 53232 h 546891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210470 w 644116"/>
                  <a:gd name="connsiteY4" fmla="*/ 535145 h 546891"/>
                  <a:gd name="connsiteX5" fmla="*/ 9113 w 644116"/>
                  <a:gd name="connsiteY5" fmla="*/ 489741 h 546891"/>
                  <a:gd name="connsiteX6" fmla="*/ 51499 w 644116"/>
                  <a:gd name="connsiteY6" fmla="*/ 53232 h 546891"/>
                  <a:gd name="connsiteX0" fmla="*/ 51499 w 644116"/>
                  <a:gd name="connsiteY0" fmla="*/ 53232 h 568763"/>
                  <a:gd name="connsiteX1" fmla="*/ 604582 w 644116"/>
                  <a:gd name="connsiteY1" fmla="*/ 98476 h 568763"/>
                  <a:gd name="connsiteX2" fmla="*/ 642682 w 644116"/>
                  <a:gd name="connsiteY2" fmla="*/ 546891 h 568763"/>
                  <a:gd name="connsiteX3" fmla="*/ 642682 w 644116"/>
                  <a:gd name="connsiteY3" fmla="*/ 546891 h 568763"/>
                  <a:gd name="connsiteX4" fmla="*/ 316912 w 644116"/>
                  <a:gd name="connsiteY4" fmla="*/ 566895 h 568763"/>
                  <a:gd name="connsiteX5" fmla="*/ 9113 w 644116"/>
                  <a:gd name="connsiteY5" fmla="*/ 489741 h 568763"/>
                  <a:gd name="connsiteX6" fmla="*/ 51499 w 644116"/>
                  <a:gd name="connsiteY6" fmla="*/ 53232 h 568763"/>
                  <a:gd name="connsiteX0" fmla="*/ 67364 w 669723"/>
                  <a:gd name="connsiteY0" fmla="*/ 27638 h 543169"/>
                  <a:gd name="connsiteX1" fmla="*/ 641736 w 669723"/>
                  <a:gd name="connsiteY1" fmla="*/ 117332 h 543169"/>
                  <a:gd name="connsiteX2" fmla="*/ 658547 w 669723"/>
                  <a:gd name="connsiteY2" fmla="*/ 521297 h 543169"/>
                  <a:gd name="connsiteX3" fmla="*/ 658547 w 669723"/>
                  <a:gd name="connsiteY3" fmla="*/ 521297 h 543169"/>
                  <a:gd name="connsiteX4" fmla="*/ 332777 w 669723"/>
                  <a:gd name="connsiteY4" fmla="*/ 541301 h 543169"/>
                  <a:gd name="connsiteX5" fmla="*/ 24978 w 669723"/>
                  <a:gd name="connsiteY5" fmla="*/ 464147 h 543169"/>
                  <a:gd name="connsiteX6" fmla="*/ 67364 w 669723"/>
                  <a:gd name="connsiteY6" fmla="*/ 27638 h 543169"/>
                  <a:gd name="connsiteX0" fmla="*/ 61675 w 664034"/>
                  <a:gd name="connsiteY0" fmla="*/ 40328 h 555859"/>
                  <a:gd name="connsiteX1" fmla="*/ 636047 w 664034"/>
                  <a:gd name="connsiteY1" fmla="*/ 130022 h 555859"/>
                  <a:gd name="connsiteX2" fmla="*/ 652858 w 664034"/>
                  <a:gd name="connsiteY2" fmla="*/ 533987 h 555859"/>
                  <a:gd name="connsiteX3" fmla="*/ 652858 w 664034"/>
                  <a:gd name="connsiteY3" fmla="*/ 533987 h 555859"/>
                  <a:gd name="connsiteX4" fmla="*/ 327088 w 664034"/>
                  <a:gd name="connsiteY4" fmla="*/ 553991 h 555859"/>
                  <a:gd name="connsiteX5" fmla="*/ 19289 w 664034"/>
                  <a:gd name="connsiteY5" fmla="*/ 476837 h 555859"/>
                  <a:gd name="connsiteX6" fmla="*/ 61675 w 664034"/>
                  <a:gd name="connsiteY6" fmla="*/ 40328 h 5558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64034" h="555859">
                    <a:moveTo>
                      <a:pt x="61675" y="40328"/>
                    </a:moveTo>
                    <a:cubicBezTo>
                      <a:pt x="148502" y="-46050"/>
                      <a:pt x="585142" y="16789"/>
                      <a:pt x="636047" y="130022"/>
                    </a:cubicBezTo>
                    <a:cubicBezTo>
                      <a:pt x="686952" y="243255"/>
                      <a:pt x="652858" y="458140"/>
                      <a:pt x="652858" y="533987"/>
                    </a:cubicBezTo>
                    <a:lnTo>
                      <a:pt x="652858" y="533987"/>
                    </a:lnTo>
                    <a:cubicBezTo>
                      <a:pt x="546887" y="522928"/>
                      <a:pt x="433059" y="565050"/>
                      <a:pt x="327088" y="553991"/>
                    </a:cubicBezTo>
                    <a:lnTo>
                      <a:pt x="19289" y="476837"/>
                    </a:lnTo>
                    <a:cubicBezTo>
                      <a:pt x="-1031" y="396942"/>
                      <a:pt x="-25152" y="126706"/>
                      <a:pt x="61675" y="40328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正方形/長方形 42"/>
              <p:cNvSpPr/>
              <p:nvPr/>
            </p:nvSpPr>
            <p:spPr>
              <a:xfrm>
                <a:off x="2494918" y="1806575"/>
                <a:ext cx="337014" cy="1397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" name="正方形/長方形 43"/>
              <p:cNvSpPr/>
              <p:nvPr/>
            </p:nvSpPr>
            <p:spPr>
              <a:xfrm rot="21244111">
                <a:off x="3560807" y="1669061"/>
                <a:ext cx="482415" cy="11747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9" name="口"/>
            <p:cNvSpPr/>
            <p:nvPr/>
          </p:nvSpPr>
          <p:spPr>
            <a:xfrm rot="20884738" flipV="1">
              <a:off x="8594237" y="4300627"/>
              <a:ext cx="810712" cy="197622"/>
            </a:xfrm>
            <a:custGeom>
              <a:avLst/>
              <a:gdLst>
                <a:gd name="connsiteX0" fmla="*/ 0 w 1005840"/>
                <a:gd name="connsiteY0" fmla="*/ 144780 h 358140"/>
                <a:gd name="connsiteX1" fmla="*/ 281940 w 1005840"/>
                <a:gd name="connsiteY1" fmla="*/ 114300 h 358140"/>
                <a:gd name="connsiteX2" fmla="*/ 762000 w 1005840"/>
                <a:gd name="connsiteY2" fmla="*/ 0 h 358140"/>
                <a:gd name="connsiteX3" fmla="*/ 1005840 w 1005840"/>
                <a:gd name="connsiteY3" fmla="*/ 7620 h 358140"/>
                <a:gd name="connsiteX4" fmla="*/ 937260 w 1005840"/>
                <a:gd name="connsiteY4" fmla="*/ 205740 h 358140"/>
                <a:gd name="connsiteX5" fmla="*/ 502920 w 1005840"/>
                <a:gd name="connsiteY5" fmla="*/ 281940 h 358140"/>
                <a:gd name="connsiteX6" fmla="*/ 152400 w 1005840"/>
                <a:gd name="connsiteY6" fmla="*/ 358140 h 358140"/>
                <a:gd name="connsiteX7" fmla="*/ 0 w 1005840"/>
                <a:gd name="connsiteY7" fmla="*/ 144780 h 358140"/>
                <a:gd name="connsiteX0" fmla="*/ 0 w 1005840"/>
                <a:gd name="connsiteY0" fmla="*/ 148200 h 361560"/>
                <a:gd name="connsiteX1" fmla="*/ 281940 w 1005840"/>
                <a:gd name="connsiteY1" fmla="*/ 117720 h 361560"/>
                <a:gd name="connsiteX2" fmla="*/ 727621 w 1005840"/>
                <a:gd name="connsiteY2" fmla="*/ 0 h 361560"/>
                <a:gd name="connsiteX3" fmla="*/ 1005840 w 1005840"/>
                <a:gd name="connsiteY3" fmla="*/ 11040 h 361560"/>
                <a:gd name="connsiteX4" fmla="*/ 937260 w 1005840"/>
                <a:gd name="connsiteY4" fmla="*/ 209160 h 361560"/>
                <a:gd name="connsiteX5" fmla="*/ 502920 w 1005840"/>
                <a:gd name="connsiteY5" fmla="*/ 285360 h 361560"/>
                <a:gd name="connsiteX6" fmla="*/ 152400 w 1005840"/>
                <a:gd name="connsiteY6" fmla="*/ 361560 h 361560"/>
                <a:gd name="connsiteX7" fmla="*/ 0 w 1005840"/>
                <a:gd name="connsiteY7" fmla="*/ 148200 h 361560"/>
                <a:gd name="connsiteX0" fmla="*/ 0 w 1005840"/>
                <a:gd name="connsiteY0" fmla="*/ 148200 h 361560"/>
                <a:gd name="connsiteX1" fmla="*/ 281940 w 1005840"/>
                <a:gd name="connsiteY1" fmla="*/ 117720 h 361560"/>
                <a:gd name="connsiteX2" fmla="*/ 727621 w 1005840"/>
                <a:gd name="connsiteY2" fmla="*/ 0 h 361560"/>
                <a:gd name="connsiteX3" fmla="*/ 1005840 w 1005840"/>
                <a:gd name="connsiteY3" fmla="*/ 11040 h 361560"/>
                <a:gd name="connsiteX4" fmla="*/ 937260 w 1005840"/>
                <a:gd name="connsiteY4" fmla="*/ 209160 h 361560"/>
                <a:gd name="connsiteX5" fmla="*/ 502920 w 1005840"/>
                <a:gd name="connsiteY5" fmla="*/ 285360 h 361560"/>
                <a:gd name="connsiteX6" fmla="*/ 152400 w 1005840"/>
                <a:gd name="connsiteY6" fmla="*/ 361560 h 361560"/>
                <a:gd name="connsiteX7" fmla="*/ 0 w 1005840"/>
                <a:gd name="connsiteY7" fmla="*/ 148200 h 361560"/>
                <a:gd name="connsiteX0" fmla="*/ 0 w 1005840"/>
                <a:gd name="connsiteY0" fmla="*/ 148200 h 361561"/>
                <a:gd name="connsiteX1" fmla="*/ 281940 w 1005840"/>
                <a:gd name="connsiteY1" fmla="*/ 117720 h 361561"/>
                <a:gd name="connsiteX2" fmla="*/ 727621 w 1005840"/>
                <a:gd name="connsiteY2" fmla="*/ 0 h 361561"/>
                <a:gd name="connsiteX3" fmla="*/ 1005840 w 1005840"/>
                <a:gd name="connsiteY3" fmla="*/ 11040 h 361561"/>
                <a:gd name="connsiteX4" fmla="*/ 937260 w 1005840"/>
                <a:gd name="connsiteY4" fmla="*/ 209160 h 361561"/>
                <a:gd name="connsiteX5" fmla="*/ 502920 w 1005840"/>
                <a:gd name="connsiteY5" fmla="*/ 285360 h 361561"/>
                <a:gd name="connsiteX6" fmla="*/ 152400 w 1005840"/>
                <a:gd name="connsiteY6" fmla="*/ 361560 h 361561"/>
                <a:gd name="connsiteX7" fmla="*/ 0 w 1005840"/>
                <a:gd name="connsiteY7" fmla="*/ 148200 h 361561"/>
                <a:gd name="connsiteX0" fmla="*/ 0 w 1005840"/>
                <a:gd name="connsiteY0" fmla="*/ 155556 h 368919"/>
                <a:gd name="connsiteX1" fmla="*/ 281940 w 1005840"/>
                <a:gd name="connsiteY1" fmla="*/ 125076 h 368919"/>
                <a:gd name="connsiteX2" fmla="*/ 727621 w 1005840"/>
                <a:gd name="connsiteY2" fmla="*/ 7356 h 368919"/>
                <a:gd name="connsiteX3" fmla="*/ 1005840 w 1005840"/>
                <a:gd name="connsiteY3" fmla="*/ 18396 h 368919"/>
                <a:gd name="connsiteX4" fmla="*/ 937260 w 1005840"/>
                <a:gd name="connsiteY4" fmla="*/ 216516 h 368919"/>
                <a:gd name="connsiteX5" fmla="*/ 502920 w 1005840"/>
                <a:gd name="connsiteY5" fmla="*/ 292716 h 368919"/>
                <a:gd name="connsiteX6" fmla="*/ 152400 w 1005840"/>
                <a:gd name="connsiteY6" fmla="*/ 368916 h 368919"/>
                <a:gd name="connsiteX7" fmla="*/ 0 w 1005840"/>
                <a:gd name="connsiteY7" fmla="*/ 155556 h 368919"/>
                <a:gd name="connsiteX0" fmla="*/ 0 w 1005840"/>
                <a:gd name="connsiteY0" fmla="*/ 155556 h 368918"/>
                <a:gd name="connsiteX1" fmla="*/ 281940 w 1005840"/>
                <a:gd name="connsiteY1" fmla="*/ 125076 h 368918"/>
                <a:gd name="connsiteX2" fmla="*/ 727621 w 1005840"/>
                <a:gd name="connsiteY2" fmla="*/ 7356 h 368918"/>
                <a:gd name="connsiteX3" fmla="*/ 1005840 w 1005840"/>
                <a:gd name="connsiteY3" fmla="*/ 18396 h 368918"/>
                <a:gd name="connsiteX4" fmla="*/ 937260 w 1005840"/>
                <a:gd name="connsiteY4" fmla="*/ 216516 h 368918"/>
                <a:gd name="connsiteX5" fmla="*/ 502920 w 1005840"/>
                <a:gd name="connsiteY5" fmla="*/ 292716 h 368918"/>
                <a:gd name="connsiteX6" fmla="*/ 152400 w 1005840"/>
                <a:gd name="connsiteY6" fmla="*/ 368916 h 368918"/>
                <a:gd name="connsiteX7" fmla="*/ 0 w 1005840"/>
                <a:gd name="connsiteY7" fmla="*/ 155556 h 368918"/>
                <a:gd name="connsiteX0" fmla="*/ 0 w 1005840"/>
                <a:gd name="connsiteY0" fmla="*/ 155556 h 368918"/>
                <a:gd name="connsiteX1" fmla="*/ 281940 w 1005840"/>
                <a:gd name="connsiteY1" fmla="*/ 125077 h 368918"/>
                <a:gd name="connsiteX2" fmla="*/ 727621 w 1005840"/>
                <a:gd name="connsiteY2" fmla="*/ 7356 h 368918"/>
                <a:gd name="connsiteX3" fmla="*/ 1005840 w 1005840"/>
                <a:gd name="connsiteY3" fmla="*/ 18396 h 368918"/>
                <a:gd name="connsiteX4" fmla="*/ 937260 w 1005840"/>
                <a:gd name="connsiteY4" fmla="*/ 216516 h 368918"/>
                <a:gd name="connsiteX5" fmla="*/ 502920 w 1005840"/>
                <a:gd name="connsiteY5" fmla="*/ 292716 h 368918"/>
                <a:gd name="connsiteX6" fmla="*/ 152400 w 1005840"/>
                <a:gd name="connsiteY6" fmla="*/ 368916 h 368918"/>
                <a:gd name="connsiteX7" fmla="*/ 0 w 1005840"/>
                <a:gd name="connsiteY7" fmla="*/ 155556 h 368918"/>
                <a:gd name="connsiteX0" fmla="*/ 0 w 1005840"/>
                <a:gd name="connsiteY0" fmla="*/ 155556 h 368918"/>
                <a:gd name="connsiteX1" fmla="*/ 281940 w 1005840"/>
                <a:gd name="connsiteY1" fmla="*/ 125077 h 368918"/>
                <a:gd name="connsiteX2" fmla="*/ 727621 w 1005840"/>
                <a:gd name="connsiteY2" fmla="*/ 7356 h 368918"/>
                <a:gd name="connsiteX3" fmla="*/ 1005840 w 1005840"/>
                <a:gd name="connsiteY3" fmla="*/ 18396 h 368918"/>
                <a:gd name="connsiteX4" fmla="*/ 937260 w 1005840"/>
                <a:gd name="connsiteY4" fmla="*/ 216516 h 368918"/>
                <a:gd name="connsiteX5" fmla="*/ 502920 w 1005840"/>
                <a:gd name="connsiteY5" fmla="*/ 292716 h 368918"/>
                <a:gd name="connsiteX6" fmla="*/ 152400 w 1005840"/>
                <a:gd name="connsiteY6" fmla="*/ 368916 h 368918"/>
                <a:gd name="connsiteX7" fmla="*/ 0 w 1005840"/>
                <a:gd name="connsiteY7" fmla="*/ 155556 h 368918"/>
                <a:gd name="connsiteX0" fmla="*/ 0 w 1005840"/>
                <a:gd name="connsiteY0" fmla="*/ 155556 h 368918"/>
                <a:gd name="connsiteX1" fmla="*/ 281940 w 1005840"/>
                <a:gd name="connsiteY1" fmla="*/ 125077 h 368918"/>
                <a:gd name="connsiteX2" fmla="*/ 727621 w 1005840"/>
                <a:gd name="connsiteY2" fmla="*/ 7356 h 368918"/>
                <a:gd name="connsiteX3" fmla="*/ 1005840 w 1005840"/>
                <a:gd name="connsiteY3" fmla="*/ 18396 h 368918"/>
                <a:gd name="connsiteX4" fmla="*/ 937260 w 1005840"/>
                <a:gd name="connsiteY4" fmla="*/ 216516 h 368918"/>
                <a:gd name="connsiteX5" fmla="*/ 502920 w 1005840"/>
                <a:gd name="connsiteY5" fmla="*/ 292716 h 368918"/>
                <a:gd name="connsiteX6" fmla="*/ 152400 w 1005840"/>
                <a:gd name="connsiteY6" fmla="*/ 368916 h 368918"/>
                <a:gd name="connsiteX7" fmla="*/ 0 w 1005840"/>
                <a:gd name="connsiteY7" fmla="*/ 155556 h 368918"/>
                <a:gd name="connsiteX0" fmla="*/ 0 w 1005840"/>
                <a:gd name="connsiteY0" fmla="*/ 155556 h 368918"/>
                <a:gd name="connsiteX1" fmla="*/ 281940 w 1005840"/>
                <a:gd name="connsiteY1" fmla="*/ 125077 h 368918"/>
                <a:gd name="connsiteX2" fmla="*/ 727621 w 1005840"/>
                <a:gd name="connsiteY2" fmla="*/ 7356 h 368918"/>
                <a:gd name="connsiteX3" fmla="*/ 1005840 w 1005840"/>
                <a:gd name="connsiteY3" fmla="*/ 18396 h 368918"/>
                <a:gd name="connsiteX4" fmla="*/ 937260 w 1005840"/>
                <a:gd name="connsiteY4" fmla="*/ 216516 h 368918"/>
                <a:gd name="connsiteX5" fmla="*/ 502920 w 1005840"/>
                <a:gd name="connsiteY5" fmla="*/ 292716 h 368918"/>
                <a:gd name="connsiteX6" fmla="*/ 152400 w 1005840"/>
                <a:gd name="connsiteY6" fmla="*/ 368916 h 368918"/>
                <a:gd name="connsiteX7" fmla="*/ 0 w 1005840"/>
                <a:gd name="connsiteY7" fmla="*/ 155556 h 368918"/>
                <a:gd name="connsiteX0" fmla="*/ 0 w 1005840"/>
                <a:gd name="connsiteY0" fmla="*/ 252937 h 466299"/>
                <a:gd name="connsiteX1" fmla="*/ 281940 w 1005840"/>
                <a:gd name="connsiteY1" fmla="*/ 222458 h 466299"/>
                <a:gd name="connsiteX2" fmla="*/ 722710 w 1005840"/>
                <a:gd name="connsiteY2" fmla="*/ 2139 h 466299"/>
                <a:gd name="connsiteX3" fmla="*/ 1005840 w 1005840"/>
                <a:gd name="connsiteY3" fmla="*/ 115777 h 466299"/>
                <a:gd name="connsiteX4" fmla="*/ 937260 w 1005840"/>
                <a:gd name="connsiteY4" fmla="*/ 313897 h 466299"/>
                <a:gd name="connsiteX5" fmla="*/ 502920 w 1005840"/>
                <a:gd name="connsiteY5" fmla="*/ 390097 h 466299"/>
                <a:gd name="connsiteX6" fmla="*/ 152400 w 1005840"/>
                <a:gd name="connsiteY6" fmla="*/ 466297 h 466299"/>
                <a:gd name="connsiteX7" fmla="*/ 0 w 1005840"/>
                <a:gd name="connsiteY7" fmla="*/ 252937 h 466299"/>
                <a:gd name="connsiteX0" fmla="*/ 0 w 1005840"/>
                <a:gd name="connsiteY0" fmla="*/ 252722 h 466084"/>
                <a:gd name="connsiteX1" fmla="*/ 281940 w 1005840"/>
                <a:gd name="connsiteY1" fmla="*/ 222243 h 466084"/>
                <a:gd name="connsiteX2" fmla="*/ 722710 w 1005840"/>
                <a:gd name="connsiteY2" fmla="*/ 1924 h 466084"/>
                <a:gd name="connsiteX3" fmla="*/ 1005840 w 1005840"/>
                <a:gd name="connsiteY3" fmla="*/ 115562 h 466084"/>
                <a:gd name="connsiteX4" fmla="*/ 937260 w 1005840"/>
                <a:gd name="connsiteY4" fmla="*/ 313682 h 466084"/>
                <a:gd name="connsiteX5" fmla="*/ 502920 w 1005840"/>
                <a:gd name="connsiteY5" fmla="*/ 389882 h 466084"/>
                <a:gd name="connsiteX6" fmla="*/ 152400 w 1005840"/>
                <a:gd name="connsiteY6" fmla="*/ 466082 h 466084"/>
                <a:gd name="connsiteX7" fmla="*/ 0 w 1005840"/>
                <a:gd name="connsiteY7" fmla="*/ 252722 h 466084"/>
                <a:gd name="connsiteX0" fmla="*/ 0 w 1005840"/>
                <a:gd name="connsiteY0" fmla="*/ 171538 h 384900"/>
                <a:gd name="connsiteX1" fmla="*/ 281940 w 1005840"/>
                <a:gd name="connsiteY1" fmla="*/ 141059 h 384900"/>
                <a:gd name="connsiteX2" fmla="*/ 766913 w 1005840"/>
                <a:gd name="connsiteY2" fmla="*/ 2818 h 384900"/>
                <a:gd name="connsiteX3" fmla="*/ 1005840 w 1005840"/>
                <a:gd name="connsiteY3" fmla="*/ 34378 h 384900"/>
                <a:gd name="connsiteX4" fmla="*/ 937260 w 1005840"/>
                <a:gd name="connsiteY4" fmla="*/ 232498 h 384900"/>
                <a:gd name="connsiteX5" fmla="*/ 502920 w 1005840"/>
                <a:gd name="connsiteY5" fmla="*/ 308698 h 384900"/>
                <a:gd name="connsiteX6" fmla="*/ 152400 w 1005840"/>
                <a:gd name="connsiteY6" fmla="*/ 384898 h 384900"/>
                <a:gd name="connsiteX7" fmla="*/ 0 w 1005840"/>
                <a:gd name="connsiteY7" fmla="*/ 171538 h 384900"/>
                <a:gd name="connsiteX0" fmla="*/ 0 w 1005840"/>
                <a:gd name="connsiteY0" fmla="*/ 171538 h 384900"/>
                <a:gd name="connsiteX1" fmla="*/ 281940 w 1005840"/>
                <a:gd name="connsiteY1" fmla="*/ 141059 h 384900"/>
                <a:gd name="connsiteX2" fmla="*/ 766913 w 1005840"/>
                <a:gd name="connsiteY2" fmla="*/ 2818 h 384900"/>
                <a:gd name="connsiteX3" fmla="*/ 1005840 w 1005840"/>
                <a:gd name="connsiteY3" fmla="*/ 34378 h 384900"/>
                <a:gd name="connsiteX4" fmla="*/ 937260 w 1005840"/>
                <a:gd name="connsiteY4" fmla="*/ 232498 h 384900"/>
                <a:gd name="connsiteX5" fmla="*/ 502920 w 1005840"/>
                <a:gd name="connsiteY5" fmla="*/ 308698 h 384900"/>
                <a:gd name="connsiteX6" fmla="*/ 152400 w 1005840"/>
                <a:gd name="connsiteY6" fmla="*/ 384898 h 384900"/>
                <a:gd name="connsiteX7" fmla="*/ 0 w 1005840"/>
                <a:gd name="connsiteY7" fmla="*/ 171538 h 384900"/>
                <a:gd name="connsiteX0" fmla="*/ 0 w 1005840"/>
                <a:gd name="connsiteY0" fmla="*/ 168946 h 382308"/>
                <a:gd name="connsiteX1" fmla="*/ 281940 w 1005840"/>
                <a:gd name="connsiteY1" fmla="*/ 138467 h 382308"/>
                <a:gd name="connsiteX2" fmla="*/ 766913 w 1005840"/>
                <a:gd name="connsiteY2" fmla="*/ 226 h 382308"/>
                <a:gd name="connsiteX3" fmla="*/ 1005840 w 1005840"/>
                <a:gd name="connsiteY3" fmla="*/ 31786 h 382308"/>
                <a:gd name="connsiteX4" fmla="*/ 937260 w 1005840"/>
                <a:gd name="connsiteY4" fmla="*/ 229906 h 382308"/>
                <a:gd name="connsiteX5" fmla="*/ 502920 w 1005840"/>
                <a:gd name="connsiteY5" fmla="*/ 306106 h 382308"/>
                <a:gd name="connsiteX6" fmla="*/ 152400 w 1005840"/>
                <a:gd name="connsiteY6" fmla="*/ 382306 h 382308"/>
                <a:gd name="connsiteX7" fmla="*/ 0 w 1005840"/>
                <a:gd name="connsiteY7" fmla="*/ 168946 h 382308"/>
                <a:gd name="connsiteX0" fmla="*/ 0 w 1005840"/>
                <a:gd name="connsiteY0" fmla="*/ 138249 h 351611"/>
                <a:gd name="connsiteX1" fmla="*/ 281940 w 1005840"/>
                <a:gd name="connsiteY1" fmla="*/ 107770 h 351611"/>
                <a:gd name="connsiteX2" fmla="*/ 766913 w 1005840"/>
                <a:gd name="connsiteY2" fmla="*/ 7146 h 351611"/>
                <a:gd name="connsiteX3" fmla="*/ 1005840 w 1005840"/>
                <a:gd name="connsiteY3" fmla="*/ 1089 h 351611"/>
                <a:gd name="connsiteX4" fmla="*/ 937260 w 1005840"/>
                <a:gd name="connsiteY4" fmla="*/ 199209 h 351611"/>
                <a:gd name="connsiteX5" fmla="*/ 502920 w 1005840"/>
                <a:gd name="connsiteY5" fmla="*/ 275409 h 351611"/>
                <a:gd name="connsiteX6" fmla="*/ 152400 w 1005840"/>
                <a:gd name="connsiteY6" fmla="*/ 351609 h 351611"/>
                <a:gd name="connsiteX7" fmla="*/ 0 w 1005840"/>
                <a:gd name="connsiteY7" fmla="*/ 138249 h 351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5840" h="351611">
                  <a:moveTo>
                    <a:pt x="0" y="138249"/>
                  </a:moveTo>
                  <a:cubicBezTo>
                    <a:pt x="93980" y="128089"/>
                    <a:pt x="163404" y="107672"/>
                    <a:pt x="281940" y="107770"/>
                  </a:cubicBezTo>
                  <a:cubicBezTo>
                    <a:pt x="474703" y="102729"/>
                    <a:pt x="677291" y="12188"/>
                    <a:pt x="766913" y="7146"/>
                  </a:cubicBezTo>
                  <a:cubicBezTo>
                    <a:pt x="808083" y="3985"/>
                    <a:pt x="913100" y="-2591"/>
                    <a:pt x="1005840" y="1089"/>
                  </a:cubicBezTo>
                  <a:lnTo>
                    <a:pt x="937260" y="199209"/>
                  </a:lnTo>
                  <a:cubicBezTo>
                    <a:pt x="900529" y="269068"/>
                    <a:pt x="647700" y="250009"/>
                    <a:pt x="502920" y="275409"/>
                  </a:cubicBezTo>
                  <a:lnTo>
                    <a:pt x="152400" y="351609"/>
                  </a:lnTo>
                  <a:cubicBezTo>
                    <a:pt x="72132" y="352307"/>
                    <a:pt x="50800" y="209369"/>
                    <a:pt x="0" y="138249"/>
                  </a:cubicBezTo>
                  <a:close/>
                </a:path>
              </a:pathLst>
            </a:custGeom>
            <a:solidFill>
              <a:srgbClr val="E98F87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0" name="下唇"/>
            <p:cNvCxnSpPr/>
            <p:nvPr/>
          </p:nvCxnSpPr>
          <p:spPr>
            <a:xfrm flipV="1">
              <a:off x="8851379" y="4680591"/>
              <a:ext cx="328166" cy="17323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グループ化 64"/>
          <p:cNvGrpSpPr/>
          <p:nvPr/>
        </p:nvGrpSpPr>
        <p:grpSpPr>
          <a:xfrm>
            <a:off x="838373" y="1160036"/>
            <a:ext cx="1979018" cy="2158888"/>
            <a:chOff x="1975433" y="482092"/>
            <a:chExt cx="2265218" cy="2326353"/>
          </a:xfrm>
        </p:grpSpPr>
        <p:sp>
          <p:nvSpPr>
            <p:cNvPr id="57" name="直方体 56"/>
            <p:cNvSpPr/>
            <p:nvPr/>
          </p:nvSpPr>
          <p:spPr>
            <a:xfrm>
              <a:off x="1975433" y="482092"/>
              <a:ext cx="2265218" cy="2093288"/>
            </a:xfrm>
            <a:prstGeom prst="cube">
              <a:avLst/>
            </a:prstGeom>
            <a:solidFill>
              <a:srgbClr val="F9FDBF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2280233" y="715564"/>
              <a:ext cx="1195017" cy="209288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altLang="ja-JP" sz="13000" b="1" dirty="0" smtClean="0">
                  <a:ln w="22225">
                    <a:noFill/>
                    <a:prstDash val="solid"/>
                  </a:ln>
                  <a:solidFill>
                    <a:srgbClr val="FF0000"/>
                  </a:solidFill>
                  <a:effectLst/>
                </a:rPr>
                <a:t>A</a:t>
              </a:r>
              <a:endParaRPr lang="ja-JP" altLang="en-US" sz="13000" b="1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</a:endParaRPr>
            </a:p>
          </p:txBody>
        </p:sp>
      </p:grpSp>
      <p:grpSp>
        <p:nvGrpSpPr>
          <p:cNvPr id="66" name="グループ化 65"/>
          <p:cNvGrpSpPr/>
          <p:nvPr/>
        </p:nvGrpSpPr>
        <p:grpSpPr>
          <a:xfrm>
            <a:off x="3742598" y="1160036"/>
            <a:ext cx="1979018" cy="2158888"/>
            <a:chOff x="1975433" y="482092"/>
            <a:chExt cx="2265218" cy="2326353"/>
          </a:xfrm>
        </p:grpSpPr>
        <p:sp>
          <p:nvSpPr>
            <p:cNvPr id="67" name="直方体 66"/>
            <p:cNvSpPr/>
            <p:nvPr/>
          </p:nvSpPr>
          <p:spPr>
            <a:xfrm>
              <a:off x="1975433" y="482092"/>
              <a:ext cx="2265218" cy="2093288"/>
            </a:xfrm>
            <a:prstGeom prst="cube">
              <a:avLst/>
            </a:prstGeom>
            <a:solidFill>
              <a:srgbClr val="F9FDBF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2280233" y="715564"/>
              <a:ext cx="1195017" cy="209288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altLang="ja-JP" sz="13000" b="1" dirty="0" smtClean="0">
                  <a:ln w="22225">
                    <a:noFill/>
                    <a:prstDash val="solid"/>
                  </a:ln>
                  <a:solidFill>
                    <a:srgbClr val="FF0000"/>
                  </a:solidFill>
                  <a:effectLst/>
                </a:rPr>
                <a:t>B</a:t>
              </a:r>
            </a:p>
          </p:txBody>
        </p:sp>
      </p:grpSp>
      <p:grpSp>
        <p:nvGrpSpPr>
          <p:cNvPr id="69" name="グループ化 68"/>
          <p:cNvGrpSpPr/>
          <p:nvPr/>
        </p:nvGrpSpPr>
        <p:grpSpPr>
          <a:xfrm>
            <a:off x="6646822" y="1160036"/>
            <a:ext cx="1979018" cy="2158888"/>
            <a:chOff x="1975433" y="482092"/>
            <a:chExt cx="2265218" cy="2326353"/>
          </a:xfrm>
        </p:grpSpPr>
        <p:sp>
          <p:nvSpPr>
            <p:cNvPr id="70" name="直方体 69"/>
            <p:cNvSpPr/>
            <p:nvPr/>
          </p:nvSpPr>
          <p:spPr>
            <a:xfrm>
              <a:off x="1975433" y="482092"/>
              <a:ext cx="2265218" cy="2093288"/>
            </a:xfrm>
            <a:prstGeom prst="cube">
              <a:avLst/>
            </a:prstGeom>
            <a:solidFill>
              <a:srgbClr val="F9FDBF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2280233" y="715564"/>
              <a:ext cx="1195017" cy="209288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altLang="ja-JP" sz="13000" b="1" dirty="0" smtClean="0">
                  <a:ln w="22225">
                    <a:noFill/>
                    <a:prstDash val="solid"/>
                  </a:ln>
                  <a:solidFill>
                    <a:srgbClr val="FF0000"/>
                  </a:solidFill>
                  <a:effectLst/>
                </a:rPr>
                <a:t>C</a:t>
              </a:r>
              <a:endParaRPr lang="ja-JP" altLang="en-US" sz="13000" b="1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</a:endParaRPr>
            </a:p>
          </p:txBody>
        </p:sp>
      </p:grpSp>
      <p:sp>
        <p:nvSpPr>
          <p:cNvPr id="2" name="上矢印 1"/>
          <p:cNvSpPr/>
          <p:nvPr/>
        </p:nvSpPr>
        <p:spPr>
          <a:xfrm>
            <a:off x="1009721" y="3287124"/>
            <a:ext cx="1310322" cy="1032094"/>
          </a:xfrm>
          <a:prstGeom prst="upArrow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形吹き出し 2"/>
          <p:cNvSpPr/>
          <p:nvPr/>
        </p:nvSpPr>
        <p:spPr>
          <a:xfrm>
            <a:off x="1710805" y="4024180"/>
            <a:ext cx="5272973" cy="2399366"/>
          </a:xfrm>
          <a:prstGeom prst="wedgeEllipseCallout">
            <a:avLst>
              <a:gd name="adj1" fmla="val -56533"/>
              <a:gd name="adj2" fmla="val 64578"/>
            </a:avLst>
          </a:prstGeom>
          <a:solidFill>
            <a:schemeClr val="accent1">
              <a:lumMod val="20000"/>
              <a:lumOff val="8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284943" y="4319218"/>
            <a:ext cx="482747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じゃあ・・・。</a:t>
            </a:r>
            <a:endParaRPr kumimoji="1" lang="en-US" altLang="ja-JP" sz="4800" dirty="0" smtClean="0"/>
          </a:p>
          <a:p>
            <a:r>
              <a:rPr kumimoji="1" lang="en-US" altLang="ja-JP" sz="6000" dirty="0" smtClean="0"/>
              <a:t>A</a:t>
            </a:r>
            <a:r>
              <a:rPr kumimoji="1" lang="ja-JP" altLang="en-US" sz="4800" dirty="0" smtClean="0"/>
              <a:t>の箱にします。</a:t>
            </a:r>
            <a:endParaRPr kumimoji="1" lang="ja-JP" altLang="en-US" sz="4800" dirty="0"/>
          </a:p>
        </p:txBody>
      </p:sp>
      <p:sp>
        <p:nvSpPr>
          <p:cNvPr id="52" name="上矢印 51"/>
          <p:cNvSpPr/>
          <p:nvPr/>
        </p:nvSpPr>
        <p:spPr>
          <a:xfrm>
            <a:off x="3959471" y="3287124"/>
            <a:ext cx="1310322" cy="1032094"/>
          </a:xfrm>
          <a:prstGeom prst="upArrow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上矢印 52"/>
          <p:cNvSpPr/>
          <p:nvPr/>
        </p:nvSpPr>
        <p:spPr>
          <a:xfrm>
            <a:off x="6815185" y="3323645"/>
            <a:ext cx="1310322" cy="1032094"/>
          </a:xfrm>
          <a:prstGeom prst="upArrow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5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2" grpId="0" animBg="1"/>
      <p:bldP spid="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ケンジ全体"/>
          <p:cNvGrpSpPr/>
          <p:nvPr/>
        </p:nvGrpSpPr>
        <p:grpSpPr>
          <a:xfrm>
            <a:off x="8430610" y="3318923"/>
            <a:ext cx="2916830" cy="5760631"/>
            <a:chOff x="7622625" y="1397641"/>
            <a:chExt cx="3602355" cy="7114517"/>
          </a:xfrm>
        </p:grpSpPr>
        <p:sp>
          <p:nvSpPr>
            <p:cNvPr id="29" name="首"/>
            <p:cNvSpPr/>
            <p:nvPr/>
          </p:nvSpPr>
          <p:spPr>
            <a:xfrm rot="258112">
              <a:off x="8866252" y="3964909"/>
              <a:ext cx="1353294" cy="2106291"/>
            </a:xfrm>
            <a:custGeom>
              <a:avLst/>
              <a:gdLst>
                <a:gd name="connsiteX0" fmla="*/ 662940 w 990600"/>
                <a:gd name="connsiteY0" fmla="*/ 0 h 1668780"/>
                <a:gd name="connsiteX1" fmla="*/ 60960 w 990600"/>
                <a:gd name="connsiteY1" fmla="*/ 822960 h 1668780"/>
                <a:gd name="connsiteX2" fmla="*/ 0 w 990600"/>
                <a:gd name="connsiteY2" fmla="*/ 1668780 h 1668780"/>
                <a:gd name="connsiteX3" fmla="*/ 990600 w 990600"/>
                <a:gd name="connsiteY3" fmla="*/ 1318260 h 1668780"/>
                <a:gd name="connsiteX4" fmla="*/ 662940 w 990600"/>
                <a:gd name="connsiteY4" fmla="*/ 0 h 1668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90600" h="1668780">
                  <a:moveTo>
                    <a:pt x="662940" y="0"/>
                  </a:moveTo>
                  <a:lnTo>
                    <a:pt x="60960" y="822960"/>
                  </a:lnTo>
                  <a:lnTo>
                    <a:pt x="0" y="1668780"/>
                  </a:lnTo>
                  <a:lnTo>
                    <a:pt x="990600" y="1318260"/>
                  </a:lnTo>
                  <a:lnTo>
                    <a:pt x="662940" y="0"/>
                  </a:lnTo>
                  <a:close/>
                </a:path>
              </a:pathLst>
            </a:custGeom>
            <a:solidFill>
              <a:srgbClr val="FBEAC5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0" name="制服"/>
            <p:cNvGrpSpPr/>
            <p:nvPr/>
          </p:nvGrpSpPr>
          <p:grpSpPr>
            <a:xfrm>
              <a:off x="8130683" y="4977092"/>
              <a:ext cx="2750100" cy="3535066"/>
              <a:chOff x="5591109" y="4398921"/>
              <a:chExt cx="2505778" cy="3535066"/>
            </a:xfrm>
          </p:grpSpPr>
          <p:sp>
            <p:nvSpPr>
              <p:cNvPr id="45" name="制服ベース"/>
              <p:cNvSpPr/>
              <p:nvPr/>
            </p:nvSpPr>
            <p:spPr>
              <a:xfrm rot="16200000">
                <a:off x="5096852" y="4933952"/>
                <a:ext cx="3494292" cy="2505778"/>
              </a:xfrm>
              <a:prstGeom prst="flowChartDelay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円/楕円 45"/>
              <p:cNvSpPr/>
              <p:nvPr/>
            </p:nvSpPr>
            <p:spPr>
              <a:xfrm>
                <a:off x="6790584" y="4957116"/>
                <a:ext cx="312931" cy="341954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円/楕円 46"/>
              <p:cNvSpPr/>
              <p:nvPr/>
            </p:nvSpPr>
            <p:spPr>
              <a:xfrm>
                <a:off x="6790584" y="5689327"/>
                <a:ext cx="312931" cy="341954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" name="円/楕円 47"/>
              <p:cNvSpPr/>
              <p:nvPr/>
            </p:nvSpPr>
            <p:spPr>
              <a:xfrm>
                <a:off x="6790584" y="6421538"/>
                <a:ext cx="312931" cy="341954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名札"/>
              <p:cNvSpPr/>
              <p:nvPr/>
            </p:nvSpPr>
            <p:spPr>
              <a:xfrm>
                <a:off x="7516541" y="5767074"/>
                <a:ext cx="259777" cy="47565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50" name="襟"/>
              <p:cNvSpPr/>
              <p:nvPr/>
            </p:nvSpPr>
            <p:spPr>
              <a:xfrm rot="16200000">
                <a:off x="6676961" y="3993295"/>
                <a:ext cx="348136" cy="1159387"/>
              </a:xfrm>
              <a:prstGeom prst="flowChartOnlineStorage">
                <a:avLst/>
              </a:prstGeom>
              <a:solidFill>
                <a:schemeClr val="tx1"/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51" name="直線コネクタ 50"/>
              <p:cNvCxnSpPr/>
              <p:nvPr/>
            </p:nvCxnSpPr>
            <p:spPr>
              <a:xfrm>
                <a:off x="6940477" y="4398921"/>
                <a:ext cx="0" cy="339851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髪後ろ"/>
            <p:cNvSpPr/>
            <p:nvPr/>
          </p:nvSpPr>
          <p:spPr>
            <a:xfrm>
              <a:off x="9700980" y="2809881"/>
              <a:ext cx="1524000" cy="2895600"/>
            </a:xfrm>
            <a:custGeom>
              <a:avLst/>
              <a:gdLst>
                <a:gd name="connsiteX0" fmla="*/ 716280 w 1524000"/>
                <a:gd name="connsiteY0" fmla="*/ 0 h 2636520"/>
                <a:gd name="connsiteX1" fmla="*/ 266700 w 1524000"/>
                <a:gd name="connsiteY1" fmla="*/ 220980 h 2636520"/>
                <a:gd name="connsiteX2" fmla="*/ 0 w 1524000"/>
                <a:gd name="connsiteY2" fmla="*/ 2636520 h 2636520"/>
                <a:gd name="connsiteX3" fmla="*/ 670560 w 1524000"/>
                <a:gd name="connsiteY3" fmla="*/ 1295400 h 2636520"/>
                <a:gd name="connsiteX4" fmla="*/ 1524000 w 1524000"/>
                <a:gd name="connsiteY4" fmla="*/ 2095500 h 2636520"/>
                <a:gd name="connsiteX5" fmla="*/ 754380 w 1524000"/>
                <a:gd name="connsiteY5" fmla="*/ 548640 h 2636520"/>
                <a:gd name="connsiteX6" fmla="*/ 716280 w 1524000"/>
                <a:gd name="connsiteY6" fmla="*/ 0 h 2636520"/>
                <a:gd name="connsiteX0" fmla="*/ 716280 w 1524000"/>
                <a:gd name="connsiteY0" fmla="*/ 0 h 2636520"/>
                <a:gd name="connsiteX1" fmla="*/ 266700 w 1524000"/>
                <a:gd name="connsiteY1" fmla="*/ 220980 h 2636520"/>
                <a:gd name="connsiteX2" fmla="*/ 0 w 1524000"/>
                <a:gd name="connsiteY2" fmla="*/ 2636520 h 2636520"/>
                <a:gd name="connsiteX3" fmla="*/ 670560 w 1524000"/>
                <a:gd name="connsiteY3" fmla="*/ 1295400 h 2636520"/>
                <a:gd name="connsiteX4" fmla="*/ 1051560 w 1524000"/>
                <a:gd name="connsiteY4" fmla="*/ 1844040 h 2636520"/>
                <a:gd name="connsiteX5" fmla="*/ 1524000 w 1524000"/>
                <a:gd name="connsiteY5" fmla="*/ 2095500 h 2636520"/>
                <a:gd name="connsiteX6" fmla="*/ 754380 w 1524000"/>
                <a:gd name="connsiteY6" fmla="*/ 548640 h 2636520"/>
                <a:gd name="connsiteX7" fmla="*/ 716280 w 1524000"/>
                <a:gd name="connsiteY7" fmla="*/ 0 h 2636520"/>
                <a:gd name="connsiteX0" fmla="*/ 716280 w 1524000"/>
                <a:gd name="connsiteY0" fmla="*/ 0 h 2636520"/>
                <a:gd name="connsiteX1" fmla="*/ 266700 w 1524000"/>
                <a:gd name="connsiteY1" fmla="*/ 220980 h 2636520"/>
                <a:gd name="connsiteX2" fmla="*/ 0 w 1524000"/>
                <a:gd name="connsiteY2" fmla="*/ 2636520 h 2636520"/>
                <a:gd name="connsiteX3" fmla="*/ 670560 w 1524000"/>
                <a:gd name="connsiteY3" fmla="*/ 1295400 h 2636520"/>
                <a:gd name="connsiteX4" fmla="*/ 1051560 w 1524000"/>
                <a:gd name="connsiteY4" fmla="*/ 1844040 h 2636520"/>
                <a:gd name="connsiteX5" fmla="*/ 1524000 w 1524000"/>
                <a:gd name="connsiteY5" fmla="*/ 2095500 h 2636520"/>
                <a:gd name="connsiteX6" fmla="*/ 1074420 w 1524000"/>
                <a:gd name="connsiteY6" fmla="*/ 1310640 h 2636520"/>
                <a:gd name="connsiteX7" fmla="*/ 754380 w 1524000"/>
                <a:gd name="connsiteY7" fmla="*/ 548640 h 2636520"/>
                <a:gd name="connsiteX8" fmla="*/ 716280 w 1524000"/>
                <a:gd name="connsiteY8" fmla="*/ 0 h 2636520"/>
                <a:gd name="connsiteX0" fmla="*/ 716280 w 1524000"/>
                <a:gd name="connsiteY0" fmla="*/ 0 h 2636520"/>
                <a:gd name="connsiteX1" fmla="*/ 266700 w 1524000"/>
                <a:gd name="connsiteY1" fmla="*/ 220980 h 2636520"/>
                <a:gd name="connsiteX2" fmla="*/ 0 w 1524000"/>
                <a:gd name="connsiteY2" fmla="*/ 2636520 h 2636520"/>
                <a:gd name="connsiteX3" fmla="*/ 441960 w 1524000"/>
                <a:gd name="connsiteY3" fmla="*/ 1920240 h 2636520"/>
                <a:gd name="connsiteX4" fmla="*/ 670560 w 1524000"/>
                <a:gd name="connsiteY4" fmla="*/ 1295400 h 2636520"/>
                <a:gd name="connsiteX5" fmla="*/ 1051560 w 1524000"/>
                <a:gd name="connsiteY5" fmla="*/ 1844040 h 2636520"/>
                <a:gd name="connsiteX6" fmla="*/ 1524000 w 1524000"/>
                <a:gd name="connsiteY6" fmla="*/ 2095500 h 2636520"/>
                <a:gd name="connsiteX7" fmla="*/ 1074420 w 1524000"/>
                <a:gd name="connsiteY7" fmla="*/ 1310640 h 2636520"/>
                <a:gd name="connsiteX8" fmla="*/ 754380 w 1524000"/>
                <a:gd name="connsiteY8" fmla="*/ 548640 h 2636520"/>
                <a:gd name="connsiteX9" fmla="*/ 716280 w 1524000"/>
                <a:gd name="connsiteY9" fmla="*/ 0 h 2636520"/>
                <a:gd name="connsiteX0" fmla="*/ 716280 w 1524000"/>
                <a:gd name="connsiteY0" fmla="*/ 0 h 2636520"/>
                <a:gd name="connsiteX1" fmla="*/ 266700 w 1524000"/>
                <a:gd name="connsiteY1" fmla="*/ 220980 h 2636520"/>
                <a:gd name="connsiteX2" fmla="*/ 182880 w 1524000"/>
                <a:gd name="connsiteY2" fmla="*/ 1333500 h 2636520"/>
                <a:gd name="connsiteX3" fmla="*/ 0 w 1524000"/>
                <a:gd name="connsiteY3" fmla="*/ 2636520 h 2636520"/>
                <a:gd name="connsiteX4" fmla="*/ 441960 w 1524000"/>
                <a:gd name="connsiteY4" fmla="*/ 1920240 h 2636520"/>
                <a:gd name="connsiteX5" fmla="*/ 670560 w 1524000"/>
                <a:gd name="connsiteY5" fmla="*/ 1295400 h 2636520"/>
                <a:gd name="connsiteX6" fmla="*/ 1051560 w 1524000"/>
                <a:gd name="connsiteY6" fmla="*/ 1844040 h 2636520"/>
                <a:gd name="connsiteX7" fmla="*/ 1524000 w 1524000"/>
                <a:gd name="connsiteY7" fmla="*/ 2095500 h 2636520"/>
                <a:gd name="connsiteX8" fmla="*/ 1074420 w 1524000"/>
                <a:gd name="connsiteY8" fmla="*/ 1310640 h 2636520"/>
                <a:gd name="connsiteX9" fmla="*/ 754380 w 1524000"/>
                <a:gd name="connsiteY9" fmla="*/ 548640 h 2636520"/>
                <a:gd name="connsiteX10" fmla="*/ 716280 w 1524000"/>
                <a:gd name="connsiteY10" fmla="*/ 0 h 2636520"/>
                <a:gd name="connsiteX0" fmla="*/ 701040 w 1524000"/>
                <a:gd name="connsiteY0" fmla="*/ 0 h 2895600"/>
                <a:gd name="connsiteX1" fmla="*/ 266700 w 1524000"/>
                <a:gd name="connsiteY1" fmla="*/ 480060 h 2895600"/>
                <a:gd name="connsiteX2" fmla="*/ 182880 w 1524000"/>
                <a:gd name="connsiteY2" fmla="*/ 1592580 h 2895600"/>
                <a:gd name="connsiteX3" fmla="*/ 0 w 1524000"/>
                <a:gd name="connsiteY3" fmla="*/ 2895600 h 2895600"/>
                <a:gd name="connsiteX4" fmla="*/ 441960 w 1524000"/>
                <a:gd name="connsiteY4" fmla="*/ 2179320 h 2895600"/>
                <a:gd name="connsiteX5" fmla="*/ 670560 w 1524000"/>
                <a:gd name="connsiteY5" fmla="*/ 1554480 h 2895600"/>
                <a:gd name="connsiteX6" fmla="*/ 1051560 w 1524000"/>
                <a:gd name="connsiteY6" fmla="*/ 2103120 h 2895600"/>
                <a:gd name="connsiteX7" fmla="*/ 1524000 w 1524000"/>
                <a:gd name="connsiteY7" fmla="*/ 2354580 h 2895600"/>
                <a:gd name="connsiteX8" fmla="*/ 1074420 w 1524000"/>
                <a:gd name="connsiteY8" fmla="*/ 1569720 h 2895600"/>
                <a:gd name="connsiteX9" fmla="*/ 754380 w 1524000"/>
                <a:gd name="connsiteY9" fmla="*/ 807720 h 2895600"/>
                <a:gd name="connsiteX10" fmla="*/ 701040 w 1524000"/>
                <a:gd name="connsiteY10" fmla="*/ 0 h 2895600"/>
                <a:gd name="connsiteX0" fmla="*/ 701040 w 1524000"/>
                <a:gd name="connsiteY0" fmla="*/ 0 h 2895600"/>
                <a:gd name="connsiteX1" fmla="*/ 266700 w 1524000"/>
                <a:gd name="connsiteY1" fmla="*/ 480060 h 2895600"/>
                <a:gd name="connsiteX2" fmla="*/ 182880 w 1524000"/>
                <a:gd name="connsiteY2" fmla="*/ 1592580 h 2895600"/>
                <a:gd name="connsiteX3" fmla="*/ 0 w 1524000"/>
                <a:gd name="connsiteY3" fmla="*/ 2895600 h 2895600"/>
                <a:gd name="connsiteX4" fmla="*/ 441960 w 1524000"/>
                <a:gd name="connsiteY4" fmla="*/ 2179320 h 2895600"/>
                <a:gd name="connsiteX5" fmla="*/ 670560 w 1524000"/>
                <a:gd name="connsiteY5" fmla="*/ 1554480 h 2895600"/>
                <a:gd name="connsiteX6" fmla="*/ 1051560 w 1524000"/>
                <a:gd name="connsiteY6" fmla="*/ 2103120 h 2895600"/>
                <a:gd name="connsiteX7" fmla="*/ 1524000 w 1524000"/>
                <a:gd name="connsiteY7" fmla="*/ 2354580 h 2895600"/>
                <a:gd name="connsiteX8" fmla="*/ 1074420 w 1524000"/>
                <a:gd name="connsiteY8" fmla="*/ 1569720 h 2895600"/>
                <a:gd name="connsiteX9" fmla="*/ 754380 w 1524000"/>
                <a:gd name="connsiteY9" fmla="*/ 807720 h 2895600"/>
                <a:gd name="connsiteX10" fmla="*/ 701040 w 1524000"/>
                <a:gd name="connsiteY10" fmla="*/ 0 h 289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24000" h="2895600">
                  <a:moveTo>
                    <a:pt x="701040" y="0"/>
                  </a:moveTo>
                  <a:lnTo>
                    <a:pt x="266700" y="480060"/>
                  </a:lnTo>
                  <a:cubicBezTo>
                    <a:pt x="218440" y="866140"/>
                    <a:pt x="231140" y="1206500"/>
                    <a:pt x="182880" y="1592580"/>
                  </a:cubicBezTo>
                  <a:lnTo>
                    <a:pt x="0" y="2895600"/>
                  </a:lnTo>
                  <a:cubicBezTo>
                    <a:pt x="137160" y="2631440"/>
                    <a:pt x="304800" y="2443480"/>
                    <a:pt x="441960" y="2179320"/>
                  </a:cubicBezTo>
                  <a:lnTo>
                    <a:pt x="670560" y="1554480"/>
                  </a:lnTo>
                  <a:cubicBezTo>
                    <a:pt x="807720" y="1676400"/>
                    <a:pt x="914400" y="1981200"/>
                    <a:pt x="1051560" y="2103120"/>
                  </a:cubicBezTo>
                  <a:lnTo>
                    <a:pt x="1524000" y="2354580"/>
                  </a:lnTo>
                  <a:cubicBezTo>
                    <a:pt x="1384300" y="2065020"/>
                    <a:pt x="1214120" y="1859280"/>
                    <a:pt x="1074420" y="1569720"/>
                  </a:cubicBezTo>
                  <a:lnTo>
                    <a:pt x="754380" y="807720"/>
                  </a:lnTo>
                  <a:cubicBezTo>
                    <a:pt x="736600" y="538480"/>
                    <a:pt x="703580" y="360680"/>
                    <a:pt x="701040" y="0"/>
                  </a:cubicBezTo>
                  <a:close/>
                </a:path>
              </a:pathLst>
            </a:cu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顔"/>
            <p:cNvSpPr/>
            <p:nvPr/>
          </p:nvSpPr>
          <p:spPr>
            <a:xfrm rot="10198981">
              <a:off x="8255373" y="2438585"/>
              <a:ext cx="1757978" cy="2867836"/>
            </a:xfrm>
            <a:custGeom>
              <a:avLst/>
              <a:gdLst>
                <a:gd name="connsiteX0" fmla="*/ 0 w 1637129"/>
                <a:gd name="connsiteY0" fmla="*/ 2705971 h 2705971"/>
                <a:gd name="connsiteX1" fmla="*/ 954905 w 1637129"/>
                <a:gd name="connsiteY1" fmla="*/ 0 h 2705971"/>
                <a:gd name="connsiteX2" fmla="*/ 1637129 w 1637129"/>
                <a:gd name="connsiteY2" fmla="*/ 2705971 h 2705971"/>
                <a:gd name="connsiteX3" fmla="*/ 0 w 1637129"/>
                <a:gd name="connsiteY3" fmla="*/ 2705971 h 2705971"/>
                <a:gd name="connsiteX0" fmla="*/ 0 w 1637129"/>
                <a:gd name="connsiteY0" fmla="*/ 2705971 h 2705971"/>
                <a:gd name="connsiteX1" fmla="*/ 954905 w 1637129"/>
                <a:gd name="connsiteY1" fmla="*/ 0 h 2705971"/>
                <a:gd name="connsiteX2" fmla="*/ 1245640 w 1637129"/>
                <a:gd name="connsiteY2" fmla="*/ 726228 h 2705971"/>
                <a:gd name="connsiteX3" fmla="*/ 1637129 w 1637129"/>
                <a:gd name="connsiteY3" fmla="*/ 2705971 h 2705971"/>
                <a:gd name="connsiteX4" fmla="*/ 0 w 1637129"/>
                <a:gd name="connsiteY4" fmla="*/ 2705971 h 2705971"/>
                <a:gd name="connsiteX0" fmla="*/ 0 w 1637129"/>
                <a:gd name="connsiteY0" fmla="*/ 2705971 h 2705971"/>
                <a:gd name="connsiteX1" fmla="*/ 954905 w 1637129"/>
                <a:gd name="connsiteY1" fmla="*/ 0 h 2705971"/>
                <a:gd name="connsiteX2" fmla="*/ 1245640 w 1637129"/>
                <a:gd name="connsiteY2" fmla="*/ 726228 h 2705971"/>
                <a:gd name="connsiteX3" fmla="*/ 1637129 w 1637129"/>
                <a:gd name="connsiteY3" fmla="*/ 2705971 h 2705971"/>
                <a:gd name="connsiteX4" fmla="*/ 0 w 1637129"/>
                <a:gd name="connsiteY4" fmla="*/ 2705971 h 2705971"/>
                <a:gd name="connsiteX0" fmla="*/ 0 w 1637129"/>
                <a:gd name="connsiteY0" fmla="*/ 2705971 h 2705971"/>
                <a:gd name="connsiteX1" fmla="*/ 954905 w 1637129"/>
                <a:gd name="connsiteY1" fmla="*/ 0 h 2705971"/>
                <a:gd name="connsiteX2" fmla="*/ 1245640 w 1637129"/>
                <a:gd name="connsiteY2" fmla="*/ 726228 h 2705971"/>
                <a:gd name="connsiteX3" fmla="*/ 1637129 w 1637129"/>
                <a:gd name="connsiteY3" fmla="*/ 2705971 h 2705971"/>
                <a:gd name="connsiteX4" fmla="*/ 0 w 1637129"/>
                <a:gd name="connsiteY4" fmla="*/ 2705971 h 2705971"/>
                <a:gd name="connsiteX0" fmla="*/ 0 w 1637129"/>
                <a:gd name="connsiteY0" fmla="*/ 2772547 h 2772547"/>
                <a:gd name="connsiteX1" fmla="*/ 979561 w 1637129"/>
                <a:gd name="connsiteY1" fmla="*/ 0 h 2772547"/>
                <a:gd name="connsiteX2" fmla="*/ 1245640 w 1637129"/>
                <a:gd name="connsiteY2" fmla="*/ 792804 h 2772547"/>
                <a:gd name="connsiteX3" fmla="*/ 1637129 w 1637129"/>
                <a:gd name="connsiteY3" fmla="*/ 2772547 h 2772547"/>
                <a:gd name="connsiteX4" fmla="*/ 0 w 1637129"/>
                <a:gd name="connsiteY4" fmla="*/ 2772547 h 2772547"/>
                <a:gd name="connsiteX0" fmla="*/ 0 w 1637129"/>
                <a:gd name="connsiteY0" fmla="*/ 2772547 h 2772547"/>
                <a:gd name="connsiteX1" fmla="*/ 979561 w 1637129"/>
                <a:gd name="connsiteY1" fmla="*/ 0 h 2772547"/>
                <a:gd name="connsiteX2" fmla="*/ 1245640 w 1637129"/>
                <a:gd name="connsiteY2" fmla="*/ 792804 h 2772547"/>
                <a:gd name="connsiteX3" fmla="*/ 1637129 w 1637129"/>
                <a:gd name="connsiteY3" fmla="*/ 2772547 h 2772547"/>
                <a:gd name="connsiteX4" fmla="*/ 0 w 1637129"/>
                <a:gd name="connsiteY4" fmla="*/ 2772547 h 2772547"/>
                <a:gd name="connsiteX0" fmla="*/ 0 w 1666939"/>
                <a:gd name="connsiteY0" fmla="*/ 2772547 h 2772547"/>
                <a:gd name="connsiteX1" fmla="*/ 979561 w 1666939"/>
                <a:gd name="connsiteY1" fmla="*/ 0 h 2772547"/>
                <a:gd name="connsiteX2" fmla="*/ 1637129 w 1666939"/>
                <a:gd name="connsiteY2" fmla="*/ 2772547 h 2772547"/>
                <a:gd name="connsiteX3" fmla="*/ 0 w 1666939"/>
                <a:gd name="connsiteY3" fmla="*/ 2772547 h 2772547"/>
                <a:gd name="connsiteX0" fmla="*/ 0 w 1665495"/>
                <a:gd name="connsiteY0" fmla="*/ 2772547 h 2772547"/>
                <a:gd name="connsiteX1" fmla="*/ 979561 w 1665495"/>
                <a:gd name="connsiteY1" fmla="*/ 0 h 2772547"/>
                <a:gd name="connsiteX2" fmla="*/ 1637129 w 1665495"/>
                <a:gd name="connsiteY2" fmla="*/ 2772547 h 2772547"/>
                <a:gd name="connsiteX3" fmla="*/ 0 w 1665495"/>
                <a:gd name="connsiteY3" fmla="*/ 2772547 h 2772547"/>
                <a:gd name="connsiteX0" fmla="*/ 0 w 1665495"/>
                <a:gd name="connsiteY0" fmla="*/ 2772547 h 2772547"/>
                <a:gd name="connsiteX1" fmla="*/ 979561 w 1665495"/>
                <a:gd name="connsiteY1" fmla="*/ 0 h 2772547"/>
                <a:gd name="connsiteX2" fmla="*/ 1637129 w 1665495"/>
                <a:gd name="connsiteY2" fmla="*/ 2772547 h 2772547"/>
                <a:gd name="connsiteX3" fmla="*/ 0 w 1665495"/>
                <a:gd name="connsiteY3" fmla="*/ 2772547 h 2772547"/>
                <a:gd name="connsiteX0" fmla="*/ 320930 w 1986425"/>
                <a:gd name="connsiteY0" fmla="*/ 2772547 h 2772547"/>
                <a:gd name="connsiteX1" fmla="*/ 1300491 w 1986425"/>
                <a:gd name="connsiteY1" fmla="*/ 0 h 2772547"/>
                <a:gd name="connsiteX2" fmla="*/ 1958059 w 1986425"/>
                <a:gd name="connsiteY2" fmla="*/ 2772547 h 2772547"/>
                <a:gd name="connsiteX3" fmla="*/ 320930 w 1986425"/>
                <a:gd name="connsiteY3" fmla="*/ 2772547 h 2772547"/>
                <a:gd name="connsiteX0" fmla="*/ 320930 w 1986425"/>
                <a:gd name="connsiteY0" fmla="*/ 2772547 h 2901711"/>
                <a:gd name="connsiteX1" fmla="*/ 1300491 w 1986425"/>
                <a:gd name="connsiteY1" fmla="*/ 0 h 2901711"/>
                <a:gd name="connsiteX2" fmla="*/ 1958059 w 1986425"/>
                <a:gd name="connsiteY2" fmla="*/ 2772547 h 2901711"/>
                <a:gd name="connsiteX3" fmla="*/ 320930 w 1986425"/>
                <a:gd name="connsiteY3" fmla="*/ 2772547 h 2901711"/>
                <a:gd name="connsiteX0" fmla="*/ 320930 w 1986425"/>
                <a:gd name="connsiteY0" fmla="*/ 2772547 h 2976016"/>
                <a:gd name="connsiteX1" fmla="*/ 1300491 w 1986425"/>
                <a:gd name="connsiteY1" fmla="*/ 0 h 2976016"/>
                <a:gd name="connsiteX2" fmla="*/ 1958059 w 1986425"/>
                <a:gd name="connsiteY2" fmla="*/ 2772547 h 2976016"/>
                <a:gd name="connsiteX3" fmla="*/ 320930 w 1986425"/>
                <a:gd name="connsiteY3" fmla="*/ 2772547 h 2976016"/>
                <a:gd name="connsiteX0" fmla="*/ 320930 w 1757978"/>
                <a:gd name="connsiteY0" fmla="*/ 2772547 h 2871511"/>
                <a:gd name="connsiteX1" fmla="*/ 1300491 w 1757978"/>
                <a:gd name="connsiteY1" fmla="*/ 0 h 2871511"/>
                <a:gd name="connsiteX2" fmla="*/ 1715340 w 1757978"/>
                <a:gd name="connsiteY2" fmla="*/ 2394363 h 2871511"/>
                <a:gd name="connsiteX3" fmla="*/ 320930 w 1757978"/>
                <a:gd name="connsiteY3" fmla="*/ 2772547 h 2871511"/>
                <a:gd name="connsiteX0" fmla="*/ 320930 w 1757978"/>
                <a:gd name="connsiteY0" fmla="*/ 2772547 h 2867836"/>
                <a:gd name="connsiteX1" fmla="*/ 1300491 w 1757978"/>
                <a:gd name="connsiteY1" fmla="*/ 0 h 2867836"/>
                <a:gd name="connsiteX2" fmla="*/ 1715340 w 1757978"/>
                <a:gd name="connsiteY2" fmla="*/ 2394363 h 2867836"/>
                <a:gd name="connsiteX3" fmla="*/ 320930 w 1757978"/>
                <a:gd name="connsiteY3" fmla="*/ 2772547 h 2867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7978" h="2867836">
                  <a:moveTo>
                    <a:pt x="320930" y="2772547"/>
                  </a:moveTo>
                  <a:cubicBezTo>
                    <a:pt x="-166605" y="1930267"/>
                    <a:pt x="-278182" y="967391"/>
                    <a:pt x="1300491" y="0"/>
                  </a:cubicBezTo>
                  <a:cubicBezTo>
                    <a:pt x="1536880" y="315974"/>
                    <a:pt x="1878600" y="1932272"/>
                    <a:pt x="1715340" y="2394363"/>
                  </a:cubicBezTo>
                  <a:cubicBezTo>
                    <a:pt x="1517209" y="2616965"/>
                    <a:pt x="1015204" y="3063168"/>
                    <a:pt x="320930" y="2772547"/>
                  </a:cubicBezTo>
                  <a:close/>
                </a:path>
              </a:pathLst>
            </a:custGeom>
            <a:solidFill>
              <a:srgbClr val="FBEAC5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左まゆ"/>
            <p:cNvSpPr/>
            <p:nvPr/>
          </p:nvSpPr>
          <p:spPr>
            <a:xfrm rot="489477">
              <a:off x="8956592" y="2725689"/>
              <a:ext cx="628650" cy="782954"/>
            </a:xfrm>
            <a:custGeom>
              <a:avLst/>
              <a:gdLst>
                <a:gd name="connsiteX0" fmla="*/ 0 w 628650"/>
                <a:gd name="connsiteY0" fmla="*/ 428625 h 628650"/>
                <a:gd name="connsiteX1" fmla="*/ 123825 w 628650"/>
                <a:gd name="connsiteY1" fmla="*/ 628650 h 628650"/>
                <a:gd name="connsiteX2" fmla="*/ 628650 w 628650"/>
                <a:gd name="connsiteY2" fmla="*/ 190500 h 628650"/>
                <a:gd name="connsiteX3" fmla="*/ 533400 w 628650"/>
                <a:gd name="connsiteY3" fmla="*/ 0 h 628650"/>
                <a:gd name="connsiteX4" fmla="*/ 95250 w 628650"/>
                <a:gd name="connsiteY4" fmla="*/ 485775 h 628650"/>
                <a:gd name="connsiteX5" fmla="*/ 0 w 628650"/>
                <a:gd name="connsiteY5" fmla="*/ 428625 h 62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28650" h="628650">
                  <a:moveTo>
                    <a:pt x="0" y="428625"/>
                  </a:moveTo>
                  <a:lnTo>
                    <a:pt x="123825" y="628650"/>
                  </a:lnTo>
                  <a:lnTo>
                    <a:pt x="628650" y="190500"/>
                  </a:lnTo>
                  <a:lnTo>
                    <a:pt x="533400" y="0"/>
                  </a:lnTo>
                  <a:lnTo>
                    <a:pt x="95250" y="485775"/>
                  </a:lnTo>
                  <a:lnTo>
                    <a:pt x="0" y="42862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右まゆ"/>
            <p:cNvSpPr/>
            <p:nvPr/>
          </p:nvSpPr>
          <p:spPr>
            <a:xfrm>
              <a:off x="8222700" y="3061341"/>
              <a:ext cx="514350" cy="457200"/>
            </a:xfrm>
            <a:custGeom>
              <a:avLst/>
              <a:gdLst>
                <a:gd name="connsiteX0" fmla="*/ 0 w 514350"/>
                <a:gd name="connsiteY0" fmla="*/ 38100 h 457200"/>
                <a:gd name="connsiteX1" fmla="*/ 485775 w 514350"/>
                <a:gd name="connsiteY1" fmla="*/ 457200 h 457200"/>
                <a:gd name="connsiteX2" fmla="*/ 514350 w 514350"/>
                <a:gd name="connsiteY2" fmla="*/ 238125 h 457200"/>
                <a:gd name="connsiteX3" fmla="*/ 485775 w 514350"/>
                <a:gd name="connsiteY3" fmla="*/ 314325 h 457200"/>
                <a:gd name="connsiteX4" fmla="*/ 123825 w 514350"/>
                <a:gd name="connsiteY4" fmla="*/ 0 h 457200"/>
                <a:gd name="connsiteX5" fmla="*/ 0 w 514350"/>
                <a:gd name="connsiteY5" fmla="*/ 381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14350" h="457200">
                  <a:moveTo>
                    <a:pt x="0" y="38100"/>
                  </a:moveTo>
                  <a:lnTo>
                    <a:pt x="485775" y="457200"/>
                  </a:lnTo>
                  <a:lnTo>
                    <a:pt x="514350" y="238125"/>
                  </a:lnTo>
                  <a:lnTo>
                    <a:pt x="485775" y="314325"/>
                  </a:lnTo>
                  <a:lnTo>
                    <a:pt x="123825" y="0"/>
                  </a:lnTo>
                  <a:lnTo>
                    <a:pt x="0" y="381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髪"/>
            <p:cNvSpPr/>
            <p:nvPr/>
          </p:nvSpPr>
          <p:spPr>
            <a:xfrm>
              <a:off x="7622625" y="1397641"/>
              <a:ext cx="2768600" cy="2743200"/>
            </a:xfrm>
            <a:custGeom>
              <a:avLst/>
              <a:gdLst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77900 w 2768600"/>
                <a:gd name="connsiteY13" fmla="*/ 19240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295400 w 2768600"/>
                <a:gd name="connsiteY26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77900 w 2768600"/>
                <a:gd name="connsiteY13" fmla="*/ 19240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295400 w 2768600"/>
                <a:gd name="connsiteY26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77900 w 2768600"/>
                <a:gd name="connsiteY13" fmla="*/ 19240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295400 w 2768600"/>
                <a:gd name="connsiteY26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77900 w 2768600"/>
                <a:gd name="connsiteY13" fmla="*/ 19240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431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295400 w 2768600"/>
                <a:gd name="connsiteY26" fmla="*/ 292100 h 274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768600" h="2743200">
                  <a:moveTo>
                    <a:pt x="1295400" y="292100"/>
                  </a:moveTo>
                  <a:cubicBezTo>
                    <a:pt x="1185333" y="162983"/>
                    <a:pt x="656167" y="148167"/>
                    <a:pt x="450850" y="323850"/>
                  </a:cubicBezTo>
                  <a:cubicBezTo>
                    <a:pt x="584200" y="357717"/>
                    <a:pt x="768350" y="347133"/>
                    <a:pt x="850900" y="425450"/>
                  </a:cubicBezTo>
                  <a:cubicBezTo>
                    <a:pt x="554567" y="537633"/>
                    <a:pt x="162983" y="630767"/>
                    <a:pt x="0" y="1143000"/>
                  </a:cubicBezTo>
                  <a:cubicBezTo>
                    <a:pt x="169333" y="1054100"/>
                    <a:pt x="332317" y="908050"/>
                    <a:pt x="508000" y="876300"/>
                  </a:cubicBezTo>
                  <a:cubicBezTo>
                    <a:pt x="234950" y="1149350"/>
                    <a:pt x="57150" y="1428750"/>
                    <a:pt x="12700" y="1695450"/>
                  </a:cubicBezTo>
                  <a:lnTo>
                    <a:pt x="260350" y="1466850"/>
                  </a:lnTo>
                  <a:cubicBezTo>
                    <a:pt x="213783" y="1651000"/>
                    <a:pt x="116417" y="1765300"/>
                    <a:pt x="120650" y="2019300"/>
                  </a:cubicBezTo>
                  <a:cubicBezTo>
                    <a:pt x="234950" y="1788583"/>
                    <a:pt x="330200" y="1659467"/>
                    <a:pt x="558800" y="1517650"/>
                  </a:cubicBezTo>
                  <a:cubicBezTo>
                    <a:pt x="408517" y="1778000"/>
                    <a:pt x="359833" y="2019300"/>
                    <a:pt x="317500" y="2260600"/>
                  </a:cubicBezTo>
                  <a:lnTo>
                    <a:pt x="838200" y="1536700"/>
                  </a:lnTo>
                  <a:lnTo>
                    <a:pt x="749300" y="2044700"/>
                  </a:lnTo>
                  <a:lnTo>
                    <a:pt x="990600" y="1403350"/>
                  </a:lnTo>
                  <a:cubicBezTo>
                    <a:pt x="1011767" y="1488017"/>
                    <a:pt x="982133" y="1750483"/>
                    <a:pt x="977900" y="1924050"/>
                  </a:cubicBezTo>
                  <a:lnTo>
                    <a:pt x="1308100" y="1193800"/>
                  </a:lnTo>
                  <a:cubicBezTo>
                    <a:pt x="1405467" y="1543050"/>
                    <a:pt x="1483783" y="1644650"/>
                    <a:pt x="1619250" y="1822450"/>
                  </a:cubicBezTo>
                  <a:lnTo>
                    <a:pt x="1517650" y="1397000"/>
                  </a:lnTo>
                  <a:lnTo>
                    <a:pt x="1936750" y="1879600"/>
                  </a:lnTo>
                  <a:cubicBezTo>
                    <a:pt x="1926167" y="1799167"/>
                    <a:pt x="1845733" y="1686983"/>
                    <a:pt x="1905000" y="1638300"/>
                  </a:cubicBezTo>
                  <a:cubicBezTo>
                    <a:pt x="2021417" y="1735667"/>
                    <a:pt x="2074333" y="1845733"/>
                    <a:pt x="2159000" y="1949450"/>
                  </a:cubicBezTo>
                  <a:lnTo>
                    <a:pt x="2260600" y="2743200"/>
                  </a:lnTo>
                  <a:lnTo>
                    <a:pt x="2343150" y="1936750"/>
                  </a:lnTo>
                  <a:lnTo>
                    <a:pt x="2768600" y="1492250"/>
                  </a:lnTo>
                  <a:cubicBezTo>
                    <a:pt x="2766483" y="1193800"/>
                    <a:pt x="2732617" y="920750"/>
                    <a:pt x="2686050" y="635000"/>
                  </a:cubicBezTo>
                  <a:cubicBezTo>
                    <a:pt x="2544233" y="444500"/>
                    <a:pt x="2491317" y="222250"/>
                    <a:pt x="1993900" y="158750"/>
                  </a:cubicBezTo>
                  <a:cubicBezTo>
                    <a:pt x="2027767" y="105833"/>
                    <a:pt x="2010833" y="84667"/>
                    <a:pt x="2095500" y="0"/>
                  </a:cubicBezTo>
                  <a:cubicBezTo>
                    <a:pt x="1439333" y="15875"/>
                    <a:pt x="1385358" y="257175"/>
                    <a:pt x="1295400" y="292100"/>
                  </a:cubicBezTo>
                  <a:close/>
                </a:path>
              </a:pathLst>
            </a:cu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耳"/>
            <p:cNvSpPr/>
            <p:nvPr/>
          </p:nvSpPr>
          <p:spPr>
            <a:xfrm>
              <a:off x="9911554" y="3315341"/>
              <a:ext cx="251267" cy="792938"/>
            </a:xfrm>
            <a:custGeom>
              <a:avLst/>
              <a:gdLst>
                <a:gd name="connsiteX0" fmla="*/ 25400 w 228600"/>
                <a:gd name="connsiteY0" fmla="*/ 19050 h 806450"/>
                <a:gd name="connsiteX1" fmla="*/ 95250 w 228600"/>
                <a:gd name="connsiteY1" fmla="*/ 0 h 806450"/>
                <a:gd name="connsiteX2" fmla="*/ 228600 w 228600"/>
                <a:gd name="connsiteY2" fmla="*/ 450850 h 806450"/>
                <a:gd name="connsiteX3" fmla="*/ 69850 w 228600"/>
                <a:gd name="connsiteY3" fmla="*/ 806450 h 806450"/>
                <a:gd name="connsiteX4" fmla="*/ 0 w 228600"/>
                <a:gd name="connsiteY4" fmla="*/ 768350 h 806450"/>
                <a:gd name="connsiteX5" fmla="*/ 25400 w 228600"/>
                <a:gd name="connsiteY5" fmla="*/ 19050 h 806450"/>
                <a:gd name="connsiteX0" fmla="*/ 25400 w 228600"/>
                <a:gd name="connsiteY0" fmla="*/ 19050 h 806450"/>
                <a:gd name="connsiteX1" fmla="*/ 95250 w 228600"/>
                <a:gd name="connsiteY1" fmla="*/ 0 h 806450"/>
                <a:gd name="connsiteX2" fmla="*/ 203200 w 228600"/>
                <a:gd name="connsiteY2" fmla="*/ 158750 h 806450"/>
                <a:gd name="connsiteX3" fmla="*/ 228600 w 228600"/>
                <a:gd name="connsiteY3" fmla="*/ 450850 h 806450"/>
                <a:gd name="connsiteX4" fmla="*/ 69850 w 228600"/>
                <a:gd name="connsiteY4" fmla="*/ 806450 h 806450"/>
                <a:gd name="connsiteX5" fmla="*/ 0 w 228600"/>
                <a:gd name="connsiteY5" fmla="*/ 768350 h 806450"/>
                <a:gd name="connsiteX6" fmla="*/ 25400 w 228600"/>
                <a:gd name="connsiteY6" fmla="*/ 19050 h 806450"/>
                <a:gd name="connsiteX0" fmla="*/ 25400 w 228600"/>
                <a:gd name="connsiteY0" fmla="*/ 19050 h 806450"/>
                <a:gd name="connsiteX1" fmla="*/ 95250 w 228600"/>
                <a:gd name="connsiteY1" fmla="*/ 0 h 806450"/>
                <a:gd name="connsiteX2" fmla="*/ 203200 w 228600"/>
                <a:gd name="connsiteY2" fmla="*/ 158750 h 806450"/>
                <a:gd name="connsiteX3" fmla="*/ 228600 w 228600"/>
                <a:gd name="connsiteY3" fmla="*/ 450850 h 806450"/>
                <a:gd name="connsiteX4" fmla="*/ 69850 w 228600"/>
                <a:gd name="connsiteY4" fmla="*/ 806450 h 806450"/>
                <a:gd name="connsiteX5" fmla="*/ 0 w 228600"/>
                <a:gd name="connsiteY5" fmla="*/ 768350 h 806450"/>
                <a:gd name="connsiteX6" fmla="*/ 25400 w 228600"/>
                <a:gd name="connsiteY6" fmla="*/ 19050 h 806450"/>
                <a:gd name="connsiteX0" fmla="*/ 25400 w 228600"/>
                <a:gd name="connsiteY0" fmla="*/ 19050 h 806450"/>
                <a:gd name="connsiteX1" fmla="*/ 95250 w 228600"/>
                <a:gd name="connsiteY1" fmla="*/ 0 h 806450"/>
                <a:gd name="connsiteX2" fmla="*/ 203200 w 228600"/>
                <a:gd name="connsiteY2" fmla="*/ 158750 h 806450"/>
                <a:gd name="connsiteX3" fmla="*/ 228600 w 228600"/>
                <a:gd name="connsiteY3" fmla="*/ 450850 h 806450"/>
                <a:gd name="connsiteX4" fmla="*/ 69850 w 228600"/>
                <a:gd name="connsiteY4" fmla="*/ 806450 h 806450"/>
                <a:gd name="connsiteX5" fmla="*/ 0 w 228600"/>
                <a:gd name="connsiteY5" fmla="*/ 768350 h 806450"/>
                <a:gd name="connsiteX6" fmla="*/ 25400 w 228600"/>
                <a:gd name="connsiteY6" fmla="*/ 19050 h 806450"/>
                <a:gd name="connsiteX0" fmla="*/ 57150 w 260350"/>
                <a:gd name="connsiteY0" fmla="*/ 19050 h 806450"/>
                <a:gd name="connsiteX1" fmla="*/ 127000 w 260350"/>
                <a:gd name="connsiteY1" fmla="*/ 0 h 806450"/>
                <a:gd name="connsiteX2" fmla="*/ 234950 w 260350"/>
                <a:gd name="connsiteY2" fmla="*/ 158750 h 806450"/>
                <a:gd name="connsiteX3" fmla="*/ 260350 w 260350"/>
                <a:gd name="connsiteY3" fmla="*/ 450850 h 806450"/>
                <a:gd name="connsiteX4" fmla="*/ 101600 w 260350"/>
                <a:gd name="connsiteY4" fmla="*/ 806450 h 806450"/>
                <a:gd name="connsiteX5" fmla="*/ 0 w 260350"/>
                <a:gd name="connsiteY5" fmla="*/ 711200 h 806450"/>
                <a:gd name="connsiteX6" fmla="*/ 57150 w 260350"/>
                <a:gd name="connsiteY6" fmla="*/ 19050 h 806450"/>
                <a:gd name="connsiteX0" fmla="*/ 57150 w 260350"/>
                <a:gd name="connsiteY0" fmla="*/ 19050 h 806450"/>
                <a:gd name="connsiteX1" fmla="*/ 127000 w 260350"/>
                <a:gd name="connsiteY1" fmla="*/ 0 h 806450"/>
                <a:gd name="connsiteX2" fmla="*/ 234950 w 260350"/>
                <a:gd name="connsiteY2" fmla="*/ 158750 h 806450"/>
                <a:gd name="connsiteX3" fmla="*/ 260350 w 260350"/>
                <a:gd name="connsiteY3" fmla="*/ 450850 h 806450"/>
                <a:gd name="connsiteX4" fmla="*/ 101600 w 260350"/>
                <a:gd name="connsiteY4" fmla="*/ 806450 h 806450"/>
                <a:gd name="connsiteX5" fmla="*/ 0 w 260350"/>
                <a:gd name="connsiteY5" fmla="*/ 711200 h 806450"/>
                <a:gd name="connsiteX6" fmla="*/ 57150 w 260350"/>
                <a:gd name="connsiteY6" fmla="*/ 19050 h 806450"/>
                <a:gd name="connsiteX0" fmla="*/ 57150 w 260350"/>
                <a:gd name="connsiteY0" fmla="*/ 19050 h 806450"/>
                <a:gd name="connsiteX1" fmla="*/ 127000 w 260350"/>
                <a:gd name="connsiteY1" fmla="*/ 0 h 806450"/>
                <a:gd name="connsiteX2" fmla="*/ 234950 w 260350"/>
                <a:gd name="connsiteY2" fmla="*/ 158750 h 806450"/>
                <a:gd name="connsiteX3" fmla="*/ 260350 w 260350"/>
                <a:gd name="connsiteY3" fmla="*/ 450850 h 806450"/>
                <a:gd name="connsiteX4" fmla="*/ 101600 w 260350"/>
                <a:gd name="connsiteY4" fmla="*/ 806450 h 806450"/>
                <a:gd name="connsiteX5" fmla="*/ 0 w 260350"/>
                <a:gd name="connsiteY5" fmla="*/ 711200 h 806450"/>
                <a:gd name="connsiteX6" fmla="*/ 57150 w 260350"/>
                <a:gd name="connsiteY6" fmla="*/ 19050 h 806450"/>
                <a:gd name="connsiteX0" fmla="*/ 57150 w 260350"/>
                <a:gd name="connsiteY0" fmla="*/ 19050 h 806450"/>
                <a:gd name="connsiteX1" fmla="*/ 127000 w 260350"/>
                <a:gd name="connsiteY1" fmla="*/ 0 h 806450"/>
                <a:gd name="connsiteX2" fmla="*/ 234950 w 260350"/>
                <a:gd name="connsiteY2" fmla="*/ 158750 h 806450"/>
                <a:gd name="connsiteX3" fmla="*/ 260350 w 260350"/>
                <a:gd name="connsiteY3" fmla="*/ 450850 h 806450"/>
                <a:gd name="connsiteX4" fmla="*/ 101600 w 260350"/>
                <a:gd name="connsiteY4" fmla="*/ 806450 h 806450"/>
                <a:gd name="connsiteX5" fmla="*/ 0 w 260350"/>
                <a:gd name="connsiteY5" fmla="*/ 711200 h 806450"/>
                <a:gd name="connsiteX6" fmla="*/ 57150 w 260350"/>
                <a:gd name="connsiteY6" fmla="*/ 19050 h 806450"/>
                <a:gd name="connsiteX0" fmla="*/ 57150 w 234950"/>
                <a:gd name="connsiteY0" fmla="*/ 19050 h 806450"/>
                <a:gd name="connsiteX1" fmla="*/ 127000 w 234950"/>
                <a:gd name="connsiteY1" fmla="*/ 0 h 806450"/>
                <a:gd name="connsiteX2" fmla="*/ 234950 w 234950"/>
                <a:gd name="connsiteY2" fmla="*/ 158750 h 806450"/>
                <a:gd name="connsiteX3" fmla="*/ 101600 w 234950"/>
                <a:gd name="connsiteY3" fmla="*/ 806450 h 806450"/>
                <a:gd name="connsiteX4" fmla="*/ 0 w 234950"/>
                <a:gd name="connsiteY4" fmla="*/ 711200 h 806450"/>
                <a:gd name="connsiteX5" fmla="*/ 57150 w 234950"/>
                <a:gd name="connsiteY5" fmla="*/ 19050 h 806450"/>
                <a:gd name="connsiteX0" fmla="*/ 57150 w 255102"/>
                <a:gd name="connsiteY0" fmla="*/ 19050 h 806450"/>
                <a:gd name="connsiteX1" fmla="*/ 127000 w 255102"/>
                <a:gd name="connsiteY1" fmla="*/ 0 h 806450"/>
                <a:gd name="connsiteX2" fmla="*/ 234950 w 255102"/>
                <a:gd name="connsiteY2" fmla="*/ 158750 h 806450"/>
                <a:gd name="connsiteX3" fmla="*/ 101600 w 255102"/>
                <a:gd name="connsiteY3" fmla="*/ 806450 h 806450"/>
                <a:gd name="connsiteX4" fmla="*/ 0 w 255102"/>
                <a:gd name="connsiteY4" fmla="*/ 711200 h 806450"/>
                <a:gd name="connsiteX5" fmla="*/ 57150 w 255102"/>
                <a:gd name="connsiteY5" fmla="*/ 19050 h 806450"/>
                <a:gd name="connsiteX0" fmla="*/ 57150 w 260841"/>
                <a:gd name="connsiteY0" fmla="*/ 19050 h 806450"/>
                <a:gd name="connsiteX1" fmla="*/ 127000 w 260841"/>
                <a:gd name="connsiteY1" fmla="*/ 0 h 806450"/>
                <a:gd name="connsiteX2" fmla="*/ 234950 w 260841"/>
                <a:gd name="connsiteY2" fmla="*/ 158750 h 806450"/>
                <a:gd name="connsiteX3" fmla="*/ 101600 w 260841"/>
                <a:gd name="connsiteY3" fmla="*/ 806450 h 806450"/>
                <a:gd name="connsiteX4" fmla="*/ 0 w 260841"/>
                <a:gd name="connsiteY4" fmla="*/ 711200 h 806450"/>
                <a:gd name="connsiteX5" fmla="*/ 57150 w 260841"/>
                <a:gd name="connsiteY5" fmla="*/ 19050 h 806450"/>
                <a:gd name="connsiteX0" fmla="*/ 57150 w 254683"/>
                <a:gd name="connsiteY0" fmla="*/ 19050 h 808538"/>
                <a:gd name="connsiteX1" fmla="*/ 127000 w 254683"/>
                <a:gd name="connsiteY1" fmla="*/ 0 h 808538"/>
                <a:gd name="connsiteX2" fmla="*/ 234950 w 254683"/>
                <a:gd name="connsiteY2" fmla="*/ 158750 h 808538"/>
                <a:gd name="connsiteX3" fmla="*/ 101600 w 254683"/>
                <a:gd name="connsiteY3" fmla="*/ 806450 h 808538"/>
                <a:gd name="connsiteX4" fmla="*/ 0 w 254683"/>
                <a:gd name="connsiteY4" fmla="*/ 711200 h 808538"/>
                <a:gd name="connsiteX5" fmla="*/ 57150 w 254683"/>
                <a:gd name="connsiteY5" fmla="*/ 19050 h 808538"/>
                <a:gd name="connsiteX0" fmla="*/ 57150 w 234950"/>
                <a:gd name="connsiteY0" fmla="*/ 19050 h 712058"/>
                <a:gd name="connsiteX1" fmla="*/ 127000 w 234950"/>
                <a:gd name="connsiteY1" fmla="*/ 0 h 712058"/>
                <a:gd name="connsiteX2" fmla="*/ 234950 w 234950"/>
                <a:gd name="connsiteY2" fmla="*/ 158750 h 712058"/>
                <a:gd name="connsiteX3" fmla="*/ 0 w 234950"/>
                <a:gd name="connsiteY3" fmla="*/ 711200 h 712058"/>
                <a:gd name="connsiteX4" fmla="*/ 57150 w 234950"/>
                <a:gd name="connsiteY4" fmla="*/ 19050 h 712058"/>
                <a:gd name="connsiteX0" fmla="*/ 57150 w 234996"/>
                <a:gd name="connsiteY0" fmla="*/ 19050 h 792938"/>
                <a:gd name="connsiteX1" fmla="*/ 127000 w 234996"/>
                <a:gd name="connsiteY1" fmla="*/ 0 h 792938"/>
                <a:gd name="connsiteX2" fmla="*/ 234950 w 234996"/>
                <a:gd name="connsiteY2" fmla="*/ 158750 h 792938"/>
                <a:gd name="connsiteX3" fmla="*/ 155821 w 234996"/>
                <a:gd name="connsiteY3" fmla="*/ 742950 h 792938"/>
                <a:gd name="connsiteX4" fmla="*/ 0 w 234996"/>
                <a:gd name="connsiteY4" fmla="*/ 711200 h 792938"/>
                <a:gd name="connsiteX5" fmla="*/ 57150 w 234996"/>
                <a:gd name="connsiteY5" fmla="*/ 19050 h 792938"/>
                <a:gd name="connsiteX0" fmla="*/ 57150 w 251267"/>
                <a:gd name="connsiteY0" fmla="*/ 19050 h 792938"/>
                <a:gd name="connsiteX1" fmla="*/ 127000 w 251267"/>
                <a:gd name="connsiteY1" fmla="*/ 0 h 792938"/>
                <a:gd name="connsiteX2" fmla="*/ 234950 w 251267"/>
                <a:gd name="connsiteY2" fmla="*/ 158750 h 792938"/>
                <a:gd name="connsiteX3" fmla="*/ 155821 w 251267"/>
                <a:gd name="connsiteY3" fmla="*/ 742950 h 792938"/>
                <a:gd name="connsiteX4" fmla="*/ 0 w 251267"/>
                <a:gd name="connsiteY4" fmla="*/ 711200 h 792938"/>
                <a:gd name="connsiteX5" fmla="*/ 57150 w 251267"/>
                <a:gd name="connsiteY5" fmla="*/ 19050 h 792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1267" h="792938">
                  <a:moveTo>
                    <a:pt x="57150" y="19050"/>
                  </a:moveTo>
                  <a:lnTo>
                    <a:pt x="127000" y="0"/>
                  </a:lnTo>
                  <a:cubicBezTo>
                    <a:pt x="224367" y="59267"/>
                    <a:pt x="213783" y="86783"/>
                    <a:pt x="234950" y="158750"/>
                  </a:cubicBezTo>
                  <a:cubicBezTo>
                    <a:pt x="236578" y="236008"/>
                    <a:pt x="302929" y="434975"/>
                    <a:pt x="155821" y="742950"/>
                  </a:cubicBezTo>
                  <a:cubicBezTo>
                    <a:pt x="116663" y="835025"/>
                    <a:pt x="13270" y="785283"/>
                    <a:pt x="0" y="711200"/>
                  </a:cubicBezTo>
                  <a:lnTo>
                    <a:pt x="57150" y="19050"/>
                  </a:lnTo>
                  <a:close/>
                </a:path>
              </a:pathLst>
            </a:custGeom>
            <a:solidFill>
              <a:srgbClr val="FBEAC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サングラス"/>
            <p:cNvGrpSpPr/>
            <p:nvPr/>
          </p:nvGrpSpPr>
          <p:grpSpPr>
            <a:xfrm>
              <a:off x="8140321" y="3282779"/>
              <a:ext cx="2090855" cy="632972"/>
              <a:chOff x="1952367" y="1669061"/>
              <a:chExt cx="2090855" cy="632972"/>
            </a:xfrm>
          </p:grpSpPr>
          <p:sp>
            <p:nvSpPr>
              <p:cNvPr id="41" name="片側の 2 つの角を切り取った四角形 9"/>
              <p:cNvSpPr/>
              <p:nvPr/>
            </p:nvSpPr>
            <p:spPr>
              <a:xfrm rot="10800000">
                <a:off x="1952367" y="1755142"/>
                <a:ext cx="644116" cy="546891"/>
              </a:xfrm>
              <a:custGeom>
                <a:avLst/>
                <a:gdLst>
                  <a:gd name="connsiteX0" fmla="*/ 91018 w 674051"/>
                  <a:gd name="connsiteY0" fmla="*/ 0 h 546100"/>
                  <a:gd name="connsiteX1" fmla="*/ 583033 w 674051"/>
                  <a:gd name="connsiteY1" fmla="*/ 0 h 546100"/>
                  <a:gd name="connsiteX2" fmla="*/ 674051 w 674051"/>
                  <a:gd name="connsiteY2" fmla="*/ 91018 h 546100"/>
                  <a:gd name="connsiteX3" fmla="*/ 674051 w 674051"/>
                  <a:gd name="connsiteY3" fmla="*/ 546100 h 546100"/>
                  <a:gd name="connsiteX4" fmla="*/ 674051 w 674051"/>
                  <a:gd name="connsiteY4" fmla="*/ 546100 h 546100"/>
                  <a:gd name="connsiteX5" fmla="*/ 0 w 674051"/>
                  <a:gd name="connsiteY5" fmla="*/ 546100 h 546100"/>
                  <a:gd name="connsiteX6" fmla="*/ 0 w 674051"/>
                  <a:gd name="connsiteY6" fmla="*/ 546100 h 546100"/>
                  <a:gd name="connsiteX7" fmla="*/ 0 w 674051"/>
                  <a:gd name="connsiteY7" fmla="*/ 91018 h 546100"/>
                  <a:gd name="connsiteX8" fmla="*/ 91018 w 674051"/>
                  <a:gd name="connsiteY8" fmla="*/ 0 h 546100"/>
                  <a:gd name="connsiteX0" fmla="*/ 91018 w 680793"/>
                  <a:gd name="connsiteY0" fmla="*/ 0 h 546100"/>
                  <a:gd name="connsiteX1" fmla="*/ 583033 w 680793"/>
                  <a:gd name="connsiteY1" fmla="*/ 0 h 546100"/>
                  <a:gd name="connsiteX2" fmla="*/ 674051 w 680793"/>
                  <a:gd name="connsiteY2" fmla="*/ 91018 h 546100"/>
                  <a:gd name="connsiteX3" fmla="*/ 674051 w 680793"/>
                  <a:gd name="connsiteY3" fmla="*/ 546100 h 546100"/>
                  <a:gd name="connsiteX4" fmla="*/ 674051 w 680793"/>
                  <a:gd name="connsiteY4" fmla="*/ 546100 h 546100"/>
                  <a:gd name="connsiteX5" fmla="*/ 0 w 680793"/>
                  <a:gd name="connsiteY5" fmla="*/ 546100 h 546100"/>
                  <a:gd name="connsiteX6" fmla="*/ 0 w 680793"/>
                  <a:gd name="connsiteY6" fmla="*/ 546100 h 546100"/>
                  <a:gd name="connsiteX7" fmla="*/ 0 w 680793"/>
                  <a:gd name="connsiteY7" fmla="*/ 91018 h 546100"/>
                  <a:gd name="connsiteX8" fmla="*/ 91018 w 680793"/>
                  <a:gd name="connsiteY8" fmla="*/ 0 h 546100"/>
                  <a:gd name="connsiteX0" fmla="*/ 91018 w 680793"/>
                  <a:gd name="connsiteY0" fmla="*/ 11377 h 557477"/>
                  <a:gd name="connsiteX1" fmla="*/ 583033 w 680793"/>
                  <a:gd name="connsiteY1" fmla="*/ 11377 h 557477"/>
                  <a:gd name="connsiteX2" fmla="*/ 674051 w 680793"/>
                  <a:gd name="connsiteY2" fmla="*/ 102395 h 557477"/>
                  <a:gd name="connsiteX3" fmla="*/ 674051 w 680793"/>
                  <a:gd name="connsiteY3" fmla="*/ 557477 h 557477"/>
                  <a:gd name="connsiteX4" fmla="*/ 674051 w 680793"/>
                  <a:gd name="connsiteY4" fmla="*/ 557477 h 557477"/>
                  <a:gd name="connsiteX5" fmla="*/ 0 w 680793"/>
                  <a:gd name="connsiteY5" fmla="*/ 557477 h 557477"/>
                  <a:gd name="connsiteX6" fmla="*/ 0 w 680793"/>
                  <a:gd name="connsiteY6" fmla="*/ 557477 h 557477"/>
                  <a:gd name="connsiteX7" fmla="*/ 0 w 680793"/>
                  <a:gd name="connsiteY7" fmla="*/ 102395 h 557477"/>
                  <a:gd name="connsiteX8" fmla="*/ 91018 w 680793"/>
                  <a:gd name="connsiteY8" fmla="*/ 11377 h 557477"/>
                  <a:gd name="connsiteX0" fmla="*/ 91018 w 680793"/>
                  <a:gd name="connsiteY0" fmla="*/ 17546 h 563646"/>
                  <a:gd name="connsiteX1" fmla="*/ 583033 w 680793"/>
                  <a:gd name="connsiteY1" fmla="*/ 17546 h 563646"/>
                  <a:gd name="connsiteX2" fmla="*/ 674051 w 680793"/>
                  <a:gd name="connsiteY2" fmla="*/ 108564 h 563646"/>
                  <a:gd name="connsiteX3" fmla="*/ 674051 w 680793"/>
                  <a:gd name="connsiteY3" fmla="*/ 563646 h 563646"/>
                  <a:gd name="connsiteX4" fmla="*/ 674051 w 680793"/>
                  <a:gd name="connsiteY4" fmla="*/ 563646 h 563646"/>
                  <a:gd name="connsiteX5" fmla="*/ 0 w 680793"/>
                  <a:gd name="connsiteY5" fmla="*/ 563646 h 563646"/>
                  <a:gd name="connsiteX6" fmla="*/ 0 w 680793"/>
                  <a:gd name="connsiteY6" fmla="*/ 563646 h 563646"/>
                  <a:gd name="connsiteX7" fmla="*/ 0 w 680793"/>
                  <a:gd name="connsiteY7" fmla="*/ 108564 h 563646"/>
                  <a:gd name="connsiteX8" fmla="*/ 91018 w 680793"/>
                  <a:gd name="connsiteY8" fmla="*/ 17546 h 563646"/>
                  <a:gd name="connsiteX0" fmla="*/ 91018 w 680793"/>
                  <a:gd name="connsiteY0" fmla="*/ 18624 h 564724"/>
                  <a:gd name="connsiteX1" fmla="*/ 583033 w 680793"/>
                  <a:gd name="connsiteY1" fmla="*/ 18624 h 564724"/>
                  <a:gd name="connsiteX2" fmla="*/ 674051 w 680793"/>
                  <a:gd name="connsiteY2" fmla="*/ 216322 h 564724"/>
                  <a:gd name="connsiteX3" fmla="*/ 674051 w 680793"/>
                  <a:gd name="connsiteY3" fmla="*/ 564724 h 564724"/>
                  <a:gd name="connsiteX4" fmla="*/ 674051 w 680793"/>
                  <a:gd name="connsiteY4" fmla="*/ 564724 h 564724"/>
                  <a:gd name="connsiteX5" fmla="*/ 0 w 680793"/>
                  <a:gd name="connsiteY5" fmla="*/ 564724 h 564724"/>
                  <a:gd name="connsiteX6" fmla="*/ 0 w 680793"/>
                  <a:gd name="connsiteY6" fmla="*/ 564724 h 564724"/>
                  <a:gd name="connsiteX7" fmla="*/ 0 w 680793"/>
                  <a:gd name="connsiteY7" fmla="*/ 109642 h 564724"/>
                  <a:gd name="connsiteX8" fmla="*/ 91018 w 680793"/>
                  <a:gd name="connsiteY8" fmla="*/ 18624 h 564724"/>
                  <a:gd name="connsiteX0" fmla="*/ 97760 w 687535"/>
                  <a:gd name="connsiteY0" fmla="*/ 18624 h 564724"/>
                  <a:gd name="connsiteX1" fmla="*/ 589775 w 687535"/>
                  <a:gd name="connsiteY1" fmla="*/ 18624 h 564724"/>
                  <a:gd name="connsiteX2" fmla="*/ 680793 w 687535"/>
                  <a:gd name="connsiteY2" fmla="*/ 216322 h 564724"/>
                  <a:gd name="connsiteX3" fmla="*/ 680793 w 687535"/>
                  <a:gd name="connsiteY3" fmla="*/ 564724 h 564724"/>
                  <a:gd name="connsiteX4" fmla="*/ 680793 w 687535"/>
                  <a:gd name="connsiteY4" fmla="*/ 564724 h 564724"/>
                  <a:gd name="connsiteX5" fmla="*/ 6742 w 687535"/>
                  <a:gd name="connsiteY5" fmla="*/ 564724 h 564724"/>
                  <a:gd name="connsiteX6" fmla="*/ 6742 w 687535"/>
                  <a:gd name="connsiteY6" fmla="*/ 564724 h 564724"/>
                  <a:gd name="connsiteX7" fmla="*/ 6742 w 687535"/>
                  <a:gd name="connsiteY7" fmla="*/ 109642 h 564724"/>
                  <a:gd name="connsiteX8" fmla="*/ 97760 w 687535"/>
                  <a:gd name="connsiteY8" fmla="*/ 18624 h 564724"/>
                  <a:gd name="connsiteX0" fmla="*/ 103847 w 693622"/>
                  <a:gd name="connsiteY0" fmla="*/ 18624 h 564724"/>
                  <a:gd name="connsiteX1" fmla="*/ 595862 w 693622"/>
                  <a:gd name="connsiteY1" fmla="*/ 18624 h 564724"/>
                  <a:gd name="connsiteX2" fmla="*/ 686880 w 693622"/>
                  <a:gd name="connsiteY2" fmla="*/ 216322 h 564724"/>
                  <a:gd name="connsiteX3" fmla="*/ 686880 w 693622"/>
                  <a:gd name="connsiteY3" fmla="*/ 564724 h 564724"/>
                  <a:gd name="connsiteX4" fmla="*/ 686880 w 693622"/>
                  <a:gd name="connsiteY4" fmla="*/ 564724 h 564724"/>
                  <a:gd name="connsiteX5" fmla="*/ 12829 w 693622"/>
                  <a:gd name="connsiteY5" fmla="*/ 564724 h 564724"/>
                  <a:gd name="connsiteX6" fmla="*/ 12829 w 693622"/>
                  <a:gd name="connsiteY6" fmla="*/ 564724 h 564724"/>
                  <a:gd name="connsiteX7" fmla="*/ 5209 w 693622"/>
                  <a:gd name="connsiteY7" fmla="*/ 216322 h 564724"/>
                  <a:gd name="connsiteX8" fmla="*/ 103847 w 693622"/>
                  <a:gd name="connsiteY8" fmla="*/ 18624 h 564724"/>
                  <a:gd name="connsiteX0" fmla="*/ 103847 w 693622"/>
                  <a:gd name="connsiteY0" fmla="*/ 14738 h 568458"/>
                  <a:gd name="connsiteX1" fmla="*/ 595862 w 693622"/>
                  <a:gd name="connsiteY1" fmla="*/ 22358 h 568458"/>
                  <a:gd name="connsiteX2" fmla="*/ 686880 w 693622"/>
                  <a:gd name="connsiteY2" fmla="*/ 220056 h 568458"/>
                  <a:gd name="connsiteX3" fmla="*/ 686880 w 693622"/>
                  <a:gd name="connsiteY3" fmla="*/ 568458 h 568458"/>
                  <a:gd name="connsiteX4" fmla="*/ 686880 w 693622"/>
                  <a:gd name="connsiteY4" fmla="*/ 568458 h 568458"/>
                  <a:gd name="connsiteX5" fmla="*/ 12829 w 693622"/>
                  <a:gd name="connsiteY5" fmla="*/ 568458 h 568458"/>
                  <a:gd name="connsiteX6" fmla="*/ 12829 w 693622"/>
                  <a:gd name="connsiteY6" fmla="*/ 568458 h 568458"/>
                  <a:gd name="connsiteX7" fmla="*/ 5209 w 693622"/>
                  <a:gd name="connsiteY7" fmla="*/ 220056 h 568458"/>
                  <a:gd name="connsiteX8" fmla="*/ 103847 w 693622"/>
                  <a:gd name="connsiteY8" fmla="*/ 14738 h 568458"/>
                  <a:gd name="connsiteX0" fmla="*/ 103847 w 693622"/>
                  <a:gd name="connsiteY0" fmla="*/ 14738 h 568458"/>
                  <a:gd name="connsiteX1" fmla="*/ 595862 w 693622"/>
                  <a:gd name="connsiteY1" fmla="*/ 22358 h 568458"/>
                  <a:gd name="connsiteX2" fmla="*/ 686880 w 693622"/>
                  <a:gd name="connsiteY2" fmla="*/ 220056 h 568458"/>
                  <a:gd name="connsiteX3" fmla="*/ 686880 w 693622"/>
                  <a:gd name="connsiteY3" fmla="*/ 568458 h 568458"/>
                  <a:gd name="connsiteX4" fmla="*/ 686880 w 693622"/>
                  <a:gd name="connsiteY4" fmla="*/ 568458 h 568458"/>
                  <a:gd name="connsiteX5" fmla="*/ 12829 w 693622"/>
                  <a:gd name="connsiteY5" fmla="*/ 568458 h 568458"/>
                  <a:gd name="connsiteX6" fmla="*/ 12829 w 693622"/>
                  <a:gd name="connsiteY6" fmla="*/ 568458 h 568458"/>
                  <a:gd name="connsiteX7" fmla="*/ 5209 w 693622"/>
                  <a:gd name="connsiteY7" fmla="*/ 220056 h 568458"/>
                  <a:gd name="connsiteX8" fmla="*/ 103847 w 693622"/>
                  <a:gd name="connsiteY8" fmla="*/ 14738 h 568458"/>
                  <a:gd name="connsiteX0" fmla="*/ 99997 w 689772"/>
                  <a:gd name="connsiteY0" fmla="*/ 14738 h 568458"/>
                  <a:gd name="connsiteX1" fmla="*/ 592012 w 689772"/>
                  <a:gd name="connsiteY1" fmla="*/ 22358 h 568458"/>
                  <a:gd name="connsiteX2" fmla="*/ 683030 w 689772"/>
                  <a:gd name="connsiteY2" fmla="*/ 220056 h 568458"/>
                  <a:gd name="connsiteX3" fmla="*/ 683030 w 689772"/>
                  <a:gd name="connsiteY3" fmla="*/ 568458 h 568458"/>
                  <a:gd name="connsiteX4" fmla="*/ 683030 w 689772"/>
                  <a:gd name="connsiteY4" fmla="*/ 568458 h 568458"/>
                  <a:gd name="connsiteX5" fmla="*/ 8979 w 689772"/>
                  <a:gd name="connsiteY5" fmla="*/ 568458 h 568458"/>
                  <a:gd name="connsiteX6" fmla="*/ 39936 w 689772"/>
                  <a:gd name="connsiteY6" fmla="*/ 520833 h 568458"/>
                  <a:gd name="connsiteX7" fmla="*/ 1359 w 689772"/>
                  <a:gd name="connsiteY7" fmla="*/ 220056 h 568458"/>
                  <a:gd name="connsiteX8" fmla="*/ 99997 w 689772"/>
                  <a:gd name="connsiteY8" fmla="*/ 14738 h 568458"/>
                  <a:gd name="connsiteX0" fmla="*/ 99997 w 689772"/>
                  <a:gd name="connsiteY0" fmla="*/ 14738 h 568458"/>
                  <a:gd name="connsiteX1" fmla="*/ 592012 w 689772"/>
                  <a:gd name="connsiteY1" fmla="*/ 22358 h 568458"/>
                  <a:gd name="connsiteX2" fmla="*/ 683030 w 689772"/>
                  <a:gd name="connsiteY2" fmla="*/ 220056 h 568458"/>
                  <a:gd name="connsiteX3" fmla="*/ 683030 w 689772"/>
                  <a:gd name="connsiteY3" fmla="*/ 568458 h 568458"/>
                  <a:gd name="connsiteX4" fmla="*/ 683030 w 689772"/>
                  <a:gd name="connsiteY4" fmla="*/ 568458 h 568458"/>
                  <a:gd name="connsiteX5" fmla="*/ 213766 w 689772"/>
                  <a:gd name="connsiteY5" fmla="*/ 554171 h 568458"/>
                  <a:gd name="connsiteX6" fmla="*/ 39936 w 689772"/>
                  <a:gd name="connsiteY6" fmla="*/ 520833 h 568458"/>
                  <a:gd name="connsiteX7" fmla="*/ 1359 w 689772"/>
                  <a:gd name="connsiteY7" fmla="*/ 220056 h 568458"/>
                  <a:gd name="connsiteX8" fmla="*/ 99997 w 689772"/>
                  <a:gd name="connsiteY8" fmla="*/ 14738 h 568458"/>
                  <a:gd name="connsiteX0" fmla="*/ 99494 w 689269"/>
                  <a:gd name="connsiteY0" fmla="*/ 14738 h 568458"/>
                  <a:gd name="connsiteX1" fmla="*/ 591509 w 689269"/>
                  <a:gd name="connsiteY1" fmla="*/ 22358 h 568458"/>
                  <a:gd name="connsiteX2" fmla="*/ 682527 w 689269"/>
                  <a:gd name="connsiteY2" fmla="*/ 220056 h 568458"/>
                  <a:gd name="connsiteX3" fmla="*/ 682527 w 689269"/>
                  <a:gd name="connsiteY3" fmla="*/ 568458 h 568458"/>
                  <a:gd name="connsiteX4" fmla="*/ 682527 w 689269"/>
                  <a:gd name="connsiteY4" fmla="*/ 568458 h 568458"/>
                  <a:gd name="connsiteX5" fmla="*/ 213263 w 689269"/>
                  <a:gd name="connsiteY5" fmla="*/ 554171 h 568458"/>
                  <a:gd name="connsiteX6" fmla="*/ 48958 w 689269"/>
                  <a:gd name="connsiteY6" fmla="*/ 511308 h 568458"/>
                  <a:gd name="connsiteX7" fmla="*/ 856 w 689269"/>
                  <a:gd name="connsiteY7" fmla="*/ 220056 h 568458"/>
                  <a:gd name="connsiteX8" fmla="*/ 99494 w 689269"/>
                  <a:gd name="connsiteY8" fmla="*/ 14738 h 568458"/>
                  <a:gd name="connsiteX0" fmla="*/ 53583 w 643358"/>
                  <a:gd name="connsiteY0" fmla="*/ 14738 h 568458"/>
                  <a:gd name="connsiteX1" fmla="*/ 545598 w 643358"/>
                  <a:gd name="connsiteY1" fmla="*/ 22358 h 568458"/>
                  <a:gd name="connsiteX2" fmla="*/ 636616 w 643358"/>
                  <a:gd name="connsiteY2" fmla="*/ 220056 h 568458"/>
                  <a:gd name="connsiteX3" fmla="*/ 636616 w 643358"/>
                  <a:gd name="connsiteY3" fmla="*/ 568458 h 568458"/>
                  <a:gd name="connsiteX4" fmla="*/ 636616 w 643358"/>
                  <a:gd name="connsiteY4" fmla="*/ 568458 h 568458"/>
                  <a:gd name="connsiteX5" fmla="*/ 167352 w 643358"/>
                  <a:gd name="connsiteY5" fmla="*/ 554171 h 568458"/>
                  <a:gd name="connsiteX6" fmla="*/ 3047 w 643358"/>
                  <a:gd name="connsiteY6" fmla="*/ 511308 h 568458"/>
                  <a:gd name="connsiteX7" fmla="*/ 7333 w 643358"/>
                  <a:gd name="connsiteY7" fmla="*/ 243868 h 568458"/>
                  <a:gd name="connsiteX8" fmla="*/ 53583 w 643358"/>
                  <a:gd name="connsiteY8" fmla="*/ 14738 h 568458"/>
                  <a:gd name="connsiteX0" fmla="*/ 41330 w 677355"/>
                  <a:gd name="connsiteY0" fmla="*/ 221614 h 546204"/>
                  <a:gd name="connsiteX1" fmla="*/ 579595 w 677355"/>
                  <a:gd name="connsiteY1" fmla="*/ 104 h 546204"/>
                  <a:gd name="connsiteX2" fmla="*/ 670613 w 677355"/>
                  <a:gd name="connsiteY2" fmla="*/ 197802 h 546204"/>
                  <a:gd name="connsiteX3" fmla="*/ 670613 w 677355"/>
                  <a:gd name="connsiteY3" fmla="*/ 546204 h 546204"/>
                  <a:gd name="connsiteX4" fmla="*/ 670613 w 677355"/>
                  <a:gd name="connsiteY4" fmla="*/ 546204 h 546204"/>
                  <a:gd name="connsiteX5" fmla="*/ 201349 w 677355"/>
                  <a:gd name="connsiteY5" fmla="*/ 531917 h 546204"/>
                  <a:gd name="connsiteX6" fmla="*/ 37044 w 677355"/>
                  <a:gd name="connsiteY6" fmla="*/ 489054 h 546204"/>
                  <a:gd name="connsiteX7" fmla="*/ 41330 w 677355"/>
                  <a:gd name="connsiteY7" fmla="*/ 221614 h 546204"/>
                  <a:gd name="connsiteX0" fmla="*/ 55135 w 653060"/>
                  <a:gd name="connsiteY0" fmla="*/ 67975 h 561634"/>
                  <a:gd name="connsiteX1" fmla="*/ 555300 w 653060"/>
                  <a:gd name="connsiteY1" fmla="*/ 15534 h 561634"/>
                  <a:gd name="connsiteX2" fmla="*/ 646318 w 653060"/>
                  <a:gd name="connsiteY2" fmla="*/ 213232 h 561634"/>
                  <a:gd name="connsiteX3" fmla="*/ 646318 w 653060"/>
                  <a:gd name="connsiteY3" fmla="*/ 561634 h 561634"/>
                  <a:gd name="connsiteX4" fmla="*/ 646318 w 653060"/>
                  <a:gd name="connsiteY4" fmla="*/ 561634 h 561634"/>
                  <a:gd name="connsiteX5" fmla="*/ 177054 w 653060"/>
                  <a:gd name="connsiteY5" fmla="*/ 547347 h 561634"/>
                  <a:gd name="connsiteX6" fmla="*/ 12749 w 653060"/>
                  <a:gd name="connsiteY6" fmla="*/ 504484 h 561634"/>
                  <a:gd name="connsiteX7" fmla="*/ 55135 w 653060"/>
                  <a:gd name="connsiteY7" fmla="*/ 67975 h 561634"/>
                  <a:gd name="connsiteX0" fmla="*/ 55135 w 653060"/>
                  <a:gd name="connsiteY0" fmla="*/ 11810 h 505469"/>
                  <a:gd name="connsiteX1" fmla="*/ 646318 w 653060"/>
                  <a:gd name="connsiteY1" fmla="*/ 157067 h 505469"/>
                  <a:gd name="connsiteX2" fmla="*/ 646318 w 653060"/>
                  <a:gd name="connsiteY2" fmla="*/ 505469 h 505469"/>
                  <a:gd name="connsiteX3" fmla="*/ 646318 w 653060"/>
                  <a:gd name="connsiteY3" fmla="*/ 505469 h 505469"/>
                  <a:gd name="connsiteX4" fmla="*/ 177054 w 653060"/>
                  <a:gd name="connsiteY4" fmla="*/ 491182 h 505469"/>
                  <a:gd name="connsiteX5" fmla="*/ 12749 w 653060"/>
                  <a:gd name="connsiteY5" fmla="*/ 448319 h 505469"/>
                  <a:gd name="connsiteX6" fmla="*/ 55135 w 653060"/>
                  <a:gd name="connsiteY6" fmla="*/ 11810 h 505469"/>
                  <a:gd name="connsiteX0" fmla="*/ 60189 w 651381"/>
                  <a:gd name="connsiteY0" fmla="*/ 36040 h 529699"/>
                  <a:gd name="connsiteX1" fmla="*/ 637084 w 651381"/>
                  <a:gd name="connsiteY1" fmla="*/ 81284 h 529699"/>
                  <a:gd name="connsiteX2" fmla="*/ 651372 w 651381"/>
                  <a:gd name="connsiteY2" fmla="*/ 529699 h 529699"/>
                  <a:gd name="connsiteX3" fmla="*/ 651372 w 651381"/>
                  <a:gd name="connsiteY3" fmla="*/ 529699 h 529699"/>
                  <a:gd name="connsiteX4" fmla="*/ 182108 w 651381"/>
                  <a:gd name="connsiteY4" fmla="*/ 515412 h 529699"/>
                  <a:gd name="connsiteX5" fmla="*/ 17803 w 651381"/>
                  <a:gd name="connsiteY5" fmla="*/ 472549 h 529699"/>
                  <a:gd name="connsiteX6" fmla="*/ 60189 w 651381"/>
                  <a:gd name="connsiteY6" fmla="*/ 36040 h 529699"/>
                  <a:gd name="connsiteX0" fmla="*/ 60189 w 664115"/>
                  <a:gd name="connsiteY0" fmla="*/ 45253 h 538912"/>
                  <a:gd name="connsiteX1" fmla="*/ 637084 w 664115"/>
                  <a:gd name="connsiteY1" fmla="*/ 90497 h 538912"/>
                  <a:gd name="connsiteX2" fmla="*/ 651372 w 664115"/>
                  <a:gd name="connsiteY2" fmla="*/ 538912 h 538912"/>
                  <a:gd name="connsiteX3" fmla="*/ 651372 w 664115"/>
                  <a:gd name="connsiteY3" fmla="*/ 538912 h 538912"/>
                  <a:gd name="connsiteX4" fmla="*/ 182108 w 664115"/>
                  <a:gd name="connsiteY4" fmla="*/ 524625 h 538912"/>
                  <a:gd name="connsiteX5" fmla="*/ 17803 w 664115"/>
                  <a:gd name="connsiteY5" fmla="*/ 481762 h 538912"/>
                  <a:gd name="connsiteX6" fmla="*/ 60189 w 664115"/>
                  <a:gd name="connsiteY6" fmla="*/ 45253 h 538912"/>
                  <a:gd name="connsiteX0" fmla="*/ 67520 w 671446"/>
                  <a:gd name="connsiteY0" fmla="*/ 36041 h 529700"/>
                  <a:gd name="connsiteX1" fmla="*/ 644415 w 671446"/>
                  <a:gd name="connsiteY1" fmla="*/ 81285 h 529700"/>
                  <a:gd name="connsiteX2" fmla="*/ 658703 w 671446"/>
                  <a:gd name="connsiteY2" fmla="*/ 529700 h 529700"/>
                  <a:gd name="connsiteX3" fmla="*/ 658703 w 671446"/>
                  <a:gd name="connsiteY3" fmla="*/ 529700 h 529700"/>
                  <a:gd name="connsiteX4" fmla="*/ 189439 w 671446"/>
                  <a:gd name="connsiteY4" fmla="*/ 515413 h 529700"/>
                  <a:gd name="connsiteX5" fmla="*/ 25134 w 671446"/>
                  <a:gd name="connsiteY5" fmla="*/ 472550 h 529700"/>
                  <a:gd name="connsiteX6" fmla="*/ 67520 w 671446"/>
                  <a:gd name="connsiteY6" fmla="*/ 36041 h 529700"/>
                  <a:gd name="connsiteX0" fmla="*/ 52784 w 656710"/>
                  <a:gd name="connsiteY0" fmla="*/ 30833 h 524492"/>
                  <a:gd name="connsiteX1" fmla="*/ 629679 w 656710"/>
                  <a:gd name="connsiteY1" fmla="*/ 76077 h 524492"/>
                  <a:gd name="connsiteX2" fmla="*/ 643967 w 656710"/>
                  <a:gd name="connsiteY2" fmla="*/ 524492 h 524492"/>
                  <a:gd name="connsiteX3" fmla="*/ 643967 w 656710"/>
                  <a:gd name="connsiteY3" fmla="*/ 524492 h 524492"/>
                  <a:gd name="connsiteX4" fmla="*/ 174703 w 656710"/>
                  <a:gd name="connsiteY4" fmla="*/ 510205 h 524492"/>
                  <a:gd name="connsiteX5" fmla="*/ 10398 w 656710"/>
                  <a:gd name="connsiteY5" fmla="*/ 467342 h 524492"/>
                  <a:gd name="connsiteX6" fmla="*/ 52784 w 656710"/>
                  <a:gd name="connsiteY6" fmla="*/ 30833 h 524492"/>
                  <a:gd name="connsiteX0" fmla="*/ 52784 w 656710"/>
                  <a:gd name="connsiteY0" fmla="*/ 40364 h 534023"/>
                  <a:gd name="connsiteX1" fmla="*/ 629679 w 656710"/>
                  <a:gd name="connsiteY1" fmla="*/ 85608 h 534023"/>
                  <a:gd name="connsiteX2" fmla="*/ 643967 w 656710"/>
                  <a:gd name="connsiteY2" fmla="*/ 534023 h 534023"/>
                  <a:gd name="connsiteX3" fmla="*/ 643967 w 656710"/>
                  <a:gd name="connsiteY3" fmla="*/ 534023 h 534023"/>
                  <a:gd name="connsiteX4" fmla="*/ 174703 w 656710"/>
                  <a:gd name="connsiteY4" fmla="*/ 519736 h 534023"/>
                  <a:gd name="connsiteX5" fmla="*/ 10398 w 656710"/>
                  <a:gd name="connsiteY5" fmla="*/ 476873 h 534023"/>
                  <a:gd name="connsiteX6" fmla="*/ 52784 w 656710"/>
                  <a:gd name="connsiteY6" fmla="*/ 40364 h 534023"/>
                  <a:gd name="connsiteX0" fmla="*/ 66056 w 658673"/>
                  <a:gd name="connsiteY0" fmla="*/ 45253 h 538912"/>
                  <a:gd name="connsiteX1" fmla="*/ 619139 w 658673"/>
                  <a:gd name="connsiteY1" fmla="*/ 90497 h 538912"/>
                  <a:gd name="connsiteX2" fmla="*/ 657239 w 658673"/>
                  <a:gd name="connsiteY2" fmla="*/ 538912 h 538912"/>
                  <a:gd name="connsiteX3" fmla="*/ 657239 w 658673"/>
                  <a:gd name="connsiteY3" fmla="*/ 538912 h 538912"/>
                  <a:gd name="connsiteX4" fmla="*/ 187975 w 658673"/>
                  <a:gd name="connsiteY4" fmla="*/ 524625 h 538912"/>
                  <a:gd name="connsiteX5" fmla="*/ 23670 w 658673"/>
                  <a:gd name="connsiteY5" fmla="*/ 481762 h 538912"/>
                  <a:gd name="connsiteX6" fmla="*/ 66056 w 658673"/>
                  <a:gd name="connsiteY6" fmla="*/ 45253 h 538912"/>
                  <a:gd name="connsiteX0" fmla="*/ 56598 w 649215"/>
                  <a:gd name="connsiteY0" fmla="*/ 50221 h 543880"/>
                  <a:gd name="connsiteX1" fmla="*/ 609681 w 649215"/>
                  <a:gd name="connsiteY1" fmla="*/ 95465 h 543880"/>
                  <a:gd name="connsiteX2" fmla="*/ 647781 w 649215"/>
                  <a:gd name="connsiteY2" fmla="*/ 543880 h 543880"/>
                  <a:gd name="connsiteX3" fmla="*/ 647781 w 649215"/>
                  <a:gd name="connsiteY3" fmla="*/ 543880 h 543880"/>
                  <a:gd name="connsiteX4" fmla="*/ 178517 w 649215"/>
                  <a:gd name="connsiteY4" fmla="*/ 529593 h 543880"/>
                  <a:gd name="connsiteX5" fmla="*/ 14212 w 649215"/>
                  <a:gd name="connsiteY5" fmla="*/ 486730 h 543880"/>
                  <a:gd name="connsiteX6" fmla="*/ 56598 w 649215"/>
                  <a:gd name="connsiteY6" fmla="*/ 50221 h 543880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173418 w 644116"/>
                  <a:gd name="connsiteY4" fmla="*/ 532604 h 546891"/>
                  <a:gd name="connsiteX5" fmla="*/ 9113 w 644116"/>
                  <a:gd name="connsiteY5" fmla="*/ 489741 h 546891"/>
                  <a:gd name="connsiteX6" fmla="*/ 51499 w 644116"/>
                  <a:gd name="connsiteY6" fmla="*/ 53232 h 546891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9113 w 644116"/>
                  <a:gd name="connsiteY4" fmla="*/ 489741 h 546891"/>
                  <a:gd name="connsiteX5" fmla="*/ 51499 w 644116"/>
                  <a:gd name="connsiteY5" fmla="*/ 53232 h 546891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210470 w 644116"/>
                  <a:gd name="connsiteY4" fmla="*/ 535145 h 546891"/>
                  <a:gd name="connsiteX5" fmla="*/ 9113 w 644116"/>
                  <a:gd name="connsiteY5" fmla="*/ 489741 h 546891"/>
                  <a:gd name="connsiteX6" fmla="*/ 51499 w 644116"/>
                  <a:gd name="connsiteY6" fmla="*/ 53232 h 5468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44116" h="546891">
                    <a:moveTo>
                      <a:pt x="51499" y="53232"/>
                    </a:moveTo>
                    <a:cubicBezTo>
                      <a:pt x="100737" y="-31029"/>
                      <a:pt x="553677" y="-14757"/>
                      <a:pt x="604582" y="98476"/>
                    </a:cubicBezTo>
                    <a:cubicBezTo>
                      <a:pt x="655487" y="211709"/>
                      <a:pt x="642682" y="471044"/>
                      <a:pt x="642682" y="546891"/>
                    </a:cubicBezTo>
                    <a:lnTo>
                      <a:pt x="642682" y="546891"/>
                    </a:lnTo>
                    <a:cubicBezTo>
                      <a:pt x="536711" y="535832"/>
                      <a:pt x="316441" y="546204"/>
                      <a:pt x="210470" y="535145"/>
                    </a:cubicBezTo>
                    <a:lnTo>
                      <a:pt x="9113" y="489741"/>
                    </a:lnTo>
                    <a:cubicBezTo>
                      <a:pt x="-11207" y="409846"/>
                      <a:pt x="2261" y="137493"/>
                      <a:pt x="51499" y="53232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片側の 2 つの角を切り取った四角形 9"/>
              <p:cNvSpPr/>
              <p:nvPr/>
            </p:nvSpPr>
            <p:spPr>
              <a:xfrm rot="10800000" flipH="1">
                <a:off x="2819376" y="1673182"/>
                <a:ext cx="792283" cy="555859"/>
              </a:xfrm>
              <a:custGeom>
                <a:avLst/>
                <a:gdLst>
                  <a:gd name="connsiteX0" fmla="*/ 91018 w 674051"/>
                  <a:gd name="connsiteY0" fmla="*/ 0 h 546100"/>
                  <a:gd name="connsiteX1" fmla="*/ 583033 w 674051"/>
                  <a:gd name="connsiteY1" fmla="*/ 0 h 546100"/>
                  <a:gd name="connsiteX2" fmla="*/ 674051 w 674051"/>
                  <a:gd name="connsiteY2" fmla="*/ 91018 h 546100"/>
                  <a:gd name="connsiteX3" fmla="*/ 674051 w 674051"/>
                  <a:gd name="connsiteY3" fmla="*/ 546100 h 546100"/>
                  <a:gd name="connsiteX4" fmla="*/ 674051 w 674051"/>
                  <a:gd name="connsiteY4" fmla="*/ 546100 h 546100"/>
                  <a:gd name="connsiteX5" fmla="*/ 0 w 674051"/>
                  <a:gd name="connsiteY5" fmla="*/ 546100 h 546100"/>
                  <a:gd name="connsiteX6" fmla="*/ 0 w 674051"/>
                  <a:gd name="connsiteY6" fmla="*/ 546100 h 546100"/>
                  <a:gd name="connsiteX7" fmla="*/ 0 w 674051"/>
                  <a:gd name="connsiteY7" fmla="*/ 91018 h 546100"/>
                  <a:gd name="connsiteX8" fmla="*/ 91018 w 674051"/>
                  <a:gd name="connsiteY8" fmla="*/ 0 h 546100"/>
                  <a:gd name="connsiteX0" fmla="*/ 91018 w 680793"/>
                  <a:gd name="connsiteY0" fmla="*/ 0 h 546100"/>
                  <a:gd name="connsiteX1" fmla="*/ 583033 w 680793"/>
                  <a:gd name="connsiteY1" fmla="*/ 0 h 546100"/>
                  <a:gd name="connsiteX2" fmla="*/ 674051 w 680793"/>
                  <a:gd name="connsiteY2" fmla="*/ 91018 h 546100"/>
                  <a:gd name="connsiteX3" fmla="*/ 674051 w 680793"/>
                  <a:gd name="connsiteY3" fmla="*/ 546100 h 546100"/>
                  <a:gd name="connsiteX4" fmla="*/ 674051 w 680793"/>
                  <a:gd name="connsiteY4" fmla="*/ 546100 h 546100"/>
                  <a:gd name="connsiteX5" fmla="*/ 0 w 680793"/>
                  <a:gd name="connsiteY5" fmla="*/ 546100 h 546100"/>
                  <a:gd name="connsiteX6" fmla="*/ 0 w 680793"/>
                  <a:gd name="connsiteY6" fmla="*/ 546100 h 546100"/>
                  <a:gd name="connsiteX7" fmla="*/ 0 w 680793"/>
                  <a:gd name="connsiteY7" fmla="*/ 91018 h 546100"/>
                  <a:gd name="connsiteX8" fmla="*/ 91018 w 680793"/>
                  <a:gd name="connsiteY8" fmla="*/ 0 h 546100"/>
                  <a:gd name="connsiteX0" fmla="*/ 91018 w 680793"/>
                  <a:gd name="connsiteY0" fmla="*/ 11377 h 557477"/>
                  <a:gd name="connsiteX1" fmla="*/ 583033 w 680793"/>
                  <a:gd name="connsiteY1" fmla="*/ 11377 h 557477"/>
                  <a:gd name="connsiteX2" fmla="*/ 674051 w 680793"/>
                  <a:gd name="connsiteY2" fmla="*/ 102395 h 557477"/>
                  <a:gd name="connsiteX3" fmla="*/ 674051 w 680793"/>
                  <a:gd name="connsiteY3" fmla="*/ 557477 h 557477"/>
                  <a:gd name="connsiteX4" fmla="*/ 674051 w 680793"/>
                  <a:gd name="connsiteY4" fmla="*/ 557477 h 557477"/>
                  <a:gd name="connsiteX5" fmla="*/ 0 w 680793"/>
                  <a:gd name="connsiteY5" fmla="*/ 557477 h 557477"/>
                  <a:gd name="connsiteX6" fmla="*/ 0 w 680793"/>
                  <a:gd name="connsiteY6" fmla="*/ 557477 h 557477"/>
                  <a:gd name="connsiteX7" fmla="*/ 0 w 680793"/>
                  <a:gd name="connsiteY7" fmla="*/ 102395 h 557477"/>
                  <a:gd name="connsiteX8" fmla="*/ 91018 w 680793"/>
                  <a:gd name="connsiteY8" fmla="*/ 11377 h 557477"/>
                  <a:gd name="connsiteX0" fmla="*/ 91018 w 680793"/>
                  <a:gd name="connsiteY0" fmla="*/ 17546 h 563646"/>
                  <a:gd name="connsiteX1" fmla="*/ 583033 w 680793"/>
                  <a:gd name="connsiteY1" fmla="*/ 17546 h 563646"/>
                  <a:gd name="connsiteX2" fmla="*/ 674051 w 680793"/>
                  <a:gd name="connsiteY2" fmla="*/ 108564 h 563646"/>
                  <a:gd name="connsiteX3" fmla="*/ 674051 w 680793"/>
                  <a:gd name="connsiteY3" fmla="*/ 563646 h 563646"/>
                  <a:gd name="connsiteX4" fmla="*/ 674051 w 680793"/>
                  <a:gd name="connsiteY4" fmla="*/ 563646 h 563646"/>
                  <a:gd name="connsiteX5" fmla="*/ 0 w 680793"/>
                  <a:gd name="connsiteY5" fmla="*/ 563646 h 563646"/>
                  <a:gd name="connsiteX6" fmla="*/ 0 w 680793"/>
                  <a:gd name="connsiteY6" fmla="*/ 563646 h 563646"/>
                  <a:gd name="connsiteX7" fmla="*/ 0 w 680793"/>
                  <a:gd name="connsiteY7" fmla="*/ 108564 h 563646"/>
                  <a:gd name="connsiteX8" fmla="*/ 91018 w 680793"/>
                  <a:gd name="connsiteY8" fmla="*/ 17546 h 563646"/>
                  <a:gd name="connsiteX0" fmla="*/ 91018 w 680793"/>
                  <a:gd name="connsiteY0" fmla="*/ 18624 h 564724"/>
                  <a:gd name="connsiteX1" fmla="*/ 583033 w 680793"/>
                  <a:gd name="connsiteY1" fmla="*/ 18624 h 564724"/>
                  <a:gd name="connsiteX2" fmla="*/ 674051 w 680793"/>
                  <a:gd name="connsiteY2" fmla="*/ 216322 h 564724"/>
                  <a:gd name="connsiteX3" fmla="*/ 674051 w 680793"/>
                  <a:gd name="connsiteY3" fmla="*/ 564724 h 564724"/>
                  <a:gd name="connsiteX4" fmla="*/ 674051 w 680793"/>
                  <a:gd name="connsiteY4" fmla="*/ 564724 h 564724"/>
                  <a:gd name="connsiteX5" fmla="*/ 0 w 680793"/>
                  <a:gd name="connsiteY5" fmla="*/ 564724 h 564724"/>
                  <a:gd name="connsiteX6" fmla="*/ 0 w 680793"/>
                  <a:gd name="connsiteY6" fmla="*/ 564724 h 564724"/>
                  <a:gd name="connsiteX7" fmla="*/ 0 w 680793"/>
                  <a:gd name="connsiteY7" fmla="*/ 109642 h 564724"/>
                  <a:gd name="connsiteX8" fmla="*/ 91018 w 680793"/>
                  <a:gd name="connsiteY8" fmla="*/ 18624 h 564724"/>
                  <a:gd name="connsiteX0" fmla="*/ 97760 w 687535"/>
                  <a:gd name="connsiteY0" fmla="*/ 18624 h 564724"/>
                  <a:gd name="connsiteX1" fmla="*/ 589775 w 687535"/>
                  <a:gd name="connsiteY1" fmla="*/ 18624 h 564724"/>
                  <a:gd name="connsiteX2" fmla="*/ 680793 w 687535"/>
                  <a:gd name="connsiteY2" fmla="*/ 216322 h 564724"/>
                  <a:gd name="connsiteX3" fmla="*/ 680793 w 687535"/>
                  <a:gd name="connsiteY3" fmla="*/ 564724 h 564724"/>
                  <a:gd name="connsiteX4" fmla="*/ 680793 w 687535"/>
                  <a:gd name="connsiteY4" fmla="*/ 564724 h 564724"/>
                  <a:gd name="connsiteX5" fmla="*/ 6742 w 687535"/>
                  <a:gd name="connsiteY5" fmla="*/ 564724 h 564724"/>
                  <a:gd name="connsiteX6" fmla="*/ 6742 w 687535"/>
                  <a:gd name="connsiteY6" fmla="*/ 564724 h 564724"/>
                  <a:gd name="connsiteX7" fmla="*/ 6742 w 687535"/>
                  <a:gd name="connsiteY7" fmla="*/ 109642 h 564724"/>
                  <a:gd name="connsiteX8" fmla="*/ 97760 w 687535"/>
                  <a:gd name="connsiteY8" fmla="*/ 18624 h 564724"/>
                  <a:gd name="connsiteX0" fmla="*/ 103847 w 693622"/>
                  <a:gd name="connsiteY0" fmla="*/ 18624 h 564724"/>
                  <a:gd name="connsiteX1" fmla="*/ 595862 w 693622"/>
                  <a:gd name="connsiteY1" fmla="*/ 18624 h 564724"/>
                  <a:gd name="connsiteX2" fmla="*/ 686880 w 693622"/>
                  <a:gd name="connsiteY2" fmla="*/ 216322 h 564724"/>
                  <a:gd name="connsiteX3" fmla="*/ 686880 w 693622"/>
                  <a:gd name="connsiteY3" fmla="*/ 564724 h 564724"/>
                  <a:gd name="connsiteX4" fmla="*/ 686880 w 693622"/>
                  <a:gd name="connsiteY4" fmla="*/ 564724 h 564724"/>
                  <a:gd name="connsiteX5" fmla="*/ 12829 w 693622"/>
                  <a:gd name="connsiteY5" fmla="*/ 564724 h 564724"/>
                  <a:gd name="connsiteX6" fmla="*/ 12829 w 693622"/>
                  <a:gd name="connsiteY6" fmla="*/ 564724 h 564724"/>
                  <a:gd name="connsiteX7" fmla="*/ 5209 w 693622"/>
                  <a:gd name="connsiteY7" fmla="*/ 216322 h 564724"/>
                  <a:gd name="connsiteX8" fmla="*/ 103847 w 693622"/>
                  <a:gd name="connsiteY8" fmla="*/ 18624 h 564724"/>
                  <a:gd name="connsiteX0" fmla="*/ 103847 w 693622"/>
                  <a:gd name="connsiteY0" fmla="*/ 14738 h 568458"/>
                  <a:gd name="connsiteX1" fmla="*/ 595862 w 693622"/>
                  <a:gd name="connsiteY1" fmla="*/ 22358 h 568458"/>
                  <a:gd name="connsiteX2" fmla="*/ 686880 w 693622"/>
                  <a:gd name="connsiteY2" fmla="*/ 220056 h 568458"/>
                  <a:gd name="connsiteX3" fmla="*/ 686880 w 693622"/>
                  <a:gd name="connsiteY3" fmla="*/ 568458 h 568458"/>
                  <a:gd name="connsiteX4" fmla="*/ 686880 w 693622"/>
                  <a:gd name="connsiteY4" fmla="*/ 568458 h 568458"/>
                  <a:gd name="connsiteX5" fmla="*/ 12829 w 693622"/>
                  <a:gd name="connsiteY5" fmla="*/ 568458 h 568458"/>
                  <a:gd name="connsiteX6" fmla="*/ 12829 w 693622"/>
                  <a:gd name="connsiteY6" fmla="*/ 568458 h 568458"/>
                  <a:gd name="connsiteX7" fmla="*/ 5209 w 693622"/>
                  <a:gd name="connsiteY7" fmla="*/ 220056 h 568458"/>
                  <a:gd name="connsiteX8" fmla="*/ 103847 w 693622"/>
                  <a:gd name="connsiteY8" fmla="*/ 14738 h 568458"/>
                  <a:gd name="connsiteX0" fmla="*/ 103847 w 693622"/>
                  <a:gd name="connsiteY0" fmla="*/ 14738 h 568458"/>
                  <a:gd name="connsiteX1" fmla="*/ 595862 w 693622"/>
                  <a:gd name="connsiteY1" fmla="*/ 22358 h 568458"/>
                  <a:gd name="connsiteX2" fmla="*/ 686880 w 693622"/>
                  <a:gd name="connsiteY2" fmla="*/ 220056 h 568458"/>
                  <a:gd name="connsiteX3" fmla="*/ 686880 w 693622"/>
                  <a:gd name="connsiteY3" fmla="*/ 568458 h 568458"/>
                  <a:gd name="connsiteX4" fmla="*/ 686880 w 693622"/>
                  <a:gd name="connsiteY4" fmla="*/ 568458 h 568458"/>
                  <a:gd name="connsiteX5" fmla="*/ 12829 w 693622"/>
                  <a:gd name="connsiteY5" fmla="*/ 568458 h 568458"/>
                  <a:gd name="connsiteX6" fmla="*/ 12829 w 693622"/>
                  <a:gd name="connsiteY6" fmla="*/ 568458 h 568458"/>
                  <a:gd name="connsiteX7" fmla="*/ 5209 w 693622"/>
                  <a:gd name="connsiteY7" fmla="*/ 220056 h 568458"/>
                  <a:gd name="connsiteX8" fmla="*/ 103847 w 693622"/>
                  <a:gd name="connsiteY8" fmla="*/ 14738 h 568458"/>
                  <a:gd name="connsiteX0" fmla="*/ 99997 w 689772"/>
                  <a:gd name="connsiteY0" fmla="*/ 14738 h 568458"/>
                  <a:gd name="connsiteX1" fmla="*/ 592012 w 689772"/>
                  <a:gd name="connsiteY1" fmla="*/ 22358 h 568458"/>
                  <a:gd name="connsiteX2" fmla="*/ 683030 w 689772"/>
                  <a:gd name="connsiteY2" fmla="*/ 220056 h 568458"/>
                  <a:gd name="connsiteX3" fmla="*/ 683030 w 689772"/>
                  <a:gd name="connsiteY3" fmla="*/ 568458 h 568458"/>
                  <a:gd name="connsiteX4" fmla="*/ 683030 w 689772"/>
                  <a:gd name="connsiteY4" fmla="*/ 568458 h 568458"/>
                  <a:gd name="connsiteX5" fmla="*/ 8979 w 689772"/>
                  <a:gd name="connsiteY5" fmla="*/ 568458 h 568458"/>
                  <a:gd name="connsiteX6" fmla="*/ 39936 w 689772"/>
                  <a:gd name="connsiteY6" fmla="*/ 520833 h 568458"/>
                  <a:gd name="connsiteX7" fmla="*/ 1359 w 689772"/>
                  <a:gd name="connsiteY7" fmla="*/ 220056 h 568458"/>
                  <a:gd name="connsiteX8" fmla="*/ 99997 w 689772"/>
                  <a:gd name="connsiteY8" fmla="*/ 14738 h 568458"/>
                  <a:gd name="connsiteX0" fmla="*/ 99997 w 689772"/>
                  <a:gd name="connsiteY0" fmla="*/ 14738 h 568458"/>
                  <a:gd name="connsiteX1" fmla="*/ 592012 w 689772"/>
                  <a:gd name="connsiteY1" fmla="*/ 22358 h 568458"/>
                  <a:gd name="connsiteX2" fmla="*/ 683030 w 689772"/>
                  <a:gd name="connsiteY2" fmla="*/ 220056 h 568458"/>
                  <a:gd name="connsiteX3" fmla="*/ 683030 w 689772"/>
                  <a:gd name="connsiteY3" fmla="*/ 568458 h 568458"/>
                  <a:gd name="connsiteX4" fmla="*/ 683030 w 689772"/>
                  <a:gd name="connsiteY4" fmla="*/ 568458 h 568458"/>
                  <a:gd name="connsiteX5" fmla="*/ 213766 w 689772"/>
                  <a:gd name="connsiteY5" fmla="*/ 554171 h 568458"/>
                  <a:gd name="connsiteX6" fmla="*/ 39936 w 689772"/>
                  <a:gd name="connsiteY6" fmla="*/ 520833 h 568458"/>
                  <a:gd name="connsiteX7" fmla="*/ 1359 w 689772"/>
                  <a:gd name="connsiteY7" fmla="*/ 220056 h 568458"/>
                  <a:gd name="connsiteX8" fmla="*/ 99997 w 689772"/>
                  <a:gd name="connsiteY8" fmla="*/ 14738 h 568458"/>
                  <a:gd name="connsiteX0" fmla="*/ 99494 w 689269"/>
                  <a:gd name="connsiteY0" fmla="*/ 14738 h 568458"/>
                  <a:gd name="connsiteX1" fmla="*/ 591509 w 689269"/>
                  <a:gd name="connsiteY1" fmla="*/ 22358 h 568458"/>
                  <a:gd name="connsiteX2" fmla="*/ 682527 w 689269"/>
                  <a:gd name="connsiteY2" fmla="*/ 220056 h 568458"/>
                  <a:gd name="connsiteX3" fmla="*/ 682527 w 689269"/>
                  <a:gd name="connsiteY3" fmla="*/ 568458 h 568458"/>
                  <a:gd name="connsiteX4" fmla="*/ 682527 w 689269"/>
                  <a:gd name="connsiteY4" fmla="*/ 568458 h 568458"/>
                  <a:gd name="connsiteX5" fmla="*/ 213263 w 689269"/>
                  <a:gd name="connsiteY5" fmla="*/ 554171 h 568458"/>
                  <a:gd name="connsiteX6" fmla="*/ 48958 w 689269"/>
                  <a:gd name="connsiteY6" fmla="*/ 511308 h 568458"/>
                  <a:gd name="connsiteX7" fmla="*/ 856 w 689269"/>
                  <a:gd name="connsiteY7" fmla="*/ 220056 h 568458"/>
                  <a:gd name="connsiteX8" fmla="*/ 99494 w 689269"/>
                  <a:gd name="connsiteY8" fmla="*/ 14738 h 568458"/>
                  <a:gd name="connsiteX0" fmla="*/ 53583 w 643358"/>
                  <a:gd name="connsiteY0" fmla="*/ 14738 h 568458"/>
                  <a:gd name="connsiteX1" fmla="*/ 545598 w 643358"/>
                  <a:gd name="connsiteY1" fmla="*/ 22358 h 568458"/>
                  <a:gd name="connsiteX2" fmla="*/ 636616 w 643358"/>
                  <a:gd name="connsiteY2" fmla="*/ 220056 h 568458"/>
                  <a:gd name="connsiteX3" fmla="*/ 636616 w 643358"/>
                  <a:gd name="connsiteY3" fmla="*/ 568458 h 568458"/>
                  <a:gd name="connsiteX4" fmla="*/ 636616 w 643358"/>
                  <a:gd name="connsiteY4" fmla="*/ 568458 h 568458"/>
                  <a:gd name="connsiteX5" fmla="*/ 167352 w 643358"/>
                  <a:gd name="connsiteY5" fmla="*/ 554171 h 568458"/>
                  <a:gd name="connsiteX6" fmla="*/ 3047 w 643358"/>
                  <a:gd name="connsiteY6" fmla="*/ 511308 h 568458"/>
                  <a:gd name="connsiteX7" fmla="*/ 7333 w 643358"/>
                  <a:gd name="connsiteY7" fmla="*/ 243868 h 568458"/>
                  <a:gd name="connsiteX8" fmla="*/ 53583 w 643358"/>
                  <a:gd name="connsiteY8" fmla="*/ 14738 h 568458"/>
                  <a:gd name="connsiteX0" fmla="*/ 41330 w 677355"/>
                  <a:gd name="connsiteY0" fmla="*/ 221614 h 546204"/>
                  <a:gd name="connsiteX1" fmla="*/ 579595 w 677355"/>
                  <a:gd name="connsiteY1" fmla="*/ 104 h 546204"/>
                  <a:gd name="connsiteX2" fmla="*/ 670613 w 677355"/>
                  <a:gd name="connsiteY2" fmla="*/ 197802 h 546204"/>
                  <a:gd name="connsiteX3" fmla="*/ 670613 w 677355"/>
                  <a:gd name="connsiteY3" fmla="*/ 546204 h 546204"/>
                  <a:gd name="connsiteX4" fmla="*/ 670613 w 677355"/>
                  <a:gd name="connsiteY4" fmla="*/ 546204 h 546204"/>
                  <a:gd name="connsiteX5" fmla="*/ 201349 w 677355"/>
                  <a:gd name="connsiteY5" fmla="*/ 531917 h 546204"/>
                  <a:gd name="connsiteX6" fmla="*/ 37044 w 677355"/>
                  <a:gd name="connsiteY6" fmla="*/ 489054 h 546204"/>
                  <a:gd name="connsiteX7" fmla="*/ 41330 w 677355"/>
                  <a:gd name="connsiteY7" fmla="*/ 221614 h 546204"/>
                  <a:gd name="connsiteX0" fmla="*/ 55135 w 653060"/>
                  <a:gd name="connsiteY0" fmla="*/ 67975 h 561634"/>
                  <a:gd name="connsiteX1" fmla="*/ 555300 w 653060"/>
                  <a:gd name="connsiteY1" fmla="*/ 15534 h 561634"/>
                  <a:gd name="connsiteX2" fmla="*/ 646318 w 653060"/>
                  <a:gd name="connsiteY2" fmla="*/ 213232 h 561634"/>
                  <a:gd name="connsiteX3" fmla="*/ 646318 w 653060"/>
                  <a:gd name="connsiteY3" fmla="*/ 561634 h 561634"/>
                  <a:gd name="connsiteX4" fmla="*/ 646318 w 653060"/>
                  <a:gd name="connsiteY4" fmla="*/ 561634 h 561634"/>
                  <a:gd name="connsiteX5" fmla="*/ 177054 w 653060"/>
                  <a:gd name="connsiteY5" fmla="*/ 547347 h 561634"/>
                  <a:gd name="connsiteX6" fmla="*/ 12749 w 653060"/>
                  <a:gd name="connsiteY6" fmla="*/ 504484 h 561634"/>
                  <a:gd name="connsiteX7" fmla="*/ 55135 w 653060"/>
                  <a:gd name="connsiteY7" fmla="*/ 67975 h 561634"/>
                  <a:gd name="connsiteX0" fmla="*/ 55135 w 653060"/>
                  <a:gd name="connsiteY0" fmla="*/ 11810 h 505469"/>
                  <a:gd name="connsiteX1" fmla="*/ 646318 w 653060"/>
                  <a:gd name="connsiteY1" fmla="*/ 157067 h 505469"/>
                  <a:gd name="connsiteX2" fmla="*/ 646318 w 653060"/>
                  <a:gd name="connsiteY2" fmla="*/ 505469 h 505469"/>
                  <a:gd name="connsiteX3" fmla="*/ 646318 w 653060"/>
                  <a:gd name="connsiteY3" fmla="*/ 505469 h 505469"/>
                  <a:gd name="connsiteX4" fmla="*/ 177054 w 653060"/>
                  <a:gd name="connsiteY4" fmla="*/ 491182 h 505469"/>
                  <a:gd name="connsiteX5" fmla="*/ 12749 w 653060"/>
                  <a:gd name="connsiteY5" fmla="*/ 448319 h 505469"/>
                  <a:gd name="connsiteX6" fmla="*/ 55135 w 653060"/>
                  <a:gd name="connsiteY6" fmla="*/ 11810 h 505469"/>
                  <a:gd name="connsiteX0" fmla="*/ 60189 w 651381"/>
                  <a:gd name="connsiteY0" fmla="*/ 36040 h 529699"/>
                  <a:gd name="connsiteX1" fmla="*/ 637084 w 651381"/>
                  <a:gd name="connsiteY1" fmla="*/ 81284 h 529699"/>
                  <a:gd name="connsiteX2" fmla="*/ 651372 w 651381"/>
                  <a:gd name="connsiteY2" fmla="*/ 529699 h 529699"/>
                  <a:gd name="connsiteX3" fmla="*/ 651372 w 651381"/>
                  <a:gd name="connsiteY3" fmla="*/ 529699 h 529699"/>
                  <a:gd name="connsiteX4" fmla="*/ 182108 w 651381"/>
                  <a:gd name="connsiteY4" fmla="*/ 515412 h 529699"/>
                  <a:gd name="connsiteX5" fmla="*/ 17803 w 651381"/>
                  <a:gd name="connsiteY5" fmla="*/ 472549 h 529699"/>
                  <a:gd name="connsiteX6" fmla="*/ 60189 w 651381"/>
                  <a:gd name="connsiteY6" fmla="*/ 36040 h 529699"/>
                  <a:gd name="connsiteX0" fmla="*/ 60189 w 664115"/>
                  <a:gd name="connsiteY0" fmla="*/ 45253 h 538912"/>
                  <a:gd name="connsiteX1" fmla="*/ 637084 w 664115"/>
                  <a:gd name="connsiteY1" fmla="*/ 90497 h 538912"/>
                  <a:gd name="connsiteX2" fmla="*/ 651372 w 664115"/>
                  <a:gd name="connsiteY2" fmla="*/ 538912 h 538912"/>
                  <a:gd name="connsiteX3" fmla="*/ 651372 w 664115"/>
                  <a:gd name="connsiteY3" fmla="*/ 538912 h 538912"/>
                  <a:gd name="connsiteX4" fmla="*/ 182108 w 664115"/>
                  <a:gd name="connsiteY4" fmla="*/ 524625 h 538912"/>
                  <a:gd name="connsiteX5" fmla="*/ 17803 w 664115"/>
                  <a:gd name="connsiteY5" fmla="*/ 481762 h 538912"/>
                  <a:gd name="connsiteX6" fmla="*/ 60189 w 664115"/>
                  <a:gd name="connsiteY6" fmla="*/ 45253 h 538912"/>
                  <a:gd name="connsiteX0" fmla="*/ 67520 w 671446"/>
                  <a:gd name="connsiteY0" fmla="*/ 36041 h 529700"/>
                  <a:gd name="connsiteX1" fmla="*/ 644415 w 671446"/>
                  <a:gd name="connsiteY1" fmla="*/ 81285 h 529700"/>
                  <a:gd name="connsiteX2" fmla="*/ 658703 w 671446"/>
                  <a:gd name="connsiteY2" fmla="*/ 529700 h 529700"/>
                  <a:gd name="connsiteX3" fmla="*/ 658703 w 671446"/>
                  <a:gd name="connsiteY3" fmla="*/ 529700 h 529700"/>
                  <a:gd name="connsiteX4" fmla="*/ 189439 w 671446"/>
                  <a:gd name="connsiteY4" fmla="*/ 515413 h 529700"/>
                  <a:gd name="connsiteX5" fmla="*/ 25134 w 671446"/>
                  <a:gd name="connsiteY5" fmla="*/ 472550 h 529700"/>
                  <a:gd name="connsiteX6" fmla="*/ 67520 w 671446"/>
                  <a:gd name="connsiteY6" fmla="*/ 36041 h 529700"/>
                  <a:gd name="connsiteX0" fmla="*/ 52784 w 656710"/>
                  <a:gd name="connsiteY0" fmla="*/ 30833 h 524492"/>
                  <a:gd name="connsiteX1" fmla="*/ 629679 w 656710"/>
                  <a:gd name="connsiteY1" fmla="*/ 76077 h 524492"/>
                  <a:gd name="connsiteX2" fmla="*/ 643967 w 656710"/>
                  <a:gd name="connsiteY2" fmla="*/ 524492 h 524492"/>
                  <a:gd name="connsiteX3" fmla="*/ 643967 w 656710"/>
                  <a:gd name="connsiteY3" fmla="*/ 524492 h 524492"/>
                  <a:gd name="connsiteX4" fmla="*/ 174703 w 656710"/>
                  <a:gd name="connsiteY4" fmla="*/ 510205 h 524492"/>
                  <a:gd name="connsiteX5" fmla="*/ 10398 w 656710"/>
                  <a:gd name="connsiteY5" fmla="*/ 467342 h 524492"/>
                  <a:gd name="connsiteX6" fmla="*/ 52784 w 656710"/>
                  <a:gd name="connsiteY6" fmla="*/ 30833 h 524492"/>
                  <a:gd name="connsiteX0" fmla="*/ 52784 w 656710"/>
                  <a:gd name="connsiteY0" fmla="*/ 40364 h 534023"/>
                  <a:gd name="connsiteX1" fmla="*/ 629679 w 656710"/>
                  <a:gd name="connsiteY1" fmla="*/ 85608 h 534023"/>
                  <a:gd name="connsiteX2" fmla="*/ 643967 w 656710"/>
                  <a:gd name="connsiteY2" fmla="*/ 534023 h 534023"/>
                  <a:gd name="connsiteX3" fmla="*/ 643967 w 656710"/>
                  <a:gd name="connsiteY3" fmla="*/ 534023 h 534023"/>
                  <a:gd name="connsiteX4" fmla="*/ 174703 w 656710"/>
                  <a:gd name="connsiteY4" fmla="*/ 519736 h 534023"/>
                  <a:gd name="connsiteX5" fmla="*/ 10398 w 656710"/>
                  <a:gd name="connsiteY5" fmla="*/ 476873 h 534023"/>
                  <a:gd name="connsiteX6" fmla="*/ 52784 w 656710"/>
                  <a:gd name="connsiteY6" fmla="*/ 40364 h 534023"/>
                  <a:gd name="connsiteX0" fmla="*/ 66056 w 658673"/>
                  <a:gd name="connsiteY0" fmla="*/ 45253 h 538912"/>
                  <a:gd name="connsiteX1" fmla="*/ 619139 w 658673"/>
                  <a:gd name="connsiteY1" fmla="*/ 90497 h 538912"/>
                  <a:gd name="connsiteX2" fmla="*/ 657239 w 658673"/>
                  <a:gd name="connsiteY2" fmla="*/ 538912 h 538912"/>
                  <a:gd name="connsiteX3" fmla="*/ 657239 w 658673"/>
                  <a:gd name="connsiteY3" fmla="*/ 538912 h 538912"/>
                  <a:gd name="connsiteX4" fmla="*/ 187975 w 658673"/>
                  <a:gd name="connsiteY4" fmla="*/ 524625 h 538912"/>
                  <a:gd name="connsiteX5" fmla="*/ 23670 w 658673"/>
                  <a:gd name="connsiteY5" fmla="*/ 481762 h 538912"/>
                  <a:gd name="connsiteX6" fmla="*/ 66056 w 658673"/>
                  <a:gd name="connsiteY6" fmla="*/ 45253 h 538912"/>
                  <a:gd name="connsiteX0" fmla="*/ 56598 w 649215"/>
                  <a:gd name="connsiteY0" fmla="*/ 50221 h 543880"/>
                  <a:gd name="connsiteX1" fmla="*/ 609681 w 649215"/>
                  <a:gd name="connsiteY1" fmla="*/ 95465 h 543880"/>
                  <a:gd name="connsiteX2" fmla="*/ 647781 w 649215"/>
                  <a:gd name="connsiteY2" fmla="*/ 543880 h 543880"/>
                  <a:gd name="connsiteX3" fmla="*/ 647781 w 649215"/>
                  <a:gd name="connsiteY3" fmla="*/ 543880 h 543880"/>
                  <a:gd name="connsiteX4" fmla="*/ 178517 w 649215"/>
                  <a:gd name="connsiteY4" fmla="*/ 529593 h 543880"/>
                  <a:gd name="connsiteX5" fmla="*/ 14212 w 649215"/>
                  <a:gd name="connsiteY5" fmla="*/ 486730 h 543880"/>
                  <a:gd name="connsiteX6" fmla="*/ 56598 w 649215"/>
                  <a:gd name="connsiteY6" fmla="*/ 50221 h 543880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173418 w 644116"/>
                  <a:gd name="connsiteY4" fmla="*/ 532604 h 546891"/>
                  <a:gd name="connsiteX5" fmla="*/ 9113 w 644116"/>
                  <a:gd name="connsiteY5" fmla="*/ 489741 h 546891"/>
                  <a:gd name="connsiteX6" fmla="*/ 51499 w 644116"/>
                  <a:gd name="connsiteY6" fmla="*/ 53232 h 546891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9113 w 644116"/>
                  <a:gd name="connsiteY4" fmla="*/ 489741 h 546891"/>
                  <a:gd name="connsiteX5" fmla="*/ 51499 w 644116"/>
                  <a:gd name="connsiteY5" fmla="*/ 53232 h 546891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210470 w 644116"/>
                  <a:gd name="connsiteY4" fmla="*/ 535145 h 546891"/>
                  <a:gd name="connsiteX5" fmla="*/ 9113 w 644116"/>
                  <a:gd name="connsiteY5" fmla="*/ 489741 h 546891"/>
                  <a:gd name="connsiteX6" fmla="*/ 51499 w 644116"/>
                  <a:gd name="connsiteY6" fmla="*/ 53232 h 546891"/>
                  <a:gd name="connsiteX0" fmla="*/ 51499 w 644116"/>
                  <a:gd name="connsiteY0" fmla="*/ 53232 h 568763"/>
                  <a:gd name="connsiteX1" fmla="*/ 604582 w 644116"/>
                  <a:gd name="connsiteY1" fmla="*/ 98476 h 568763"/>
                  <a:gd name="connsiteX2" fmla="*/ 642682 w 644116"/>
                  <a:gd name="connsiteY2" fmla="*/ 546891 h 568763"/>
                  <a:gd name="connsiteX3" fmla="*/ 642682 w 644116"/>
                  <a:gd name="connsiteY3" fmla="*/ 546891 h 568763"/>
                  <a:gd name="connsiteX4" fmla="*/ 316912 w 644116"/>
                  <a:gd name="connsiteY4" fmla="*/ 566895 h 568763"/>
                  <a:gd name="connsiteX5" fmla="*/ 9113 w 644116"/>
                  <a:gd name="connsiteY5" fmla="*/ 489741 h 568763"/>
                  <a:gd name="connsiteX6" fmla="*/ 51499 w 644116"/>
                  <a:gd name="connsiteY6" fmla="*/ 53232 h 568763"/>
                  <a:gd name="connsiteX0" fmla="*/ 67364 w 669723"/>
                  <a:gd name="connsiteY0" fmla="*/ 27638 h 543169"/>
                  <a:gd name="connsiteX1" fmla="*/ 641736 w 669723"/>
                  <a:gd name="connsiteY1" fmla="*/ 117332 h 543169"/>
                  <a:gd name="connsiteX2" fmla="*/ 658547 w 669723"/>
                  <a:gd name="connsiteY2" fmla="*/ 521297 h 543169"/>
                  <a:gd name="connsiteX3" fmla="*/ 658547 w 669723"/>
                  <a:gd name="connsiteY3" fmla="*/ 521297 h 543169"/>
                  <a:gd name="connsiteX4" fmla="*/ 332777 w 669723"/>
                  <a:gd name="connsiteY4" fmla="*/ 541301 h 543169"/>
                  <a:gd name="connsiteX5" fmla="*/ 24978 w 669723"/>
                  <a:gd name="connsiteY5" fmla="*/ 464147 h 543169"/>
                  <a:gd name="connsiteX6" fmla="*/ 67364 w 669723"/>
                  <a:gd name="connsiteY6" fmla="*/ 27638 h 543169"/>
                  <a:gd name="connsiteX0" fmla="*/ 61675 w 664034"/>
                  <a:gd name="connsiteY0" fmla="*/ 40328 h 555859"/>
                  <a:gd name="connsiteX1" fmla="*/ 636047 w 664034"/>
                  <a:gd name="connsiteY1" fmla="*/ 130022 h 555859"/>
                  <a:gd name="connsiteX2" fmla="*/ 652858 w 664034"/>
                  <a:gd name="connsiteY2" fmla="*/ 533987 h 555859"/>
                  <a:gd name="connsiteX3" fmla="*/ 652858 w 664034"/>
                  <a:gd name="connsiteY3" fmla="*/ 533987 h 555859"/>
                  <a:gd name="connsiteX4" fmla="*/ 327088 w 664034"/>
                  <a:gd name="connsiteY4" fmla="*/ 553991 h 555859"/>
                  <a:gd name="connsiteX5" fmla="*/ 19289 w 664034"/>
                  <a:gd name="connsiteY5" fmla="*/ 476837 h 555859"/>
                  <a:gd name="connsiteX6" fmla="*/ 61675 w 664034"/>
                  <a:gd name="connsiteY6" fmla="*/ 40328 h 5558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64034" h="555859">
                    <a:moveTo>
                      <a:pt x="61675" y="40328"/>
                    </a:moveTo>
                    <a:cubicBezTo>
                      <a:pt x="148502" y="-46050"/>
                      <a:pt x="585142" y="16789"/>
                      <a:pt x="636047" y="130022"/>
                    </a:cubicBezTo>
                    <a:cubicBezTo>
                      <a:pt x="686952" y="243255"/>
                      <a:pt x="652858" y="458140"/>
                      <a:pt x="652858" y="533987"/>
                    </a:cubicBezTo>
                    <a:lnTo>
                      <a:pt x="652858" y="533987"/>
                    </a:lnTo>
                    <a:cubicBezTo>
                      <a:pt x="546887" y="522928"/>
                      <a:pt x="433059" y="565050"/>
                      <a:pt x="327088" y="553991"/>
                    </a:cubicBezTo>
                    <a:lnTo>
                      <a:pt x="19289" y="476837"/>
                    </a:lnTo>
                    <a:cubicBezTo>
                      <a:pt x="-1031" y="396942"/>
                      <a:pt x="-25152" y="126706"/>
                      <a:pt x="61675" y="40328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正方形/長方形 42"/>
              <p:cNvSpPr/>
              <p:nvPr/>
            </p:nvSpPr>
            <p:spPr>
              <a:xfrm>
                <a:off x="2494918" y="1806575"/>
                <a:ext cx="337014" cy="1397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" name="正方形/長方形 43"/>
              <p:cNvSpPr/>
              <p:nvPr/>
            </p:nvSpPr>
            <p:spPr>
              <a:xfrm rot="21244111">
                <a:off x="3560807" y="1669061"/>
                <a:ext cx="482415" cy="11747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9" name="口"/>
            <p:cNvSpPr/>
            <p:nvPr/>
          </p:nvSpPr>
          <p:spPr>
            <a:xfrm rot="20884738" flipV="1">
              <a:off x="8594237" y="4300627"/>
              <a:ext cx="810712" cy="197622"/>
            </a:xfrm>
            <a:custGeom>
              <a:avLst/>
              <a:gdLst>
                <a:gd name="connsiteX0" fmla="*/ 0 w 1005840"/>
                <a:gd name="connsiteY0" fmla="*/ 144780 h 358140"/>
                <a:gd name="connsiteX1" fmla="*/ 281940 w 1005840"/>
                <a:gd name="connsiteY1" fmla="*/ 114300 h 358140"/>
                <a:gd name="connsiteX2" fmla="*/ 762000 w 1005840"/>
                <a:gd name="connsiteY2" fmla="*/ 0 h 358140"/>
                <a:gd name="connsiteX3" fmla="*/ 1005840 w 1005840"/>
                <a:gd name="connsiteY3" fmla="*/ 7620 h 358140"/>
                <a:gd name="connsiteX4" fmla="*/ 937260 w 1005840"/>
                <a:gd name="connsiteY4" fmla="*/ 205740 h 358140"/>
                <a:gd name="connsiteX5" fmla="*/ 502920 w 1005840"/>
                <a:gd name="connsiteY5" fmla="*/ 281940 h 358140"/>
                <a:gd name="connsiteX6" fmla="*/ 152400 w 1005840"/>
                <a:gd name="connsiteY6" fmla="*/ 358140 h 358140"/>
                <a:gd name="connsiteX7" fmla="*/ 0 w 1005840"/>
                <a:gd name="connsiteY7" fmla="*/ 144780 h 358140"/>
                <a:gd name="connsiteX0" fmla="*/ 0 w 1005840"/>
                <a:gd name="connsiteY0" fmla="*/ 148200 h 361560"/>
                <a:gd name="connsiteX1" fmla="*/ 281940 w 1005840"/>
                <a:gd name="connsiteY1" fmla="*/ 117720 h 361560"/>
                <a:gd name="connsiteX2" fmla="*/ 727621 w 1005840"/>
                <a:gd name="connsiteY2" fmla="*/ 0 h 361560"/>
                <a:gd name="connsiteX3" fmla="*/ 1005840 w 1005840"/>
                <a:gd name="connsiteY3" fmla="*/ 11040 h 361560"/>
                <a:gd name="connsiteX4" fmla="*/ 937260 w 1005840"/>
                <a:gd name="connsiteY4" fmla="*/ 209160 h 361560"/>
                <a:gd name="connsiteX5" fmla="*/ 502920 w 1005840"/>
                <a:gd name="connsiteY5" fmla="*/ 285360 h 361560"/>
                <a:gd name="connsiteX6" fmla="*/ 152400 w 1005840"/>
                <a:gd name="connsiteY6" fmla="*/ 361560 h 361560"/>
                <a:gd name="connsiteX7" fmla="*/ 0 w 1005840"/>
                <a:gd name="connsiteY7" fmla="*/ 148200 h 361560"/>
                <a:gd name="connsiteX0" fmla="*/ 0 w 1005840"/>
                <a:gd name="connsiteY0" fmla="*/ 148200 h 361560"/>
                <a:gd name="connsiteX1" fmla="*/ 281940 w 1005840"/>
                <a:gd name="connsiteY1" fmla="*/ 117720 h 361560"/>
                <a:gd name="connsiteX2" fmla="*/ 727621 w 1005840"/>
                <a:gd name="connsiteY2" fmla="*/ 0 h 361560"/>
                <a:gd name="connsiteX3" fmla="*/ 1005840 w 1005840"/>
                <a:gd name="connsiteY3" fmla="*/ 11040 h 361560"/>
                <a:gd name="connsiteX4" fmla="*/ 937260 w 1005840"/>
                <a:gd name="connsiteY4" fmla="*/ 209160 h 361560"/>
                <a:gd name="connsiteX5" fmla="*/ 502920 w 1005840"/>
                <a:gd name="connsiteY5" fmla="*/ 285360 h 361560"/>
                <a:gd name="connsiteX6" fmla="*/ 152400 w 1005840"/>
                <a:gd name="connsiteY6" fmla="*/ 361560 h 361560"/>
                <a:gd name="connsiteX7" fmla="*/ 0 w 1005840"/>
                <a:gd name="connsiteY7" fmla="*/ 148200 h 361560"/>
                <a:gd name="connsiteX0" fmla="*/ 0 w 1005840"/>
                <a:gd name="connsiteY0" fmla="*/ 148200 h 361561"/>
                <a:gd name="connsiteX1" fmla="*/ 281940 w 1005840"/>
                <a:gd name="connsiteY1" fmla="*/ 117720 h 361561"/>
                <a:gd name="connsiteX2" fmla="*/ 727621 w 1005840"/>
                <a:gd name="connsiteY2" fmla="*/ 0 h 361561"/>
                <a:gd name="connsiteX3" fmla="*/ 1005840 w 1005840"/>
                <a:gd name="connsiteY3" fmla="*/ 11040 h 361561"/>
                <a:gd name="connsiteX4" fmla="*/ 937260 w 1005840"/>
                <a:gd name="connsiteY4" fmla="*/ 209160 h 361561"/>
                <a:gd name="connsiteX5" fmla="*/ 502920 w 1005840"/>
                <a:gd name="connsiteY5" fmla="*/ 285360 h 361561"/>
                <a:gd name="connsiteX6" fmla="*/ 152400 w 1005840"/>
                <a:gd name="connsiteY6" fmla="*/ 361560 h 361561"/>
                <a:gd name="connsiteX7" fmla="*/ 0 w 1005840"/>
                <a:gd name="connsiteY7" fmla="*/ 148200 h 361561"/>
                <a:gd name="connsiteX0" fmla="*/ 0 w 1005840"/>
                <a:gd name="connsiteY0" fmla="*/ 155556 h 368919"/>
                <a:gd name="connsiteX1" fmla="*/ 281940 w 1005840"/>
                <a:gd name="connsiteY1" fmla="*/ 125076 h 368919"/>
                <a:gd name="connsiteX2" fmla="*/ 727621 w 1005840"/>
                <a:gd name="connsiteY2" fmla="*/ 7356 h 368919"/>
                <a:gd name="connsiteX3" fmla="*/ 1005840 w 1005840"/>
                <a:gd name="connsiteY3" fmla="*/ 18396 h 368919"/>
                <a:gd name="connsiteX4" fmla="*/ 937260 w 1005840"/>
                <a:gd name="connsiteY4" fmla="*/ 216516 h 368919"/>
                <a:gd name="connsiteX5" fmla="*/ 502920 w 1005840"/>
                <a:gd name="connsiteY5" fmla="*/ 292716 h 368919"/>
                <a:gd name="connsiteX6" fmla="*/ 152400 w 1005840"/>
                <a:gd name="connsiteY6" fmla="*/ 368916 h 368919"/>
                <a:gd name="connsiteX7" fmla="*/ 0 w 1005840"/>
                <a:gd name="connsiteY7" fmla="*/ 155556 h 368919"/>
                <a:gd name="connsiteX0" fmla="*/ 0 w 1005840"/>
                <a:gd name="connsiteY0" fmla="*/ 155556 h 368918"/>
                <a:gd name="connsiteX1" fmla="*/ 281940 w 1005840"/>
                <a:gd name="connsiteY1" fmla="*/ 125076 h 368918"/>
                <a:gd name="connsiteX2" fmla="*/ 727621 w 1005840"/>
                <a:gd name="connsiteY2" fmla="*/ 7356 h 368918"/>
                <a:gd name="connsiteX3" fmla="*/ 1005840 w 1005840"/>
                <a:gd name="connsiteY3" fmla="*/ 18396 h 368918"/>
                <a:gd name="connsiteX4" fmla="*/ 937260 w 1005840"/>
                <a:gd name="connsiteY4" fmla="*/ 216516 h 368918"/>
                <a:gd name="connsiteX5" fmla="*/ 502920 w 1005840"/>
                <a:gd name="connsiteY5" fmla="*/ 292716 h 368918"/>
                <a:gd name="connsiteX6" fmla="*/ 152400 w 1005840"/>
                <a:gd name="connsiteY6" fmla="*/ 368916 h 368918"/>
                <a:gd name="connsiteX7" fmla="*/ 0 w 1005840"/>
                <a:gd name="connsiteY7" fmla="*/ 155556 h 368918"/>
                <a:gd name="connsiteX0" fmla="*/ 0 w 1005840"/>
                <a:gd name="connsiteY0" fmla="*/ 155556 h 368918"/>
                <a:gd name="connsiteX1" fmla="*/ 281940 w 1005840"/>
                <a:gd name="connsiteY1" fmla="*/ 125077 h 368918"/>
                <a:gd name="connsiteX2" fmla="*/ 727621 w 1005840"/>
                <a:gd name="connsiteY2" fmla="*/ 7356 h 368918"/>
                <a:gd name="connsiteX3" fmla="*/ 1005840 w 1005840"/>
                <a:gd name="connsiteY3" fmla="*/ 18396 h 368918"/>
                <a:gd name="connsiteX4" fmla="*/ 937260 w 1005840"/>
                <a:gd name="connsiteY4" fmla="*/ 216516 h 368918"/>
                <a:gd name="connsiteX5" fmla="*/ 502920 w 1005840"/>
                <a:gd name="connsiteY5" fmla="*/ 292716 h 368918"/>
                <a:gd name="connsiteX6" fmla="*/ 152400 w 1005840"/>
                <a:gd name="connsiteY6" fmla="*/ 368916 h 368918"/>
                <a:gd name="connsiteX7" fmla="*/ 0 w 1005840"/>
                <a:gd name="connsiteY7" fmla="*/ 155556 h 368918"/>
                <a:gd name="connsiteX0" fmla="*/ 0 w 1005840"/>
                <a:gd name="connsiteY0" fmla="*/ 155556 h 368918"/>
                <a:gd name="connsiteX1" fmla="*/ 281940 w 1005840"/>
                <a:gd name="connsiteY1" fmla="*/ 125077 h 368918"/>
                <a:gd name="connsiteX2" fmla="*/ 727621 w 1005840"/>
                <a:gd name="connsiteY2" fmla="*/ 7356 h 368918"/>
                <a:gd name="connsiteX3" fmla="*/ 1005840 w 1005840"/>
                <a:gd name="connsiteY3" fmla="*/ 18396 h 368918"/>
                <a:gd name="connsiteX4" fmla="*/ 937260 w 1005840"/>
                <a:gd name="connsiteY4" fmla="*/ 216516 h 368918"/>
                <a:gd name="connsiteX5" fmla="*/ 502920 w 1005840"/>
                <a:gd name="connsiteY5" fmla="*/ 292716 h 368918"/>
                <a:gd name="connsiteX6" fmla="*/ 152400 w 1005840"/>
                <a:gd name="connsiteY6" fmla="*/ 368916 h 368918"/>
                <a:gd name="connsiteX7" fmla="*/ 0 w 1005840"/>
                <a:gd name="connsiteY7" fmla="*/ 155556 h 368918"/>
                <a:gd name="connsiteX0" fmla="*/ 0 w 1005840"/>
                <a:gd name="connsiteY0" fmla="*/ 155556 h 368918"/>
                <a:gd name="connsiteX1" fmla="*/ 281940 w 1005840"/>
                <a:gd name="connsiteY1" fmla="*/ 125077 h 368918"/>
                <a:gd name="connsiteX2" fmla="*/ 727621 w 1005840"/>
                <a:gd name="connsiteY2" fmla="*/ 7356 h 368918"/>
                <a:gd name="connsiteX3" fmla="*/ 1005840 w 1005840"/>
                <a:gd name="connsiteY3" fmla="*/ 18396 h 368918"/>
                <a:gd name="connsiteX4" fmla="*/ 937260 w 1005840"/>
                <a:gd name="connsiteY4" fmla="*/ 216516 h 368918"/>
                <a:gd name="connsiteX5" fmla="*/ 502920 w 1005840"/>
                <a:gd name="connsiteY5" fmla="*/ 292716 h 368918"/>
                <a:gd name="connsiteX6" fmla="*/ 152400 w 1005840"/>
                <a:gd name="connsiteY6" fmla="*/ 368916 h 368918"/>
                <a:gd name="connsiteX7" fmla="*/ 0 w 1005840"/>
                <a:gd name="connsiteY7" fmla="*/ 155556 h 368918"/>
                <a:gd name="connsiteX0" fmla="*/ 0 w 1005840"/>
                <a:gd name="connsiteY0" fmla="*/ 155556 h 368918"/>
                <a:gd name="connsiteX1" fmla="*/ 281940 w 1005840"/>
                <a:gd name="connsiteY1" fmla="*/ 125077 h 368918"/>
                <a:gd name="connsiteX2" fmla="*/ 727621 w 1005840"/>
                <a:gd name="connsiteY2" fmla="*/ 7356 h 368918"/>
                <a:gd name="connsiteX3" fmla="*/ 1005840 w 1005840"/>
                <a:gd name="connsiteY3" fmla="*/ 18396 h 368918"/>
                <a:gd name="connsiteX4" fmla="*/ 937260 w 1005840"/>
                <a:gd name="connsiteY4" fmla="*/ 216516 h 368918"/>
                <a:gd name="connsiteX5" fmla="*/ 502920 w 1005840"/>
                <a:gd name="connsiteY5" fmla="*/ 292716 h 368918"/>
                <a:gd name="connsiteX6" fmla="*/ 152400 w 1005840"/>
                <a:gd name="connsiteY6" fmla="*/ 368916 h 368918"/>
                <a:gd name="connsiteX7" fmla="*/ 0 w 1005840"/>
                <a:gd name="connsiteY7" fmla="*/ 155556 h 368918"/>
                <a:gd name="connsiteX0" fmla="*/ 0 w 1005840"/>
                <a:gd name="connsiteY0" fmla="*/ 252937 h 466299"/>
                <a:gd name="connsiteX1" fmla="*/ 281940 w 1005840"/>
                <a:gd name="connsiteY1" fmla="*/ 222458 h 466299"/>
                <a:gd name="connsiteX2" fmla="*/ 722710 w 1005840"/>
                <a:gd name="connsiteY2" fmla="*/ 2139 h 466299"/>
                <a:gd name="connsiteX3" fmla="*/ 1005840 w 1005840"/>
                <a:gd name="connsiteY3" fmla="*/ 115777 h 466299"/>
                <a:gd name="connsiteX4" fmla="*/ 937260 w 1005840"/>
                <a:gd name="connsiteY4" fmla="*/ 313897 h 466299"/>
                <a:gd name="connsiteX5" fmla="*/ 502920 w 1005840"/>
                <a:gd name="connsiteY5" fmla="*/ 390097 h 466299"/>
                <a:gd name="connsiteX6" fmla="*/ 152400 w 1005840"/>
                <a:gd name="connsiteY6" fmla="*/ 466297 h 466299"/>
                <a:gd name="connsiteX7" fmla="*/ 0 w 1005840"/>
                <a:gd name="connsiteY7" fmla="*/ 252937 h 466299"/>
                <a:gd name="connsiteX0" fmla="*/ 0 w 1005840"/>
                <a:gd name="connsiteY0" fmla="*/ 252722 h 466084"/>
                <a:gd name="connsiteX1" fmla="*/ 281940 w 1005840"/>
                <a:gd name="connsiteY1" fmla="*/ 222243 h 466084"/>
                <a:gd name="connsiteX2" fmla="*/ 722710 w 1005840"/>
                <a:gd name="connsiteY2" fmla="*/ 1924 h 466084"/>
                <a:gd name="connsiteX3" fmla="*/ 1005840 w 1005840"/>
                <a:gd name="connsiteY3" fmla="*/ 115562 h 466084"/>
                <a:gd name="connsiteX4" fmla="*/ 937260 w 1005840"/>
                <a:gd name="connsiteY4" fmla="*/ 313682 h 466084"/>
                <a:gd name="connsiteX5" fmla="*/ 502920 w 1005840"/>
                <a:gd name="connsiteY5" fmla="*/ 389882 h 466084"/>
                <a:gd name="connsiteX6" fmla="*/ 152400 w 1005840"/>
                <a:gd name="connsiteY6" fmla="*/ 466082 h 466084"/>
                <a:gd name="connsiteX7" fmla="*/ 0 w 1005840"/>
                <a:gd name="connsiteY7" fmla="*/ 252722 h 466084"/>
                <a:gd name="connsiteX0" fmla="*/ 0 w 1005840"/>
                <a:gd name="connsiteY0" fmla="*/ 171538 h 384900"/>
                <a:gd name="connsiteX1" fmla="*/ 281940 w 1005840"/>
                <a:gd name="connsiteY1" fmla="*/ 141059 h 384900"/>
                <a:gd name="connsiteX2" fmla="*/ 766913 w 1005840"/>
                <a:gd name="connsiteY2" fmla="*/ 2818 h 384900"/>
                <a:gd name="connsiteX3" fmla="*/ 1005840 w 1005840"/>
                <a:gd name="connsiteY3" fmla="*/ 34378 h 384900"/>
                <a:gd name="connsiteX4" fmla="*/ 937260 w 1005840"/>
                <a:gd name="connsiteY4" fmla="*/ 232498 h 384900"/>
                <a:gd name="connsiteX5" fmla="*/ 502920 w 1005840"/>
                <a:gd name="connsiteY5" fmla="*/ 308698 h 384900"/>
                <a:gd name="connsiteX6" fmla="*/ 152400 w 1005840"/>
                <a:gd name="connsiteY6" fmla="*/ 384898 h 384900"/>
                <a:gd name="connsiteX7" fmla="*/ 0 w 1005840"/>
                <a:gd name="connsiteY7" fmla="*/ 171538 h 384900"/>
                <a:gd name="connsiteX0" fmla="*/ 0 w 1005840"/>
                <a:gd name="connsiteY0" fmla="*/ 171538 h 384900"/>
                <a:gd name="connsiteX1" fmla="*/ 281940 w 1005840"/>
                <a:gd name="connsiteY1" fmla="*/ 141059 h 384900"/>
                <a:gd name="connsiteX2" fmla="*/ 766913 w 1005840"/>
                <a:gd name="connsiteY2" fmla="*/ 2818 h 384900"/>
                <a:gd name="connsiteX3" fmla="*/ 1005840 w 1005840"/>
                <a:gd name="connsiteY3" fmla="*/ 34378 h 384900"/>
                <a:gd name="connsiteX4" fmla="*/ 937260 w 1005840"/>
                <a:gd name="connsiteY4" fmla="*/ 232498 h 384900"/>
                <a:gd name="connsiteX5" fmla="*/ 502920 w 1005840"/>
                <a:gd name="connsiteY5" fmla="*/ 308698 h 384900"/>
                <a:gd name="connsiteX6" fmla="*/ 152400 w 1005840"/>
                <a:gd name="connsiteY6" fmla="*/ 384898 h 384900"/>
                <a:gd name="connsiteX7" fmla="*/ 0 w 1005840"/>
                <a:gd name="connsiteY7" fmla="*/ 171538 h 384900"/>
                <a:gd name="connsiteX0" fmla="*/ 0 w 1005840"/>
                <a:gd name="connsiteY0" fmla="*/ 168946 h 382308"/>
                <a:gd name="connsiteX1" fmla="*/ 281940 w 1005840"/>
                <a:gd name="connsiteY1" fmla="*/ 138467 h 382308"/>
                <a:gd name="connsiteX2" fmla="*/ 766913 w 1005840"/>
                <a:gd name="connsiteY2" fmla="*/ 226 h 382308"/>
                <a:gd name="connsiteX3" fmla="*/ 1005840 w 1005840"/>
                <a:gd name="connsiteY3" fmla="*/ 31786 h 382308"/>
                <a:gd name="connsiteX4" fmla="*/ 937260 w 1005840"/>
                <a:gd name="connsiteY4" fmla="*/ 229906 h 382308"/>
                <a:gd name="connsiteX5" fmla="*/ 502920 w 1005840"/>
                <a:gd name="connsiteY5" fmla="*/ 306106 h 382308"/>
                <a:gd name="connsiteX6" fmla="*/ 152400 w 1005840"/>
                <a:gd name="connsiteY6" fmla="*/ 382306 h 382308"/>
                <a:gd name="connsiteX7" fmla="*/ 0 w 1005840"/>
                <a:gd name="connsiteY7" fmla="*/ 168946 h 382308"/>
                <a:gd name="connsiteX0" fmla="*/ 0 w 1005840"/>
                <a:gd name="connsiteY0" fmla="*/ 138249 h 351611"/>
                <a:gd name="connsiteX1" fmla="*/ 281940 w 1005840"/>
                <a:gd name="connsiteY1" fmla="*/ 107770 h 351611"/>
                <a:gd name="connsiteX2" fmla="*/ 766913 w 1005840"/>
                <a:gd name="connsiteY2" fmla="*/ 7146 h 351611"/>
                <a:gd name="connsiteX3" fmla="*/ 1005840 w 1005840"/>
                <a:gd name="connsiteY3" fmla="*/ 1089 h 351611"/>
                <a:gd name="connsiteX4" fmla="*/ 937260 w 1005840"/>
                <a:gd name="connsiteY4" fmla="*/ 199209 h 351611"/>
                <a:gd name="connsiteX5" fmla="*/ 502920 w 1005840"/>
                <a:gd name="connsiteY5" fmla="*/ 275409 h 351611"/>
                <a:gd name="connsiteX6" fmla="*/ 152400 w 1005840"/>
                <a:gd name="connsiteY6" fmla="*/ 351609 h 351611"/>
                <a:gd name="connsiteX7" fmla="*/ 0 w 1005840"/>
                <a:gd name="connsiteY7" fmla="*/ 138249 h 351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5840" h="351611">
                  <a:moveTo>
                    <a:pt x="0" y="138249"/>
                  </a:moveTo>
                  <a:cubicBezTo>
                    <a:pt x="93980" y="128089"/>
                    <a:pt x="163404" y="107672"/>
                    <a:pt x="281940" y="107770"/>
                  </a:cubicBezTo>
                  <a:cubicBezTo>
                    <a:pt x="474703" y="102729"/>
                    <a:pt x="677291" y="12188"/>
                    <a:pt x="766913" y="7146"/>
                  </a:cubicBezTo>
                  <a:cubicBezTo>
                    <a:pt x="808083" y="3985"/>
                    <a:pt x="913100" y="-2591"/>
                    <a:pt x="1005840" y="1089"/>
                  </a:cubicBezTo>
                  <a:lnTo>
                    <a:pt x="937260" y="199209"/>
                  </a:lnTo>
                  <a:cubicBezTo>
                    <a:pt x="900529" y="269068"/>
                    <a:pt x="647700" y="250009"/>
                    <a:pt x="502920" y="275409"/>
                  </a:cubicBezTo>
                  <a:lnTo>
                    <a:pt x="152400" y="351609"/>
                  </a:lnTo>
                  <a:cubicBezTo>
                    <a:pt x="72132" y="352307"/>
                    <a:pt x="50800" y="209369"/>
                    <a:pt x="0" y="138249"/>
                  </a:cubicBezTo>
                  <a:close/>
                </a:path>
              </a:pathLst>
            </a:custGeom>
            <a:solidFill>
              <a:srgbClr val="E98F87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0" name="下唇"/>
            <p:cNvCxnSpPr/>
            <p:nvPr/>
          </p:nvCxnSpPr>
          <p:spPr>
            <a:xfrm flipV="1">
              <a:off x="8851379" y="4680591"/>
              <a:ext cx="328166" cy="17323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グループ化 64"/>
          <p:cNvGrpSpPr/>
          <p:nvPr/>
        </p:nvGrpSpPr>
        <p:grpSpPr>
          <a:xfrm>
            <a:off x="838373" y="1160036"/>
            <a:ext cx="1979018" cy="2158888"/>
            <a:chOff x="1975433" y="482092"/>
            <a:chExt cx="2265218" cy="2326353"/>
          </a:xfrm>
        </p:grpSpPr>
        <p:sp>
          <p:nvSpPr>
            <p:cNvPr id="57" name="直方体 56"/>
            <p:cNvSpPr/>
            <p:nvPr/>
          </p:nvSpPr>
          <p:spPr>
            <a:xfrm>
              <a:off x="1975433" y="482092"/>
              <a:ext cx="2265218" cy="2093288"/>
            </a:xfrm>
            <a:prstGeom prst="cube">
              <a:avLst/>
            </a:prstGeom>
            <a:solidFill>
              <a:srgbClr val="F9FDBF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2280233" y="715564"/>
              <a:ext cx="1195017" cy="209288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altLang="ja-JP" sz="13000" b="1" dirty="0" smtClean="0">
                  <a:ln w="22225">
                    <a:noFill/>
                    <a:prstDash val="solid"/>
                  </a:ln>
                  <a:solidFill>
                    <a:srgbClr val="FF0000"/>
                  </a:solidFill>
                  <a:effectLst/>
                </a:rPr>
                <a:t>A</a:t>
              </a:r>
              <a:endParaRPr lang="ja-JP" altLang="en-US" sz="13000" b="1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</a:endParaRPr>
            </a:p>
          </p:txBody>
        </p:sp>
      </p:grpSp>
      <p:grpSp>
        <p:nvGrpSpPr>
          <p:cNvPr id="66" name="グループ化 65"/>
          <p:cNvGrpSpPr/>
          <p:nvPr/>
        </p:nvGrpSpPr>
        <p:grpSpPr>
          <a:xfrm>
            <a:off x="3742598" y="1160036"/>
            <a:ext cx="1979018" cy="2158888"/>
            <a:chOff x="1975433" y="482092"/>
            <a:chExt cx="2265218" cy="2326353"/>
          </a:xfrm>
        </p:grpSpPr>
        <p:sp>
          <p:nvSpPr>
            <p:cNvPr id="67" name="直方体 66"/>
            <p:cNvSpPr/>
            <p:nvPr/>
          </p:nvSpPr>
          <p:spPr>
            <a:xfrm>
              <a:off x="1975433" y="482092"/>
              <a:ext cx="2265218" cy="2093288"/>
            </a:xfrm>
            <a:prstGeom prst="cube">
              <a:avLst/>
            </a:prstGeom>
            <a:solidFill>
              <a:srgbClr val="F9FDBF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2280233" y="715564"/>
              <a:ext cx="1195017" cy="209288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altLang="ja-JP" sz="13000" b="1" dirty="0" smtClean="0">
                  <a:ln w="22225">
                    <a:noFill/>
                    <a:prstDash val="solid"/>
                  </a:ln>
                  <a:solidFill>
                    <a:srgbClr val="FF0000"/>
                  </a:solidFill>
                  <a:effectLst/>
                </a:rPr>
                <a:t>B</a:t>
              </a:r>
            </a:p>
          </p:txBody>
        </p:sp>
      </p:grpSp>
      <p:grpSp>
        <p:nvGrpSpPr>
          <p:cNvPr id="69" name="グループ化 68"/>
          <p:cNvGrpSpPr/>
          <p:nvPr/>
        </p:nvGrpSpPr>
        <p:grpSpPr>
          <a:xfrm>
            <a:off x="6646822" y="1160036"/>
            <a:ext cx="1979018" cy="2158888"/>
            <a:chOff x="1975433" y="482092"/>
            <a:chExt cx="2265218" cy="2326353"/>
          </a:xfrm>
        </p:grpSpPr>
        <p:sp>
          <p:nvSpPr>
            <p:cNvPr id="70" name="直方体 69"/>
            <p:cNvSpPr/>
            <p:nvPr/>
          </p:nvSpPr>
          <p:spPr>
            <a:xfrm>
              <a:off x="1975433" y="482092"/>
              <a:ext cx="2265218" cy="2093288"/>
            </a:xfrm>
            <a:prstGeom prst="cube">
              <a:avLst/>
            </a:prstGeom>
            <a:solidFill>
              <a:srgbClr val="F9FDBF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2280233" y="715564"/>
              <a:ext cx="1195017" cy="209288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altLang="ja-JP" sz="13000" b="1" dirty="0" smtClean="0">
                  <a:ln w="22225">
                    <a:noFill/>
                    <a:prstDash val="solid"/>
                  </a:ln>
                  <a:solidFill>
                    <a:srgbClr val="FF0000"/>
                  </a:solidFill>
                  <a:effectLst/>
                </a:rPr>
                <a:t>C</a:t>
              </a:r>
              <a:endParaRPr lang="ja-JP" altLang="en-US" sz="13000" b="1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</a:endParaRPr>
            </a:p>
          </p:txBody>
        </p:sp>
      </p:grpSp>
      <p:sp>
        <p:nvSpPr>
          <p:cNvPr id="2" name="上矢印 1"/>
          <p:cNvSpPr/>
          <p:nvPr/>
        </p:nvSpPr>
        <p:spPr>
          <a:xfrm>
            <a:off x="1009721" y="3287124"/>
            <a:ext cx="1310322" cy="1032094"/>
          </a:xfrm>
          <a:prstGeom prst="upArrow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残りの２つの箱のうち"/>
          <p:cNvSpPr txBox="1"/>
          <p:nvPr/>
        </p:nvSpPr>
        <p:spPr>
          <a:xfrm>
            <a:off x="2591551" y="4435859"/>
            <a:ext cx="7017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残り</a:t>
            </a:r>
            <a:r>
              <a:rPr lang="ja-JP" altLang="en-US" sz="4000" b="1" dirty="0" smtClean="0"/>
              <a:t>の２つの箱のうち・・・</a:t>
            </a:r>
            <a:endParaRPr kumimoji="1" lang="ja-JP" altLang="en-US" sz="4000" b="1" dirty="0"/>
          </a:p>
        </p:txBody>
      </p:sp>
      <p:sp>
        <p:nvSpPr>
          <p:cNvPr id="56" name="特別にヒントをやろう"/>
          <p:cNvSpPr txBox="1"/>
          <p:nvPr/>
        </p:nvSpPr>
        <p:spPr>
          <a:xfrm>
            <a:off x="2514962" y="3636490"/>
            <a:ext cx="7017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/>
              <a:t>では特別にヒントをやろう。</a:t>
            </a:r>
            <a:endParaRPr kumimoji="1" lang="ja-JP" altLang="en-US" sz="4000" b="1" dirty="0"/>
          </a:p>
        </p:txBody>
      </p:sp>
      <p:sp>
        <p:nvSpPr>
          <p:cNvPr id="58" name="Cはハズレだ"/>
          <p:cNvSpPr txBox="1"/>
          <p:nvPr/>
        </p:nvSpPr>
        <p:spPr>
          <a:xfrm>
            <a:off x="2673934" y="5127278"/>
            <a:ext cx="7017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Ｃ</a:t>
            </a:r>
            <a:r>
              <a:rPr kumimoji="1" lang="ja-JP" altLang="en-US" sz="4000" b="1" dirty="0" smtClean="0"/>
              <a:t>はハズレだ。</a:t>
            </a:r>
            <a:endParaRPr kumimoji="1" lang="ja-JP" altLang="en-US" sz="4000" b="1" dirty="0"/>
          </a:p>
        </p:txBody>
      </p:sp>
      <p:sp>
        <p:nvSpPr>
          <p:cNvPr id="4" name="箱内側"/>
          <p:cNvSpPr/>
          <p:nvPr/>
        </p:nvSpPr>
        <p:spPr>
          <a:xfrm>
            <a:off x="6675400" y="1159595"/>
            <a:ext cx="1916153" cy="468048"/>
          </a:xfrm>
          <a:prstGeom prst="parallelogram">
            <a:avLst>
              <a:gd name="adj" fmla="val 103349"/>
            </a:avLst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バネ"/>
          <p:cNvSpPr/>
          <p:nvPr/>
        </p:nvSpPr>
        <p:spPr>
          <a:xfrm>
            <a:off x="7394981" y="830439"/>
            <a:ext cx="586245" cy="840433"/>
          </a:xfrm>
          <a:custGeom>
            <a:avLst/>
            <a:gdLst>
              <a:gd name="connsiteX0" fmla="*/ 76213 w 586245"/>
              <a:gd name="connsiteY0" fmla="*/ 0 h 1166812"/>
              <a:gd name="connsiteX1" fmla="*/ 585800 w 586245"/>
              <a:gd name="connsiteY1" fmla="*/ 128587 h 1166812"/>
              <a:gd name="connsiteX2" fmla="*/ 13 w 586245"/>
              <a:gd name="connsiteY2" fmla="*/ 252412 h 1166812"/>
              <a:gd name="connsiteX3" fmla="*/ 566750 w 586245"/>
              <a:gd name="connsiteY3" fmla="*/ 323850 h 1166812"/>
              <a:gd name="connsiteX4" fmla="*/ 9538 w 586245"/>
              <a:gd name="connsiteY4" fmla="*/ 447675 h 1166812"/>
              <a:gd name="connsiteX5" fmla="*/ 571513 w 586245"/>
              <a:gd name="connsiteY5" fmla="*/ 509587 h 1166812"/>
              <a:gd name="connsiteX6" fmla="*/ 23825 w 586245"/>
              <a:gd name="connsiteY6" fmla="*/ 633412 h 1166812"/>
              <a:gd name="connsiteX7" fmla="*/ 552463 w 586245"/>
              <a:gd name="connsiteY7" fmla="*/ 695325 h 1166812"/>
              <a:gd name="connsiteX8" fmla="*/ 33350 w 586245"/>
              <a:gd name="connsiteY8" fmla="*/ 804862 h 1166812"/>
              <a:gd name="connsiteX9" fmla="*/ 552463 w 586245"/>
              <a:gd name="connsiteY9" fmla="*/ 881062 h 1166812"/>
              <a:gd name="connsiteX10" fmla="*/ 61925 w 586245"/>
              <a:gd name="connsiteY10" fmla="*/ 976312 h 1166812"/>
              <a:gd name="connsiteX11" fmla="*/ 295288 w 586245"/>
              <a:gd name="connsiteY11" fmla="*/ 1062037 h 1166812"/>
              <a:gd name="connsiteX12" fmla="*/ 323863 w 586245"/>
              <a:gd name="connsiteY12" fmla="*/ 1166812 h 1166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86245" h="1166812">
                <a:moveTo>
                  <a:pt x="76213" y="0"/>
                </a:moveTo>
                <a:cubicBezTo>
                  <a:pt x="337356" y="43259"/>
                  <a:pt x="598500" y="86518"/>
                  <a:pt x="585800" y="128587"/>
                </a:cubicBezTo>
                <a:cubicBezTo>
                  <a:pt x="573100" y="170656"/>
                  <a:pt x="3188" y="219868"/>
                  <a:pt x="13" y="252412"/>
                </a:cubicBezTo>
                <a:cubicBezTo>
                  <a:pt x="-3162" y="284956"/>
                  <a:pt x="565163" y="291306"/>
                  <a:pt x="566750" y="323850"/>
                </a:cubicBezTo>
                <a:cubicBezTo>
                  <a:pt x="568337" y="356394"/>
                  <a:pt x="8744" y="416719"/>
                  <a:pt x="9538" y="447675"/>
                </a:cubicBezTo>
                <a:cubicBezTo>
                  <a:pt x="10332" y="478631"/>
                  <a:pt x="569132" y="478631"/>
                  <a:pt x="571513" y="509587"/>
                </a:cubicBezTo>
                <a:cubicBezTo>
                  <a:pt x="573894" y="540543"/>
                  <a:pt x="27000" y="602456"/>
                  <a:pt x="23825" y="633412"/>
                </a:cubicBezTo>
                <a:cubicBezTo>
                  <a:pt x="20650" y="664368"/>
                  <a:pt x="550876" y="666750"/>
                  <a:pt x="552463" y="695325"/>
                </a:cubicBezTo>
                <a:cubicBezTo>
                  <a:pt x="554051" y="723900"/>
                  <a:pt x="33350" y="773906"/>
                  <a:pt x="33350" y="804862"/>
                </a:cubicBezTo>
                <a:cubicBezTo>
                  <a:pt x="33350" y="835818"/>
                  <a:pt x="547701" y="852487"/>
                  <a:pt x="552463" y="881062"/>
                </a:cubicBezTo>
                <a:cubicBezTo>
                  <a:pt x="557225" y="909637"/>
                  <a:pt x="104787" y="946150"/>
                  <a:pt x="61925" y="976312"/>
                </a:cubicBezTo>
                <a:cubicBezTo>
                  <a:pt x="19063" y="1006474"/>
                  <a:pt x="251632" y="1030287"/>
                  <a:pt x="295288" y="1062037"/>
                </a:cubicBezTo>
                <a:cubicBezTo>
                  <a:pt x="338944" y="1093787"/>
                  <a:pt x="331403" y="1130299"/>
                  <a:pt x="323863" y="1166812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箱蓋"/>
          <p:cNvSpPr/>
          <p:nvPr/>
        </p:nvSpPr>
        <p:spPr>
          <a:xfrm>
            <a:off x="7138986" y="245195"/>
            <a:ext cx="1719264" cy="914400"/>
          </a:xfrm>
          <a:prstGeom prst="parallelogram">
            <a:avLst/>
          </a:prstGeom>
          <a:solidFill>
            <a:srgbClr val="F9FDBF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ハズレ顔"/>
          <p:cNvGrpSpPr/>
          <p:nvPr/>
        </p:nvGrpSpPr>
        <p:grpSpPr>
          <a:xfrm>
            <a:off x="7069028" y="140975"/>
            <a:ext cx="1138979" cy="1038225"/>
            <a:chOff x="7069028" y="140975"/>
            <a:chExt cx="1138979" cy="1038225"/>
          </a:xfrm>
        </p:grpSpPr>
        <p:sp>
          <p:nvSpPr>
            <p:cNvPr id="6" name="円/楕円 5"/>
            <p:cNvSpPr/>
            <p:nvPr/>
          </p:nvSpPr>
          <p:spPr>
            <a:xfrm>
              <a:off x="7130018" y="140975"/>
              <a:ext cx="1038225" cy="1038225"/>
            </a:xfrm>
            <a:prstGeom prst="ellipse">
              <a:avLst/>
            </a:prstGeom>
            <a:solidFill>
              <a:srgbClr val="FFFF0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乗算記号 10"/>
            <p:cNvSpPr/>
            <p:nvPr/>
          </p:nvSpPr>
          <p:spPr>
            <a:xfrm>
              <a:off x="7069028" y="360025"/>
              <a:ext cx="688994" cy="399474"/>
            </a:xfrm>
            <a:prstGeom prst="mathMultiply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乗算記号 51"/>
            <p:cNvSpPr/>
            <p:nvPr/>
          </p:nvSpPr>
          <p:spPr>
            <a:xfrm>
              <a:off x="7519013" y="357496"/>
              <a:ext cx="688994" cy="399474"/>
            </a:xfrm>
            <a:prstGeom prst="mathMultiply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3" name="直線コネクタ 12"/>
            <p:cNvCxnSpPr/>
            <p:nvPr/>
          </p:nvCxnSpPr>
          <p:spPr>
            <a:xfrm flipV="1">
              <a:off x="7335106" y="790576"/>
              <a:ext cx="622038" cy="272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弦 13"/>
            <p:cNvSpPr/>
            <p:nvPr/>
          </p:nvSpPr>
          <p:spPr>
            <a:xfrm rot="17810930">
              <a:off x="7337347" y="727451"/>
              <a:ext cx="592256" cy="258388"/>
            </a:xfrm>
            <a:prstGeom prst="chord">
              <a:avLst/>
            </a:prstGeom>
            <a:solidFill>
              <a:srgbClr val="FF000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8" name="テキスト ボックス 17"/>
          <p:cNvSpPr txBox="1"/>
          <p:nvPr/>
        </p:nvSpPr>
        <p:spPr>
          <a:xfrm>
            <a:off x="439526" y="-81734"/>
            <a:ext cx="341833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２</a:t>
            </a:r>
            <a:r>
              <a:rPr kumimoji="1" lang="en-US" altLang="ja-JP" sz="4000" dirty="0" smtClean="0">
                <a:solidFill>
                  <a:srgbClr val="FF0000"/>
                </a:solidFill>
              </a:rPr>
              <a:t>A</a:t>
            </a:r>
            <a:r>
              <a:rPr lang="ja-JP" altLang="en-US" sz="3600" dirty="0" smtClean="0">
                <a:solidFill>
                  <a:srgbClr val="FF0000"/>
                </a:solidFill>
              </a:rPr>
              <a:t>のみんなの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r>
              <a:rPr lang="ja-JP" altLang="en-US" sz="3600" dirty="0" smtClean="0">
                <a:solidFill>
                  <a:srgbClr val="FF0000"/>
                </a:solidFill>
              </a:rPr>
              <a:t>予想した箱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96209" y="5954970"/>
            <a:ext cx="78940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solidFill>
                  <a:srgbClr val="FF0000"/>
                </a:solidFill>
              </a:rPr>
              <a:t>さあ、</a:t>
            </a:r>
            <a:r>
              <a:rPr lang="ja-JP" altLang="en-US" sz="4000" b="1" dirty="0">
                <a:solidFill>
                  <a:srgbClr val="FF0000"/>
                </a:solidFill>
              </a:rPr>
              <a:t>ここからが</a:t>
            </a:r>
            <a:r>
              <a:rPr kumimoji="1" lang="ja-JP" altLang="en-US" sz="4000" b="1" dirty="0" smtClean="0">
                <a:solidFill>
                  <a:srgbClr val="FF0000"/>
                </a:solidFill>
              </a:rPr>
              <a:t>挑戦状の問題だ！</a:t>
            </a:r>
            <a:endParaRPr kumimoji="1" lang="ja-JP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004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6" grpId="0"/>
      <p:bldP spid="58" grpId="0"/>
      <p:bldP spid="4" grpId="0" animBg="1"/>
      <p:bldP spid="10" grpId="0" animBg="1"/>
      <p:bldP spid="3" grpId="0" animBg="1"/>
      <p:bldP spid="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ケンジ全体"/>
          <p:cNvGrpSpPr/>
          <p:nvPr/>
        </p:nvGrpSpPr>
        <p:grpSpPr>
          <a:xfrm>
            <a:off x="8430610" y="3318923"/>
            <a:ext cx="2916830" cy="5760631"/>
            <a:chOff x="7622625" y="1397641"/>
            <a:chExt cx="3602355" cy="7114517"/>
          </a:xfrm>
        </p:grpSpPr>
        <p:sp>
          <p:nvSpPr>
            <p:cNvPr id="29" name="首"/>
            <p:cNvSpPr/>
            <p:nvPr/>
          </p:nvSpPr>
          <p:spPr>
            <a:xfrm rot="258112">
              <a:off x="8866252" y="3964909"/>
              <a:ext cx="1353294" cy="2106291"/>
            </a:xfrm>
            <a:custGeom>
              <a:avLst/>
              <a:gdLst>
                <a:gd name="connsiteX0" fmla="*/ 662940 w 990600"/>
                <a:gd name="connsiteY0" fmla="*/ 0 h 1668780"/>
                <a:gd name="connsiteX1" fmla="*/ 60960 w 990600"/>
                <a:gd name="connsiteY1" fmla="*/ 822960 h 1668780"/>
                <a:gd name="connsiteX2" fmla="*/ 0 w 990600"/>
                <a:gd name="connsiteY2" fmla="*/ 1668780 h 1668780"/>
                <a:gd name="connsiteX3" fmla="*/ 990600 w 990600"/>
                <a:gd name="connsiteY3" fmla="*/ 1318260 h 1668780"/>
                <a:gd name="connsiteX4" fmla="*/ 662940 w 990600"/>
                <a:gd name="connsiteY4" fmla="*/ 0 h 1668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90600" h="1668780">
                  <a:moveTo>
                    <a:pt x="662940" y="0"/>
                  </a:moveTo>
                  <a:lnTo>
                    <a:pt x="60960" y="822960"/>
                  </a:lnTo>
                  <a:lnTo>
                    <a:pt x="0" y="1668780"/>
                  </a:lnTo>
                  <a:lnTo>
                    <a:pt x="990600" y="1318260"/>
                  </a:lnTo>
                  <a:lnTo>
                    <a:pt x="662940" y="0"/>
                  </a:lnTo>
                  <a:close/>
                </a:path>
              </a:pathLst>
            </a:custGeom>
            <a:solidFill>
              <a:srgbClr val="FBEAC5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0" name="制服"/>
            <p:cNvGrpSpPr/>
            <p:nvPr/>
          </p:nvGrpSpPr>
          <p:grpSpPr>
            <a:xfrm>
              <a:off x="8130683" y="4977092"/>
              <a:ext cx="2750100" cy="3535066"/>
              <a:chOff x="5591109" y="4398921"/>
              <a:chExt cx="2505778" cy="3535066"/>
            </a:xfrm>
          </p:grpSpPr>
          <p:sp>
            <p:nvSpPr>
              <p:cNvPr id="45" name="制服ベース"/>
              <p:cNvSpPr/>
              <p:nvPr/>
            </p:nvSpPr>
            <p:spPr>
              <a:xfrm rot="16200000">
                <a:off x="5096852" y="4933952"/>
                <a:ext cx="3494292" cy="2505778"/>
              </a:xfrm>
              <a:prstGeom prst="flowChartDelay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円/楕円 45"/>
              <p:cNvSpPr/>
              <p:nvPr/>
            </p:nvSpPr>
            <p:spPr>
              <a:xfrm>
                <a:off x="6790584" y="4957116"/>
                <a:ext cx="312931" cy="341954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円/楕円 46"/>
              <p:cNvSpPr/>
              <p:nvPr/>
            </p:nvSpPr>
            <p:spPr>
              <a:xfrm>
                <a:off x="6790584" y="5689327"/>
                <a:ext cx="312931" cy="341954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" name="円/楕円 47"/>
              <p:cNvSpPr/>
              <p:nvPr/>
            </p:nvSpPr>
            <p:spPr>
              <a:xfrm>
                <a:off x="6790584" y="6421538"/>
                <a:ext cx="312931" cy="341954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名札"/>
              <p:cNvSpPr/>
              <p:nvPr/>
            </p:nvSpPr>
            <p:spPr>
              <a:xfrm>
                <a:off x="7516541" y="5767074"/>
                <a:ext cx="259777" cy="47565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50" name="襟"/>
              <p:cNvSpPr/>
              <p:nvPr/>
            </p:nvSpPr>
            <p:spPr>
              <a:xfrm rot="16200000">
                <a:off x="6676961" y="3993295"/>
                <a:ext cx="348136" cy="1159387"/>
              </a:xfrm>
              <a:prstGeom prst="flowChartOnlineStorage">
                <a:avLst/>
              </a:prstGeom>
              <a:solidFill>
                <a:schemeClr val="tx1"/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51" name="直線コネクタ 50"/>
              <p:cNvCxnSpPr/>
              <p:nvPr/>
            </p:nvCxnSpPr>
            <p:spPr>
              <a:xfrm>
                <a:off x="6940477" y="4398921"/>
                <a:ext cx="0" cy="339851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髪後ろ"/>
            <p:cNvSpPr/>
            <p:nvPr/>
          </p:nvSpPr>
          <p:spPr>
            <a:xfrm>
              <a:off x="9700980" y="2809881"/>
              <a:ext cx="1524000" cy="2895600"/>
            </a:xfrm>
            <a:custGeom>
              <a:avLst/>
              <a:gdLst>
                <a:gd name="connsiteX0" fmla="*/ 716280 w 1524000"/>
                <a:gd name="connsiteY0" fmla="*/ 0 h 2636520"/>
                <a:gd name="connsiteX1" fmla="*/ 266700 w 1524000"/>
                <a:gd name="connsiteY1" fmla="*/ 220980 h 2636520"/>
                <a:gd name="connsiteX2" fmla="*/ 0 w 1524000"/>
                <a:gd name="connsiteY2" fmla="*/ 2636520 h 2636520"/>
                <a:gd name="connsiteX3" fmla="*/ 670560 w 1524000"/>
                <a:gd name="connsiteY3" fmla="*/ 1295400 h 2636520"/>
                <a:gd name="connsiteX4" fmla="*/ 1524000 w 1524000"/>
                <a:gd name="connsiteY4" fmla="*/ 2095500 h 2636520"/>
                <a:gd name="connsiteX5" fmla="*/ 754380 w 1524000"/>
                <a:gd name="connsiteY5" fmla="*/ 548640 h 2636520"/>
                <a:gd name="connsiteX6" fmla="*/ 716280 w 1524000"/>
                <a:gd name="connsiteY6" fmla="*/ 0 h 2636520"/>
                <a:gd name="connsiteX0" fmla="*/ 716280 w 1524000"/>
                <a:gd name="connsiteY0" fmla="*/ 0 h 2636520"/>
                <a:gd name="connsiteX1" fmla="*/ 266700 w 1524000"/>
                <a:gd name="connsiteY1" fmla="*/ 220980 h 2636520"/>
                <a:gd name="connsiteX2" fmla="*/ 0 w 1524000"/>
                <a:gd name="connsiteY2" fmla="*/ 2636520 h 2636520"/>
                <a:gd name="connsiteX3" fmla="*/ 670560 w 1524000"/>
                <a:gd name="connsiteY3" fmla="*/ 1295400 h 2636520"/>
                <a:gd name="connsiteX4" fmla="*/ 1051560 w 1524000"/>
                <a:gd name="connsiteY4" fmla="*/ 1844040 h 2636520"/>
                <a:gd name="connsiteX5" fmla="*/ 1524000 w 1524000"/>
                <a:gd name="connsiteY5" fmla="*/ 2095500 h 2636520"/>
                <a:gd name="connsiteX6" fmla="*/ 754380 w 1524000"/>
                <a:gd name="connsiteY6" fmla="*/ 548640 h 2636520"/>
                <a:gd name="connsiteX7" fmla="*/ 716280 w 1524000"/>
                <a:gd name="connsiteY7" fmla="*/ 0 h 2636520"/>
                <a:gd name="connsiteX0" fmla="*/ 716280 w 1524000"/>
                <a:gd name="connsiteY0" fmla="*/ 0 h 2636520"/>
                <a:gd name="connsiteX1" fmla="*/ 266700 w 1524000"/>
                <a:gd name="connsiteY1" fmla="*/ 220980 h 2636520"/>
                <a:gd name="connsiteX2" fmla="*/ 0 w 1524000"/>
                <a:gd name="connsiteY2" fmla="*/ 2636520 h 2636520"/>
                <a:gd name="connsiteX3" fmla="*/ 670560 w 1524000"/>
                <a:gd name="connsiteY3" fmla="*/ 1295400 h 2636520"/>
                <a:gd name="connsiteX4" fmla="*/ 1051560 w 1524000"/>
                <a:gd name="connsiteY4" fmla="*/ 1844040 h 2636520"/>
                <a:gd name="connsiteX5" fmla="*/ 1524000 w 1524000"/>
                <a:gd name="connsiteY5" fmla="*/ 2095500 h 2636520"/>
                <a:gd name="connsiteX6" fmla="*/ 1074420 w 1524000"/>
                <a:gd name="connsiteY6" fmla="*/ 1310640 h 2636520"/>
                <a:gd name="connsiteX7" fmla="*/ 754380 w 1524000"/>
                <a:gd name="connsiteY7" fmla="*/ 548640 h 2636520"/>
                <a:gd name="connsiteX8" fmla="*/ 716280 w 1524000"/>
                <a:gd name="connsiteY8" fmla="*/ 0 h 2636520"/>
                <a:gd name="connsiteX0" fmla="*/ 716280 w 1524000"/>
                <a:gd name="connsiteY0" fmla="*/ 0 h 2636520"/>
                <a:gd name="connsiteX1" fmla="*/ 266700 w 1524000"/>
                <a:gd name="connsiteY1" fmla="*/ 220980 h 2636520"/>
                <a:gd name="connsiteX2" fmla="*/ 0 w 1524000"/>
                <a:gd name="connsiteY2" fmla="*/ 2636520 h 2636520"/>
                <a:gd name="connsiteX3" fmla="*/ 441960 w 1524000"/>
                <a:gd name="connsiteY3" fmla="*/ 1920240 h 2636520"/>
                <a:gd name="connsiteX4" fmla="*/ 670560 w 1524000"/>
                <a:gd name="connsiteY4" fmla="*/ 1295400 h 2636520"/>
                <a:gd name="connsiteX5" fmla="*/ 1051560 w 1524000"/>
                <a:gd name="connsiteY5" fmla="*/ 1844040 h 2636520"/>
                <a:gd name="connsiteX6" fmla="*/ 1524000 w 1524000"/>
                <a:gd name="connsiteY6" fmla="*/ 2095500 h 2636520"/>
                <a:gd name="connsiteX7" fmla="*/ 1074420 w 1524000"/>
                <a:gd name="connsiteY7" fmla="*/ 1310640 h 2636520"/>
                <a:gd name="connsiteX8" fmla="*/ 754380 w 1524000"/>
                <a:gd name="connsiteY8" fmla="*/ 548640 h 2636520"/>
                <a:gd name="connsiteX9" fmla="*/ 716280 w 1524000"/>
                <a:gd name="connsiteY9" fmla="*/ 0 h 2636520"/>
                <a:gd name="connsiteX0" fmla="*/ 716280 w 1524000"/>
                <a:gd name="connsiteY0" fmla="*/ 0 h 2636520"/>
                <a:gd name="connsiteX1" fmla="*/ 266700 w 1524000"/>
                <a:gd name="connsiteY1" fmla="*/ 220980 h 2636520"/>
                <a:gd name="connsiteX2" fmla="*/ 182880 w 1524000"/>
                <a:gd name="connsiteY2" fmla="*/ 1333500 h 2636520"/>
                <a:gd name="connsiteX3" fmla="*/ 0 w 1524000"/>
                <a:gd name="connsiteY3" fmla="*/ 2636520 h 2636520"/>
                <a:gd name="connsiteX4" fmla="*/ 441960 w 1524000"/>
                <a:gd name="connsiteY4" fmla="*/ 1920240 h 2636520"/>
                <a:gd name="connsiteX5" fmla="*/ 670560 w 1524000"/>
                <a:gd name="connsiteY5" fmla="*/ 1295400 h 2636520"/>
                <a:gd name="connsiteX6" fmla="*/ 1051560 w 1524000"/>
                <a:gd name="connsiteY6" fmla="*/ 1844040 h 2636520"/>
                <a:gd name="connsiteX7" fmla="*/ 1524000 w 1524000"/>
                <a:gd name="connsiteY7" fmla="*/ 2095500 h 2636520"/>
                <a:gd name="connsiteX8" fmla="*/ 1074420 w 1524000"/>
                <a:gd name="connsiteY8" fmla="*/ 1310640 h 2636520"/>
                <a:gd name="connsiteX9" fmla="*/ 754380 w 1524000"/>
                <a:gd name="connsiteY9" fmla="*/ 548640 h 2636520"/>
                <a:gd name="connsiteX10" fmla="*/ 716280 w 1524000"/>
                <a:gd name="connsiteY10" fmla="*/ 0 h 2636520"/>
                <a:gd name="connsiteX0" fmla="*/ 701040 w 1524000"/>
                <a:gd name="connsiteY0" fmla="*/ 0 h 2895600"/>
                <a:gd name="connsiteX1" fmla="*/ 266700 w 1524000"/>
                <a:gd name="connsiteY1" fmla="*/ 480060 h 2895600"/>
                <a:gd name="connsiteX2" fmla="*/ 182880 w 1524000"/>
                <a:gd name="connsiteY2" fmla="*/ 1592580 h 2895600"/>
                <a:gd name="connsiteX3" fmla="*/ 0 w 1524000"/>
                <a:gd name="connsiteY3" fmla="*/ 2895600 h 2895600"/>
                <a:gd name="connsiteX4" fmla="*/ 441960 w 1524000"/>
                <a:gd name="connsiteY4" fmla="*/ 2179320 h 2895600"/>
                <a:gd name="connsiteX5" fmla="*/ 670560 w 1524000"/>
                <a:gd name="connsiteY5" fmla="*/ 1554480 h 2895600"/>
                <a:gd name="connsiteX6" fmla="*/ 1051560 w 1524000"/>
                <a:gd name="connsiteY6" fmla="*/ 2103120 h 2895600"/>
                <a:gd name="connsiteX7" fmla="*/ 1524000 w 1524000"/>
                <a:gd name="connsiteY7" fmla="*/ 2354580 h 2895600"/>
                <a:gd name="connsiteX8" fmla="*/ 1074420 w 1524000"/>
                <a:gd name="connsiteY8" fmla="*/ 1569720 h 2895600"/>
                <a:gd name="connsiteX9" fmla="*/ 754380 w 1524000"/>
                <a:gd name="connsiteY9" fmla="*/ 807720 h 2895600"/>
                <a:gd name="connsiteX10" fmla="*/ 701040 w 1524000"/>
                <a:gd name="connsiteY10" fmla="*/ 0 h 2895600"/>
                <a:gd name="connsiteX0" fmla="*/ 701040 w 1524000"/>
                <a:gd name="connsiteY0" fmla="*/ 0 h 2895600"/>
                <a:gd name="connsiteX1" fmla="*/ 266700 w 1524000"/>
                <a:gd name="connsiteY1" fmla="*/ 480060 h 2895600"/>
                <a:gd name="connsiteX2" fmla="*/ 182880 w 1524000"/>
                <a:gd name="connsiteY2" fmla="*/ 1592580 h 2895600"/>
                <a:gd name="connsiteX3" fmla="*/ 0 w 1524000"/>
                <a:gd name="connsiteY3" fmla="*/ 2895600 h 2895600"/>
                <a:gd name="connsiteX4" fmla="*/ 441960 w 1524000"/>
                <a:gd name="connsiteY4" fmla="*/ 2179320 h 2895600"/>
                <a:gd name="connsiteX5" fmla="*/ 670560 w 1524000"/>
                <a:gd name="connsiteY5" fmla="*/ 1554480 h 2895600"/>
                <a:gd name="connsiteX6" fmla="*/ 1051560 w 1524000"/>
                <a:gd name="connsiteY6" fmla="*/ 2103120 h 2895600"/>
                <a:gd name="connsiteX7" fmla="*/ 1524000 w 1524000"/>
                <a:gd name="connsiteY7" fmla="*/ 2354580 h 2895600"/>
                <a:gd name="connsiteX8" fmla="*/ 1074420 w 1524000"/>
                <a:gd name="connsiteY8" fmla="*/ 1569720 h 2895600"/>
                <a:gd name="connsiteX9" fmla="*/ 754380 w 1524000"/>
                <a:gd name="connsiteY9" fmla="*/ 807720 h 2895600"/>
                <a:gd name="connsiteX10" fmla="*/ 701040 w 1524000"/>
                <a:gd name="connsiteY10" fmla="*/ 0 h 289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24000" h="2895600">
                  <a:moveTo>
                    <a:pt x="701040" y="0"/>
                  </a:moveTo>
                  <a:lnTo>
                    <a:pt x="266700" y="480060"/>
                  </a:lnTo>
                  <a:cubicBezTo>
                    <a:pt x="218440" y="866140"/>
                    <a:pt x="231140" y="1206500"/>
                    <a:pt x="182880" y="1592580"/>
                  </a:cubicBezTo>
                  <a:lnTo>
                    <a:pt x="0" y="2895600"/>
                  </a:lnTo>
                  <a:cubicBezTo>
                    <a:pt x="137160" y="2631440"/>
                    <a:pt x="304800" y="2443480"/>
                    <a:pt x="441960" y="2179320"/>
                  </a:cubicBezTo>
                  <a:lnTo>
                    <a:pt x="670560" y="1554480"/>
                  </a:lnTo>
                  <a:cubicBezTo>
                    <a:pt x="807720" y="1676400"/>
                    <a:pt x="914400" y="1981200"/>
                    <a:pt x="1051560" y="2103120"/>
                  </a:cubicBezTo>
                  <a:lnTo>
                    <a:pt x="1524000" y="2354580"/>
                  </a:lnTo>
                  <a:cubicBezTo>
                    <a:pt x="1384300" y="2065020"/>
                    <a:pt x="1214120" y="1859280"/>
                    <a:pt x="1074420" y="1569720"/>
                  </a:cubicBezTo>
                  <a:lnTo>
                    <a:pt x="754380" y="807720"/>
                  </a:lnTo>
                  <a:cubicBezTo>
                    <a:pt x="736600" y="538480"/>
                    <a:pt x="703580" y="360680"/>
                    <a:pt x="701040" y="0"/>
                  </a:cubicBezTo>
                  <a:close/>
                </a:path>
              </a:pathLst>
            </a:cu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顔"/>
            <p:cNvSpPr/>
            <p:nvPr/>
          </p:nvSpPr>
          <p:spPr>
            <a:xfrm rot="10198981">
              <a:off x="8255373" y="2438585"/>
              <a:ext cx="1757978" cy="2867836"/>
            </a:xfrm>
            <a:custGeom>
              <a:avLst/>
              <a:gdLst>
                <a:gd name="connsiteX0" fmla="*/ 0 w 1637129"/>
                <a:gd name="connsiteY0" fmla="*/ 2705971 h 2705971"/>
                <a:gd name="connsiteX1" fmla="*/ 954905 w 1637129"/>
                <a:gd name="connsiteY1" fmla="*/ 0 h 2705971"/>
                <a:gd name="connsiteX2" fmla="*/ 1637129 w 1637129"/>
                <a:gd name="connsiteY2" fmla="*/ 2705971 h 2705971"/>
                <a:gd name="connsiteX3" fmla="*/ 0 w 1637129"/>
                <a:gd name="connsiteY3" fmla="*/ 2705971 h 2705971"/>
                <a:gd name="connsiteX0" fmla="*/ 0 w 1637129"/>
                <a:gd name="connsiteY0" fmla="*/ 2705971 h 2705971"/>
                <a:gd name="connsiteX1" fmla="*/ 954905 w 1637129"/>
                <a:gd name="connsiteY1" fmla="*/ 0 h 2705971"/>
                <a:gd name="connsiteX2" fmla="*/ 1245640 w 1637129"/>
                <a:gd name="connsiteY2" fmla="*/ 726228 h 2705971"/>
                <a:gd name="connsiteX3" fmla="*/ 1637129 w 1637129"/>
                <a:gd name="connsiteY3" fmla="*/ 2705971 h 2705971"/>
                <a:gd name="connsiteX4" fmla="*/ 0 w 1637129"/>
                <a:gd name="connsiteY4" fmla="*/ 2705971 h 2705971"/>
                <a:gd name="connsiteX0" fmla="*/ 0 w 1637129"/>
                <a:gd name="connsiteY0" fmla="*/ 2705971 h 2705971"/>
                <a:gd name="connsiteX1" fmla="*/ 954905 w 1637129"/>
                <a:gd name="connsiteY1" fmla="*/ 0 h 2705971"/>
                <a:gd name="connsiteX2" fmla="*/ 1245640 w 1637129"/>
                <a:gd name="connsiteY2" fmla="*/ 726228 h 2705971"/>
                <a:gd name="connsiteX3" fmla="*/ 1637129 w 1637129"/>
                <a:gd name="connsiteY3" fmla="*/ 2705971 h 2705971"/>
                <a:gd name="connsiteX4" fmla="*/ 0 w 1637129"/>
                <a:gd name="connsiteY4" fmla="*/ 2705971 h 2705971"/>
                <a:gd name="connsiteX0" fmla="*/ 0 w 1637129"/>
                <a:gd name="connsiteY0" fmla="*/ 2705971 h 2705971"/>
                <a:gd name="connsiteX1" fmla="*/ 954905 w 1637129"/>
                <a:gd name="connsiteY1" fmla="*/ 0 h 2705971"/>
                <a:gd name="connsiteX2" fmla="*/ 1245640 w 1637129"/>
                <a:gd name="connsiteY2" fmla="*/ 726228 h 2705971"/>
                <a:gd name="connsiteX3" fmla="*/ 1637129 w 1637129"/>
                <a:gd name="connsiteY3" fmla="*/ 2705971 h 2705971"/>
                <a:gd name="connsiteX4" fmla="*/ 0 w 1637129"/>
                <a:gd name="connsiteY4" fmla="*/ 2705971 h 2705971"/>
                <a:gd name="connsiteX0" fmla="*/ 0 w 1637129"/>
                <a:gd name="connsiteY0" fmla="*/ 2772547 h 2772547"/>
                <a:gd name="connsiteX1" fmla="*/ 979561 w 1637129"/>
                <a:gd name="connsiteY1" fmla="*/ 0 h 2772547"/>
                <a:gd name="connsiteX2" fmla="*/ 1245640 w 1637129"/>
                <a:gd name="connsiteY2" fmla="*/ 792804 h 2772547"/>
                <a:gd name="connsiteX3" fmla="*/ 1637129 w 1637129"/>
                <a:gd name="connsiteY3" fmla="*/ 2772547 h 2772547"/>
                <a:gd name="connsiteX4" fmla="*/ 0 w 1637129"/>
                <a:gd name="connsiteY4" fmla="*/ 2772547 h 2772547"/>
                <a:gd name="connsiteX0" fmla="*/ 0 w 1637129"/>
                <a:gd name="connsiteY0" fmla="*/ 2772547 h 2772547"/>
                <a:gd name="connsiteX1" fmla="*/ 979561 w 1637129"/>
                <a:gd name="connsiteY1" fmla="*/ 0 h 2772547"/>
                <a:gd name="connsiteX2" fmla="*/ 1245640 w 1637129"/>
                <a:gd name="connsiteY2" fmla="*/ 792804 h 2772547"/>
                <a:gd name="connsiteX3" fmla="*/ 1637129 w 1637129"/>
                <a:gd name="connsiteY3" fmla="*/ 2772547 h 2772547"/>
                <a:gd name="connsiteX4" fmla="*/ 0 w 1637129"/>
                <a:gd name="connsiteY4" fmla="*/ 2772547 h 2772547"/>
                <a:gd name="connsiteX0" fmla="*/ 0 w 1666939"/>
                <a:gd name="connsiteY0" fmla="*/ 2772547 h 2772547"/>
                <a:gd name="connsiteX1" fmla="*/ 979561 w 1666939"/>
                <a:gd name="connsiteY1" fmla="*/ 0 h 2772547"/>
                <a:gd name="connsiteX2" fmla="*/ 1637129 w 1666939"/>
                <a:gd name="connsiteY2" fmla="*/ 2772547 h 2772547"/>
                <a:gd name="connsiteX3" fmla="*/ 0 w 1666939"/>
                <a:gd name="connsiteY3" fmla="*/ 2772547 h 2772547"/>
                <a:gd name="connsiteX0" fmla="*/ 0 w 1665495"/>
                <a:gd name="connsiteY0" fmla="*/ 2772547 h 2772547"/>
                <a:gd name="connsiteX1" fmla="*/ 979561 w 1665495"/>
                <a:gd name="connsiteY1" fmla="*/ 0 h 2772547"/>
                <a:gd name="connsiteX2" fmla="*/ 1637129 w 1665495"/>
                <a:gd name="connsiteY2" fmla="*/ 2772547 h 2772547"/>
                <a:gd name="connsiteX3" fmla="*/ 0 w 1665495"/>
                <a:gd name="connsiteY3" fmla="*/ 2772547 h 2772547"/>
                <a:gd name="connsiteX0" fmla="*/ 0 w 1665495"/>
                <a:gd name="connsiteY0" fmla="*/ 2772547 h 2772547"/>
                <a:gd name="connsiteX1" fmla="*/ 979561 w 1665495"/>
                <a:gd name="connsiteY1" fmla="*/ 0 h 2772547"/>
                <a:gd name="connsiteX2" fmla="*/ 1637129 w 1665495"/>
                <a:gd name="connsiteY2" fmla="*/ 2772547 h 2772547"/>
                <a:gd name="connsiteX3" fmla="*/ 0 w 1665495"/>
                <a:gd name="connsiteY3" fmla="*/ 2772547 h 2772547"/>
                <a:gd name="connsiteX0" fmla="*/ 320930 w 1986425"/>
                <a:gd name="connsiteY0" fmla="*/ 2772547 h 2772547"/>
                <a:gd name="connsiteX1" fmla="*/ 1300491 w 1986425"/>
                <a:gd name="connsiteY1" fmla="*/ 0 h 2772547"/>
                <a:gd name="connsiteX2" fmla="*/ 1958059 w 1986425"/>
                <a:gd name="connsiteY2" fmla="*/ 2772547 h 2772547"/>
                <a:gd name="connsiteX3" fmla="*/ 320930 w 1986425"/>
                <a:gd name="connsiteY3" fmla="*/ 2772547 h 2772547"/>
                <a:gd name="connsiteX0" fmla="*/ 320930 w 1986425"/>
                <a:gd name="connsiteY0" fmla="*/ 2772547 h 2901711"/>
                <a:gd name="connsiteX1" fmla="*/ 1300491 w 1986425"/>
                <a:gd name="connsiteY1" fmla="*/ 0 h 2901711"/>
                <a:gd name="connsiteX2" fmla="*/ 1958059 w 1986425"/>
                <a:gd name="connsiteY2" fmla="*/ 2772547 h 2901711"/>
                <a:gd name="connsiteX3" fmla="*/ 320930 w 1986425"/>
                <a:gd name="connsiteY3" fmla="*/ 2772547 h 2901711"/>
                <a:gd name="connsiteX0" fmla="*/ 320930 w 1986425"/>
                <a:gd name="connsiteY0" fmla="*/ 2772547 h 2976016"/>
                <a:gd name="connsiteX1" fmla="*/ 1300491 w 1986425"/>
                <a:gd name="connsiteY1" fmla="*/ 0 h 2976016"/>
                <a:gd name="connsiteX2" fmla="*/ 1958059 w 1986425"/>
                <a:gd name="connsiteY2" fmla="*/ 2772547 h 2976016"/>
                <a:gd name="connsiteX3" fmla="*/ 320930 w 1986425"/>
                <a:gd name="connsiteY3" fmla="*/ 2772547 h 2976016"/>
                <a:gd name="connsiteX0" fmla="*/ 320930 w 1757978"/>
                <a:gd name="connsiteY0" fmla="*/ 2772547 h 2871511"/>
                <a:gd name="connsiteX1" fmla="*/ 1300491 w 1757978"/>
                <a:gd name="connsiteY1" fmla="*/ 0 h 2871511"/>
                <a:gd name="connsiteX2" fmla="*/ 1715340 w 1757978"/>
                <a:gd name="connsiteY2" fmla="*/ 2394363 h 2871511"/>
                <a:gd name="connsiteX3" fmla="*/ 320930 w 1757978"/>
                <a:gd name="connsiteY3" fmla="*/ 2772547 h 2871511"/>
                <a:gd name="connsiteX0" fmla="*/ 320930 w 1757978"/>
                <a:gd name="connsiteY0" fmla="*/ 2772547 h 2867836"/>
                <a:gd name="connsiteX1" fmla="*/ 1300491 w 1757978"/>
                <a:gd name="connsiteY1" fmla="*/ 0 h 2867836"/>
                <a:gd name="connsiteX2" fmla="*/ 1715340 w 1757978"/>
                <a:gd name="connsiteY2" fmla="*/ 2394363 h 2867836"/>
                <a:gd name="connsiteX3" fmla="*/ 320930 w 1757978"/>
                <a:gd name="connsiteY3" fmla="*/ 2772547 h 2867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7978" h="2867836">
                  <a:moveTo>
                    <a:pt x="320930" y="2772547"/>
                  </a:moveTo>
                  <a:cubicBezTo>
                    <a:pt x="-166605" y="1930267"/>
                    <a:pt x="-278182" y="967391"/>
                    <a:pt x="1300491" y="0"/>
                  </a:cubicBezTo>
                  <a:cubicBezTo>
                    <a:pt x="1536880" y="315974"/>
                    <a:pt x="1878600" y="1932272"/>
                    <a:pt x="1715340" y="2394363"/>
                  </a:cubicBezTo>
                  <a:cubicBezTo>
                    <a:pt x="1517209" y="2616965"/>
                    <a:pt x="1015204" y="3063168"/>
                    <a:pt x="320930" y="2772547"/>
                  </a:cubicBezTo>
                  <a:close/>
                </a:path>
              </a:pathLst>
            </a:custGeom>
            <a:solidFill>
              <a:srgbClr val="FBEAC5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左まゆ"/>
            <p:cNvSpPr/>
            <p:nvPr/>
          </p:nvSpPr>
          <p:spPr>
            <a:xfrm rot="489477">
              <a:off x="8956592" y="2725689"/>
              <a:ext cx="628650" cy="782954"/>
            </a:xfrm>
            <a:custGeom>
              <a:avLst/>
              <a:gdLst>
                <a:gd name="connsiteX0" fmla="*/ 0 w 628650"/>
                <a:gd name="connsiteY0" fmla="*/ 428625 h 628650"/>
                <a:gd name="connsiteX1" fmla="*/ 123825 w 628650"/>
                <a:gd name="connsiteY1" fmla="*/ 628650 h 628650"/>
                <a:gd name="connsiteX2" fmla="*/ 628650 w 628650"/>
                <a:gd name="connsiteY2" fmla="*/ 190500 h 628650"/>
                <a:gd name="connsiteX3" fmla="*/ 533400 w 628650"/>
                <a:gd name="connsiteY3" fmla="*/ 0 h 628650"/>
                <a:gd name="connsiteX4" fmla="*/ 95250 w 628650"/>
                <a:gd name="connsiteY4" fmla="*/ 485775 h 628650"/>
                <a:gd name="connsiteX5" fmla="*/ 0 w 628650"/>
                <a:gd name="connsiteY5" fmla="*/ 428625 h 62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28650" h="628650">
                  <a:moveTo>
                    <a:pt x="0" y="428625"/>
                  </a:moveTo>
                  <a:lnTo>
                    <a:pt x="123825" y="628650"/>
                  </a:lnTo>
                  <a:lnTo>
                    <a:pt x="628650" y="190500"/>
                  </a:lnTo>
                  <a:lnTo>
                    <a:pt x="533400" y="0"/>
                  </a:lnTo>
                  <a:lnTo>
                    <a:pt x="95250" y="485775"/>
                  </a:lnTo>
                  <a:lnTo>
                    <a:pt x="0" y="42862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右まゆ"/>
            <p:cNvSpPr/>
            <p:nvPr/>
          </p:nvSpPr>
          <p:spPr>
            <a:xfrm>
              <a:off x="8222700" y="3061341"/>
              <a:ext cx="514350" cy="457200"/>
            </a:xfrm>
            <a:custGeom>
              <a:avLst/>
              <a:gdLst>
                <a:gd name="connsiteX0" fmla="*/ 0 w 514350"/>
                <a:gd name="connsiteY0" fmla="*/ 38100 h 457200"/>
                <a:gd name="connsiteX1" fmla="*/ 485775 w 514350"/>
                <a:gd name="connsiteY1" fmla="*/ 457200 h 457200"/>
                <a:gd name="connsiteX2" fmla="*/ 514350 w 514350"/>
                <a:gd name="connsiteY2" fmla="*/ 238125 h 457200"/>
                <a:gd name="connsiteX3" fmla="*/ 485775 w 514350"/>
                <a:gd name="connsiteY3" fmla="*/ 314325 h 457200"/>
                <a:gd name="connsiteX4" fmla="*/ 123825 w 514350"/>
                <a:gd name="connsiteY4" fmla="*/ 0 h 457200"/>
                <a:gd name="connsiteX5" fmla="*/ 0 w 514350"/>
                <a:gd name="connsiteY5" fmla="*/ 381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14350" h="457200">
                  <a:moveTo>
                    <a:pt x="0" y="38100"/>
                  </a:moveTo>
                  <a:lnTo>
                    <a:pt x="485775" y="457200"/>
                  </a:lnTo>
                  <a:lnTo>
                    <a:pt x="514350" y="238125"/>
                  </a:lnTo>
                  <a:lnTo>
                    <a:pt x="485775" y="314325"/>
                  </a:lnTo>
                  <a:lnTo>
                    <a:pt x="123825" y="0"/>
                  </a:lnTo>
                  <a:lnTo>
                    <a:pt x="0" y="381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髪"/>
            <p:cNvSpPr/>
            <p:nvPr/>
          </p:nvSpPr>
          <p:spPr>
            <a:xfrm>
              <a:off x="7622625" y="1397641"/>
              <a:ext cx="2768600" cy="2743200"/>
            </a:xfrm>
            <a:custGeom>
              <a:avLst/>
              <a:gdLst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77900 w 2768600"/>
                <a:gd name="connsiteY13" fmla="*/ 19240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295400 w 2768600"/>
                <a:gd name="connsiteY26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77900 w 2768600"/>
                <a:gd name="connsiteY13" fmla="*/ 19240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295400 w 2768600"/>
                <a:gd name="connsiteY26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77900 w 2768600"/>
                <a:gd name="connsiteY13" fmla="*/ 19240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295400 w 2768600"/>
                <a:gd name="connsiteY26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77900 w 2768600"/>
                <a:gd name="connsiteY13" fmla="*/ 19240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431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295400 w 2768600"/>
                <a:gd name="connsiteY26" fmla="*/ 292100 h 274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768600" h="2743200">
                  <a:moveTo>
                    <a:pt x="1295400" y="292100"/>
                  </a:moveTo>
                  <a:cubicBezTo>
                    <a:pt x="1185333" y="162983"/>
                    <a:pt x="656167" y="148167"/>
                    <a:pt x="450850" y="323850"/>
                  </a:cubicBezTo>
                  <a:cubicBezTo>
                    <a:pt x="584200" y="357717"/>
                    <a:pt x="768350" y="347133"/>
                    <a:pt x="850900" y="425450"/>
                  </a:cubicBezTo>
                  <a:cubicBezTo>
                    <a:pt x="554567" y="537633"/>
                    <a:pt x="162983" y="630767"/>
                    <a:pt x="0" y="1143000"/>
                  </a:cubicBezTo>
                  <a:cubicBezTo>
                    <a:pt x="169333" y="1054100"/>
                    <a:pt x="332317" y="908050"/>
                    <a:pt x="508000" y="876300"/>
                  </a:cubicBezTo>
                  <a:cubicBezTo>
                    <a:pt x="234950" y="1149350"/>
                    <a:pt x="57150" y="1428750"/>
                    <a:pt x="12700" y="1695450"/>
                  </a:cubicBezTo>
                  <a:lnTo>
                    <a:pt x="260350" y="1466850"/>
                  </a:lnTo>
                  <a:cubicBezTo>
                    <a:pt x="213783" y="1651000"/>
                    <a:pt x="116417" y="1765300"/>
                    <a:pt x="120650" y="2019300"/>
                  </a:cubicBezTo>
                  <a:cubicBezTo>
                    <a:pt x="234950" y="1788583"/>
                    <a:pt x="330200" y="1659467"/>
                    <a:pt x="558800" y="1517650"/>
                  </a:cubicBezTo>
                  <a:cubicBezTo>
                    <a:pt x="408517" y="1778000"/>
                    <a:pt x="359833" y="2019300"/>
                    <a:pt x="317500" y="2260600"/>
                  </a:cubicBezTo>
                  <a:lnTo>
                    <a:pt x="838200" y="1536700"/>
                  </a:lnTo>
                  <a:lnTo>
                    <a:pt x="749300" y="2044700"/>
                  </a:lnTo>
                  <a:lnTo>
                    <a:pt x="990600" y="1403350"/>
                  </a:lnTo>
                  <a:cubicBezTo>
                    <a:pt x="1011767" y="1488017"/>
                    <a:pt x="982133" y="1750483"/>
                    <a:pt x="977900" y="1924050"/>
                  </a:cubicBezTo>
                  <a:lnTo>
                    <a:pt x="1308100" y="1193800"/>
                  </a:lnTo>
                  <a:cubicBezTo>
                    <a:pt x="1405467" y="1543050"/>
                    <a:pt x="1483783" y="1644650"/>
                    <a:pt x="1619250" y="1822450"/>
                  </a:cubicBezTo>
                  <a:lnTo>
                    <a:pt x="1517650" y="1397000"/>
                  </a:lnTo>
                  <a:lnTo>
                    <a:pt x="1936750" y="1879600"/>
                  </a:lnTo>
                  <a:cubicBezTo>
                    <a:pt x="1926167" y="1799167"/>
                    <a:pt x="1845733" y="1686983"/>
                    <a:pt x="1905000" y="1638300"/>
                  </a:cubicBezTo>
                  <a:cubicBezTo>
                    <a:pt x="2021417" y="1735667"/>
                    <a:pt x="2074333" y="1845733"/>
                    <a:pt x="2159000" y="1949450"/>
                  </a:cubicBezTo>
                  <a:lnTo>
                    <a:pt x="2260600" y="2743200"/>
                  </a:lnTo>
                  <a:lnTo>
                    <a:pt x="2343150" y="1936750"/>
                  </a:lnTo>
                  <a:lnTo>
                    <a:pt x="2768600" y="1492250"/>
                  </a:lnTo>
                  <a:cubicBezTo>
                    <a:pt x="2766483" y="1193800"/>
                    <a:pt x="2732617" y="920750"/>
                    <a:pt x="2686050" y="635000"/>
                  </a:cubicBezTo>
                  <a:cubicBezTo>
                    <a:pt x="2544233" y="444500"/>
                    <a:pt x="2491317" y="222250"/>
                    <a:pt x="1993900" y="158750"/>
                  </a:cubicBezTo>
                  <a:cubicBezTo>
                    <a:pt x="2027767" y="105833"/>
                    <a:pt x="2010833" y="84667"/>
                    <a:pt x="2095500" y="0"/>
                  </a:cubicBezTo>
                  <a:cubicBezTo>
                    <a:pt x="1439333" y="15875"/>
                    <a:pt x="1385358" y="257175"/>
                    <a:pt x="1295400" y="292100"/>
                  </a:cubicBezTo>
                  <a:close/>
                </a:path>
              </a:pathLst>
            </a:cu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耳"/>
            <p:cNvSpPr/>
            <p:nvPr/>
          </p:nvSpPr>
          <p:spPr>
            <a:xfrm>
              <a:off x="9911554" y="3315341"/>
              <a:ext cx="251267" cy="792938"/>
            </a:xfrm>
            <a:custGeom>
              <a:avLst/>
              <a:gdLst>
                <a:gd name="connsiteX0" fmla="*/ 25400 w 228600"/>
                <a:gd name="connsiteY0" fmla="*/ 19050 h 806450"/>
                <a:gd name="connsiteX1" fmla="*/ 95250 w 228600"/>
                <a:gd name="connsiteY1" fmla="*/ 0 h 806450"/>
                <a:gd name="connsiteX2" fmla="*/ 228600 w 228600"/>
                <a:gd name="connsiteY2" fmla="*/ 450850 h 806450"/>
                <a:gd name="connsiteX3" fmla="*/ 69850 w 228600"/>
                <a:gd name="connsiteY3" fmla="*/ 806450 h 806450"/>
                <a:gd name="connsiteX4" fmla="*/ 0 w 228600"/>
                <a:gd name="connsiteY4" fmla="*/ 768350 h 806450"/>
                <a:gd name="connsiteX5" fmla="*/ 25400 w 228600"/>
                <a:gd name="connsiteY5" fmla="*/ 19050 h 806450"/>
                <a:gd name="connsiteX0" fmla="*/ 25400 w 228600"/>
                <a:gd name="connsiteY0" fmla="*/ 19050 h 806450"/>
                <a:gd name="connsiteX1" fmla="*/ 95250 w 228600"/>
                <a:gd name="connsiteY1" fmla="*/ 0 h 806450"/>
                <a:gd name="connsiteX2" fmla="*/ 203200 w 228600"/>
                <a:gd name="connsiteY2" fmla="*/ 158750 h 806450"/>
                <a:gd name="connsiteX3" fmla="*/ 228600 w 228600"/>
                <a:gd name="connsiteY3" fmla="*/ 450850 h 806450"/>
                <a:gd name="connsiteX4" fmla="*/ 69850 w 228600"/>
                <a:gd name="connsiteY4" fmla="*/ 806450 h 806450"/>
                <a:gd name="connsiteX5" fmla="*/ 0 w 228600"/>
                <a:gd name="connsiteY5" fmla="*/ 768350 h 806450"/>
                <a:gd name="connsiteX6" fmla="*/ 25400 w 228600"/>
                <a:gd name="connsiteY6" fmla="*/ 19050 h 806450"/>
                <a:gd name="connsiteX0" fmla="*/ 25400 w 228600"/>
                <a:gd name="connsiteY0" fmla="*/ 19050 h 806450"/>
                <a:gd name="connsiteX1" fmla="*/ 95250 w 228600"/>
                <a:gd name="connsiteY1" fmla="*/ 0 h 806450"/>
                <a:gd name="connsiteX2" fmla="*/ 203200 w 228600"/>
                <a:gd name="connsiteY2" fmla="*/ 158750 h 806450"/>
                <a:gd name="connsiteX3" fmla="*/ 228600 w 228600"/>
                <a:gd name="connsiteY3" fmla="*/ 450850 h 806450"/>
                <a:gd name="connsiteX4" fmla="*/ 69850 w 228600"/>
                <a:gd name="connsiteY4" fmla="*/ 806450 h 806450"/>
                <a:gd name="connsiteX5" fmla="*/ 0 w 228600"/>
                <a:gd name="connsiteY5" fmla="*/ 768350 h 806450"/>
                <a:gd name="connsiteX6" fmla="*/ 25400 w 228600"/>
                <a:gd name="connsiteY6" fmla="*/ 19050 h 806450"/>
                <a:gd name="connsiteX0" fmla="*/ 25400 w 228600"/>
                <a:gd name="connsiteY0" fmla="*/ 19050 h 806450"/>
                <a:gd name="connsiteX1" fmla="*/ 95250 w 228600"/>
                <a:gd name="connsiteY1" fmla="*/ 0 h 806450"/>
                <a:gd name="connsiteX2" fmla="*/ 203200 w 228600"/>
                <a:gd name="connsiteY2" fmla="*/ 158750 h 806450"/>
                <a:gd name="connsiteX3" fmla="*/ 228600 w 228600"/>
                <a:gd name="connsiteY3" fmla="*/ 450850 h 806450"/>
                <a:gd name="connsiteX4" fmla="*/ 69850 w 228600"/>
                <a:gd name="connsiteY4" fmla="*/ 806450 h 806450"/>
                <a:gd name="connsiteX5" fmla="*/ 0 w 228600"/>
                <a:gd name="connsiteY5" fmla="*/ 768350 h 806450"/>
                <a:gd name="connsiteX6" fmla="*/ 25400 w 228600"/>
                <a:gd name="connsiteY6" fmla="*/ 19050 h 806450"/>
                <a:gd name="connsiteX0" fmla="*/ 57150 w 260350"/>
                <a:gd name="connsiteY0" fmla="*/ 19050 h 806450"/>
                <a:gd name="connsiteX1" fmla="*/ 127000 w 260350"/>
                <a:gd name="connsiteY1" fmla="*/ 0 h 806450"/>
                <a:gd name="connsiteX2" fmla="*/ 234950 w 260350"/>
                <a:gd name="connsiteY2" fmla="*/ 158750 h 806450"/>
                <a:gd name="connsiteX3" fmla="*/ 260350 w 260350"/>
                <a:gd name="connsiteY3" fmla="*/ 450850 h 806450"/>
                <a:gd name="connsiteX4" fmla="*/ 101600 w 260350"/>
                <a:gd name="connsiteY4" fmla="*/ 806450 h 806450"/>
                <a:gd name="connsiteX5" fmla="*/ 0 w 260350"/>
                <a:gd name="connsiteY5" fmla="*/ 711200 h 806450"/>
                <a:gd name="connsiteX6" fmla="*/ 57150 w 260350"/>
                <a:gd name="connsiteY6" fmla="*/ 19050 h 806450"/>
                <a:gd name="connsiteX0" fmla="*/ 57150 w 260350"/>
                <a:gd name="connsiteY0" fmla="*/ 19050 h 806450"/>
                <a:gd name="connsiteX1" fmla="*/ 127000 w 260350"/>
                <a:gd name="connsiteY1" fmla="*/ 0 h 806450"/>
                <a:gd name="connsiteX2" fmla="*/ 234950 w 260350"/>
                <a:gd name="connsiteY2" fmla="*/ 158750 h 806450"/>
                <a:gd name="connsiteX3" fmla="*/ 260350 w 260350"/>
                <a:gd name="connsiteY3" fmla="*/ 450850 h 806450"/>
                <a:gd name="connsiteX4" fmla="*/ 101600 w 260350"/>
                <a:gd name="connsiteY4" fmla="*/ 806450 h 806450"/>
                <a:gd name="connsiteX5" fmla="*/ 0 w 260350"/>
                <a:gd name="connsiteY5" fmla="*/ 711200 h 806450"/>
                <a:gd name="connsiteX6" fmla="*/ 57150 w 260350"/>
                <a:gd name="connsiteY6" fmla="*/ 19050 h 806450"/>
                <a:gd name="connsiteX0" fmla="*/ 57150 w 260350"/>
                <a:gd name="connsiteY0" fmla="*/ 19050 h 806450"/>
                <a:gd name="connsiteX1" fmla="*/ 127000 w 260350"/>
                <a:gd name="connsiteY1" fmla="*/ 0 h 806450"/>
                <a:gd name="connsiteX2" fmla="*/ 234950 w 260350"/>
                <a:gd name="connsiteY2" fmla="*/ 158750 h 806450"/>
                <a:gd name="connsiteX3" fmla="*/ 260350 w 260350"/>
                <a:gd name="connsiteY3" fmla="*/ 450850 h 806450"/>
                <a:gd name="connsiteX4" fmla="*/ 101600 w 260350"/>
                <a:gd name="connsiteY4" fmla="*/ 806450 h 806450"/>
                <a:gd name="connsiteX5" fmla="*/ 0 w 260350"/>
                <a:gd name="connsiteY5" fmla="*/ 711200 h 806450"/>
                <a:gd name="connsiteX6" fmla="*/ 57150 w 260350"/>
                <a:gd name="connsiteY6" fmla="*/ 19050 h 806450"/>
                <a:gd name="connsiteX0" fmla="*/ 57150 w 260350"/>
                <a:gd name="connsiteY0" fmla="*/ 19050 h 806450"/>
                <a:gd name="connsiteX1" fmla="*/ 127000 w 260350"/>
                <a:gd name="connsiteY1" fmla="*/ 0 h 806450"/>
                <a:gd name="connsiteX2" fmla="*/ 234950 w 260350"/>
                <a:gd name="connsiteY2" fmla="*/ 158750 h 806450"/>
                <a:gd name="connsiteX3" fmla="*/ 260350 w 260350"/>
                <a:gd name="connsiteY3" fmla="*/ 450850 h 806450"/>
                <a:gd name="connsiteX4" fmla="*/ 101600 w 260350"/>
                <a:gd name="connsiteY4" fmla="*/ 806450 h 806450"/>
                <a:gd name="connsiteX5" fmla="*/ 0 w 260350"/>
                <a:gd name="connsiteY5" fmla="*/ 711200 h 806450"/>
                <a:gd name="connsiteX6" fmla="*/ 57150 w 260350"/>
                <a:gd name="connsiteY6" fmla="*/ 19050 h 806450"/>
                <a:gd name="connsiteX0" fmla="*/ 57150 w 234950"/>
                <a:gd name="connsiteY0" fmla="*/ 19050 h 806450"/>
                <a:gd name="connsiteX1" fmla="*/ 127000 w 234950"/>
                <a:gd name="connsiteY1" fmla="*/ 0 h 806450"/>
                <a:gd name="connsiteX2" fmla="*/ 234950 w 234950"/>
                <a:gd name="connsiteY2" fmla="*/ 158750 h 806450"/>
                <a:gd name="connsiteX3" fmla="*/ 101600 w 234950"/>
                <a:gd name="connsiteY3" fmla="*/ 806450 h 806450"/>
                <a:gd name="connsiteX4" fmla="*/ 0 w 234950"/>
                <a:gd name="connsiteY4" fmla="*/ 711200 h 806450"/>
                <a:gd name="connsiteX5" fmla="*/ 57150 w 234950"/>
                <a:gd name="connsiteY5" fmla="*/ 19050 h 806450"/>
                <a:gd name="connsiteX0" fmla="*/ 57150 w 255102"/>
                <a:gd name="connsiteY0" fmla="*/ 19050 h 806450"/>
                <a:gd name="connsiteX1" fmla="*/ 127000 w 255102"/>
                <a:gd name="connsiteY1" fmla="*/ 0 h 806450"/>
                <a:gd name="connsiteX2" fmla="*/ 234950 w 255102"/>
                <a:gd name="connsiteY2" fmla="*/ 158750 h 806450"/>
                <a:gd name="connsiteX3" fmla="*/ 101600 w 255102"/>
                <a:gd name="connsiteY3" fmla="*/ 806450 h 806450"/>
                <a:gd name="connsiteX4" fmla="*/ 0 w 255102"/>
                <a:gd name="connsiteY4" fmla="*/ 711200 h 806450"/>
                <a:gd name="connsiteX5" fmla="*/ 57150 w 255102"/>
                <a:gd name="connsiteY5" fmla="*/ 19050 h 806450"/>
                <a:gd name="connsiteX0" fmla="*/ 57150 w 260841"/>
                <a:gd name="connsiteY0" fmla="*/ 19050 h 806450"/>
                <a:gd name="connsiteX1" fmla="*/ 127000 w 260841"/>
                <a:gd name="connsiteY1" fmla="*/ 0 h 806450"/>
                <a:gd name="connsiteX2" fmla="*/ 234950 w 260841"/>
                <a:gd name="connsiteY2" fmla="*/ 158750 h 806450"/>
                <a:gd name="connsiteX3" fmla="*/ 101600 w 260841"/>
                <a:gd name="connsiteY3" fmla="*/ 806450 h 806450"/>
                <a:gd name="connsiteX4" fmla="*/ 0 w 260841"/>
                <a:gd name="connsiteY4" fmla="*/ 711200 h 806450"/>
                <a:gd name="connsiteX5" fmla="*/ 57150 w 260841"/>
                <a:gd name="connsiteY5" fmla="*/ 19050 h 806450"/>
                <a:gd name="connsiteX0" fmla="*/ 57150 w 254683"/>
                <a:gd name="connsiteY0" fmla="*/ 19050 h 808538"/>
                <a:gd name="connsiteX1" fmla="*/ 127000 w 254683"/>
                <a:gd name="connsiteY1" fmla="*/ 0 h 808538"/>
                <a:gd name="connsiteX2" fmla="*/ 234950 w 254683"/>
                <a:gd name="connsiteY2" fmla="*/ 158750 h 808538"/>
                <a:gd name="connsiteX3" fmla="*/ 101600 w 254683"/>
                <a:gd name="connsiteY3" fmla="*/ 806450 h 808538"/>
                <a:gd name="connsiteX4" fmla="*/ 0 w 254683"/>
                <a:gd name="connsiteY4" fmla="*/ 711200 h 808538"/>
                <a:gd name="connsiteX5" fmla="*/ 57150 w 254683"/>
                <a:gd name="connsiteY5" fmla="*/ 19050 h 808538"/>
                <a:gd name="connsiteX0" fmla="*/ 57150 w 234950"/>
                <a:gd name="connsiteY0" fmla="*/ 19050 h 712058"/>
                <a:gd name="connsiteX1" fmla="*/ 127000 w 234950"/>
                <a:gd name="connsiteY1" fmla="*/ 0 h 712058"/>
                <a:gd name="connsiteX2" fmla="*/ 234950 w 234950"/>
                <a:gd name="connsiteY2" fmla="*/ 158750 h 712058"/>
                <a:gd name="connsiteX3" fmla="*/ 0 w 234950"/>
                <a:gd name="connsiteY3" fmla="*/ 711200 h 712058"/>
                <a:gd name="connsiteX4" fmla="*/ 57150 w 234950"/>
                <a:gd name="connsiteY4" fmla="*/ 19050 h 712058"/>
                <a:gd name="connsiteX0" fmla="*/ 57150 w 234996"/>
                <a:gd name="connsiteY0" fmla="*/ 19050 h 792938"/>
                <a:gd name="connsiteX1" fmla="*/ 127000 w 234996"/>
                <a:gd name="connsiteY1" fmla="*/ 0 h 792938"/>
                <a:gd name="connsiteX2" fmla="*/ 234950 w 234996"/>
                <a:gd name="connsiteY2" fmla="*/ 158750 h 792938"/>
                <a:gd name="connsiteX3" fmla="*/ 155821 w 234996"/>
                <a:gd name="connsiteY3" fmla="*/ 742950 h 792938"/>
                <a:gd name="connsiteX4" fmla="*/ 0 w 234996"/>
                <a:gd name="connsiteY4" fmla="*/ 711200 h 792938"/>
                <a:gd name="connsiteX5" fmla="*/ 57150 w 234996"/>
                <a:gd name="connsiteY5" fmla="*/ 19050 h 792938"/>
                <a:gd name="connsiteX0" fmla="*/ 57150 w 251267"/>
                <a:gd name="connsiteY0" fmla="*/ 19050 h 792938"/>
                <a:gd name="connsiteX1" fmla="*/ 127000 w 251267"/>
                <a:gd name="connsiteY1" fmla="*/ 0 h 792938"/>
                <a:gd name="connsiteX2" fmla="*/ 234950 w 251267"/>
                <a:gd name="connsiteY2" fmla="*/ 158750 h 792938"/>
                <a:gd name="connsiteX3" fmla="*/ 155821 w 251267"/>
                <a:gd name="connsiteY3" fmla="*/ 742950 h 792938"/>
                <a:gd name="connsiteX4" fmla="*/ 0 w 251267"/>
                <a:gd name="connsiteY4" fmla="*/ 711200 h 792938"/>
                <a:gd name="connsiteX5" fmla="*/ 57150 w 251267"/>
                <a:gd name="connsiteY5" fmla="*/ 19050 h 792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1267" h="792938">
                  <a:moveTo>
                    <a:pt x="57150" y="19050"/>
                  </a:moveTo>
                  <a:lnTo>
                    <a:pt x="127000" y="0"/>
                  </a:lnTo>
                  <a:cubicBezTo>
                    <a:pt x="224367" y="59267"/>
                    <a:pt x="213783" y="86783"/>
                    <a:pt x="234950" y="158750"/>
                  </a:cubicBezTo>
                  <a:cubicBezTo>
                    <a:pt x="236578" y="236008"/>
                    <a:pt x="302929" y="434975"/>
                    <a:pt x="155821" y="742950"/>
                  </a:cubicBezTo>
                  <a:cubicBezTo>
                    <a:pt x="116663" y="835025"/>
                    <a:pt x="13270" y="785283"/>
                    <a:pt x="0" y="711200"/>
                  </a:cubicBezTo>
                  <a:lnTo>
                    <a:pt x="57150" y="19050"/>
                  </a:lnTo>
                  <a:close/>
                </a:path>
              </a:pathLst>
            </a:custGeom>
            <a:solidFill>
              <a:srgbClr val="FBEAC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サングラス"/>
            <p:cNvGrpSpPr/>
            <p:nvPr/>
          </p:nvGrpSpPr>
          <p:grpSpPr>
            <a:xfrm>
              <a:off x="8140321" y="3282779"/>
              <a:ext cx="2090855" cy="632972"/>
              <a:chOff x="1952367" y="1669061"/>
              <a:chExt cx="2090855" cy="632972"/>
            </a:xfrm>
          </p:grpSpPr>
          <p:sp>
            <p:nvSpPr>
              <p:cNvPr id="41" name="片側の 2 つの角を切り取った四角形 9"/>
              <p:cNvSpPr/>
              <p:nvPr/>
            </p:nvSpPr>
            <p:spPr>
              <a:xfrm rot="10800000">
                <a:off x="1952367" y="1755142"/>
                <a:ext cx="644116" cy="546891"/>
              </a:xfrm>
              <a:custGeom>
                <a:avLst/>
                <a:gdLst>
                  <a:gd name="connsiteX0" fmla="*/ 91018 w 674051"/>
                  <a:gd name="connsiteY0" fmla="*/ 0 h 546100"/>
                  <a:gd name="connsiteX1" fmla="*/ 583033 w 674051"/>
                  <a:gd name="connsiteY1" fmla="*/ 0 h 546100"/>
                  <a:gd name="connsiteX2" fmla="*/ 674051 w 674051"/>
                  <a:gd name="connsiteY2" fmla="*/ 91018 h 546100"/>
                  <a:gd name="connsiteX3" fmla="*/ 674051 w 674051"/>
                  <a:gd name="connsiteY3" fmla="*/ 546100 h 546100"/>
                  <a:gd name="connsiteX4" fmla="*/ 674051 w 674051"/>
                  <a:gd name="connsiteY4" fmla="*/ 546100 h 546100"/>
                  <a:gd name="connsiteX5" fmla="*/ 0 w 674051"/>
                  <a:gd name="connsiteY5" fmla="*/ 546100 h 546100"/>
                  <a:gd name="connsiteX6" fmla="*/ 0 w 674051"/>
                  <a:gd name="connsiteY6" fmla="*/ 546100 h 546100"/>
                  <a:gd name="connsiteX7" fmla="*/ 0 w 674051"/>
                  <a:gd name="connsiteY7" fmla="*/ 91018 h 546100"/>
                  <a:gd name="connsiteX8" fmla="*/ 91018 w 674051"/>
                  <a:gd name="connsiteY8" fmla="*/ 0 h 546100"/>
                  <a:gd name="connsiteX0" fmla="*/ 91018 w 680793"/>
                  <a:gd name="connsiteY0" fmla="*/ 0 h 546100"/>
                  <a:gd name="connsiteX1" fmla="*/ 583033 w 680793"/>
                  <a:gd name="connsiteY1" fmla="*/ 0 h 546100"/>
                  <a:gd name="connsiteX2" fmla="*/ 674051 w 680793"/>
                  <a:gd name="connsiteY2" fmla="*/ 91018 h 546100"/>
                  <a:gd name="connsiteX3" fmla="*/ 674051 w 680793"/>
                  <a:gd name="connsiteY3" fmla="*/ 546100 h 546100"/>
                  <a:gd name="connsiteX4" fmla="*/ 674051 w 680793"/>
                  <a:gd name="connsiteY4" fmla="*/ 546100 h 546100"/>
                  <a:gd name="connsiteX5" fmla="*/ 0 w 680793"/>
                  <a:gd name="connsiteY5" fmla="*/ 546100 h 546100"/>
                  <a:gd name="connsiteX6" fmla="*/ 0 w 680793"/>
                  <a:gd name="connsiteY6" fmla="*/ 546100 h 546100"/>
                  <a:gd name="connsiteX7" fmla="*/ 0 w 680793"/>
                  <a:gd name="connsiteY7" fmla="*/ 91018 h 546100"/>
                  <a:gd name="connsiteX8" fmla="*/ 91018 w 680793"/>
                  <a:gd name="connsiteY8" fmla="*/ 0 h 546100"/>
                  <a:gd name="connsiteX0" fmla="*/ 91018 w 680793"/>
                  <a:gd name="connsiteY0" fmla="*/ 11377 h 557477"/>
                  <a:gd name="connsiteX1" fmla="*/ 583033 w 680793"/>
                  <a:gd name="connsiteY1" fmla="*/ 11377 h 557477"/>
                  <a:gd name="connsiteX2" fmla="*/ 674051 w 680793"/>
                  <a:gd name="connsiteY2" fmla="*/ 102395 h 557477"/>
                  <a:gd name="connsiteX3" fmla="*/ 674051 w 680793"/>
                  <a:gd name="connsiteY3" fmla="*/ 557477 h 557477"/>
                  <a:gd name="connsiteX4" fmla="*/ 674051 w 680793"/>
                  <a:gd name="connsiteY4" fmla="*/ 557477 h 557477"/>
                  <a:gd name="connsiteX5" fmla="*/ 0 w 680793"/>
                  <a:gd name="connsiteY5" fmla="*/ 557477 h 557477"/>
                  <a:gd name="connsiteX6" fmla="*/ 0 w 680793"/>
                  <a:gd name="connsiteY6" fmla="*/ 557477 h 557477"/>
                  <a:gd name="connsiteX7" fmla="*/ 0 w 680793"/>
                  <a:gd name="connsiteY7" fmla="*/ 102395 h 557477"/>
                  <a:gd name="connsiteX8" fmla="*/ 91018 w 680793"/>
                  <a:gd name="connsiteY8" fmla="*/ 11377 h 557477"/>
                  <a:gd name="connsiteX0" fmla="*/ 91018 w 680793"/>
                  <a:gd name="connsiteY0" fmla="*/ 17546 h 563646"/>
                  <a:gd name="connsiteX1" fmla="*/ 583033 w 680793"/>
                  <a:gd name="connsiteY1" fmla="*/ 17546 h 563646"/>
                  <a:gd name="connsiteX2" fmla="*/ 674051 w 680793"/>
                  <a:gd name="connsiteY2" fmla="*/ 108564 h 563646"/>
                  <a:gd name="connsiteX3" fmla="*/ 674051 w 680793"/>
                  <a:gd name="connsiteY3" fmla="*/ 563646 h 563646"/>
                  <a:gd name="connsiteX4" fmla="*/ 674051 w 680793"/>
                  <a:gd name="connsiteY4" fmla="*/ 563646 h 563646"/>
                  <a:gd name="connsiteX5" fmla="*/ 0 w 680793"/>
                  <a:gd name="connsiteY5" fmla="*/ 563646 h 563646"/>
                  <a:gd name="connsiteX6" fmla="*/ 0 w 680793"/>
                  <a:gd name="connsiteY6" fmla="*/ 563646 h 563646"/>
                  <a:gd name="connsiteX7" fmla="*/ 0 w 680793"/>
                  <a:gd name="connsiteY7" fmla="*/ 108564 h 563646"/>
                  <a:gd name="connsiteX8" fmla="*/ 91018 w 680793"/>
                  <a:gd name="connsiteY8" fmla="*/ 17546 h 563646"/>
                  <a:gd name="connsiteX0" fmla="*/ 91018 w 680793"/>
                  <a:gd name="connsiteY0" fmla="*/ 18624 h 564724"/>
                  <a:gd name="connsiteX1" fmla="*/ 583033 w 680793"/>
                  <a:gd name="connsiteY1" fmla="*/ 18624 h 564724"/>
                  <a:gd name="connsiteX2" fmla="*/ 674051 w 680793"/>
                  <a:gd name="connsiteY2" fmla="*/ 216322 h 564724"/>
                  <a:gd name="connsiteX3" fmla="*/ 674051 w 680793"/>
                  <a:gd name="connsiteY3" fmla="*/ 564724 h 564724"/>
                  <a:gd name="connsiteX4" fmla="*/ 674051 w 680793"/>
                  <a:gd name="connsiteY4" fmla="*/ 564724 h 564724"/>
                  <a:gd name="connsiteX5" fmla="*/ 0 w 680793"/>
                  <a:gd name="connsiteY5" fmla="*/ 564724 h 564724"/>
                  <a:gd name="connsiteX6" fmla="*/ 0 w 680793"/>
                  <a:gd name="connsiteY6" fmla="*/ 564724 h 564724"/>
                  <a:gd name="connsiteX7" fmla="*/ 0 w 680793"/>
                  <a:gd name="connsiteY7" fmla="*/ 109642 h 564724"/>
                  <a:gd name="connsiteX8" fmla="*/ 91018 w 680793"/>
                  <a:gd name="connsiteY8" fmla="*/ 18624 h 564724"/>
                  <a:gd name="connsiteX0" fmla="*/ 97760 w 687535"/>
                  <a:gd name="connsiteY0" fmla="*/ 18624 h 564724"/>
                  <a:gd name="connsiteX1" fmla="*/ 589775 w 687535"/>
                  <a:gd name="connsiteY1" fmla="*/ 18624 h 564724"/>
                  <a:gd name="connsiteX2" fmla="*/ 680793 w 687535"/>
                  <a:gd name="connsiteY2" fmla="*/ 216322 h 564724"/>
                  <a:gd name="connsiteX3" fmla="*/ 680793 w 687535"/>
                  <a:gd name="connsiteY3" fmla="*/ 564724 h 564724"/>
                  <a:gd name="connsiteX4" fmla="*/ 680793 w 687535"/>
                  <a:gd name="connsiteY4" fmla="*/ 564724 h 564724"/>
                  <a:gd name="connsiteX5" fmla="*/ 6742 w 687535"/>
                  <a:gd name="connsiteY5" fmla="*/ 564724 h 564724"/>
                  <a:gd name="connsiteX6" fmla="*/ 6742 w 687535"/>
                  <a:gd name="connsiteY6" fmla="*/ 564724 h 564724"/>
                  <a:gd name="connsiteX7" fmla="*/ 6742 w 687535"/>
                  <a:gd name="connsiteY7" fmla="*/ 109642 h 564724"/>
                  <a:gd name="connsiteX8" fmla="*/ 97760 w 687535"/>
                  <a:gd name="connsiteY8" fmla="*/ 18624 h 564724"/>
                  <a:gd name="connsiteX0" fmla="*/ 103847 w 693622"/>
                  <a:gd name="connsiteY0" fmla="*/ 18624 h 564724"/>
                  <a:gd name="connsiteX1" fmla="*/ 595862 w 693622"/>
                  <a:gd name="connsiteY1" fmla="*/ 18624 h 564724"/>
                  <a:gd name="connsiteX2" fmla="*/ 686880 w 693622"/>
                  <a:gd name="connsiteY2" fmla="*/ 216322 h 564724"/>
                  <a:gd name="connsiteX3" fmla="*/ 686880 w 693622"/>
                  <a:gd name="connsiteY3" fmla="*/ 564724 h 564724"/>
                  <a:gd name="connsiteX4" fmla="*/ 686880 w 693622"/>
                  <a:gd name="connsiteY4" fmla="*/ 564724 h 564724"/>
                  <a:gd name="connsiteX5" fmla="*/ 12829 w 693622"/>
                  <a:gd name="connsiteY5" fmla="*/ 564724 h 564724"/>
                  <a:gd name="connsiteX6" fmla="*/ 12829 w 693622"/>
                  <a:gd name="connsiteY6" fmla="*/ 564724 h 564724"/>
                  <a:gd name="connsiteX7" fmla="*/ 5209 w 693622"/>
                  <a:gd name="connsiteY7" fmla="*/ 216322 h 564724"/>
                  <a:gd name="connsiteX8" fmla="*/ 103847 w 693622"/>
                  <a:gd name="connsiteY8" fmla="*/ 18624 h 564724"/>
                  <a:gd name="connsiteX0" fmla="*/ 103847 w 693622"/>
                  <a:gd name="connsiteY0" fmla="*/ 14738 h 568458"/>
                  <a:gd name="connsiteX1" fmla="*/ 595862 w 693622"/>
                  <a:gd name="connsiteY1" fmla="*/ 22358 h 568458"/>
                  <a:gd name="connsiteX2" fmla="*/ 686880 w 693622"/>
                  <a:gd name="connsiteY2" fmla="*/ 220056 h 568458"/>
                  <a:gd name="connsiteX3" fmla="*/ 686880 w 693622"/>
                  <a:gd name="connsiteY3" fmla="*/ 568458 h 568458"/>
                  <a:gd name="connsiteX4" fmla="*/ 686880 w 693622"/>
                  <a:gd name="connsiteY4" fmla="*/ 568458 h 568458"/>
                  <a:gd name="connsiteX5" fmla="*/ 12829 w 693622"/>
                  <a:gd name="connsiteY5" fmla="*/ 568458 h 568458"/>
                  <a:gd name="connsiteX6" fmla="*/ 12829 w 693622"/>
                  <a:gd name="connsiteY6" fmla="*/ 568458 h 568458"/>
                  <a:gd name="connsiteX7" fmla="*/ 5209 w 693622"/>
                  <a:gd name="connsiteY7" fmla="*/ 220056 h 568458"/>
                  <a:gd name="connsiteX8" fmla="*/ 103847 w 693622"/>
                  <a:gd name="connsiteY8" fmla="*/ 14738 h 568458"/>
                  <a:gd name="connsiteX0" fmla="*/ 103847 w 693622"/>
                  <a:gd name="connsiteY0" fmla="*/ 14738 h 568458"/>
                  <a:gd name="connsiteX1" fmla="*/ 595862 w 693622"/>
                  <a:gd name="connsiteY1" fmla="*/ 22358 h 568458"/>
                  <a:gd name="connsiteX2" fmla="*/ 686880 w 693622"/>
                  <a:gd name="connsiteY2" fmla="*/ 220056 h 568458"/>
                  <a:gd name="connsiteX3" fmla="*/ 686880 w 693622"/>
                  <a:gd name="connsiteY3" fmla="*/ 568458 h 568458"/>
                  <a:gd name="connsiteX4" fmla="*/ 686880 w 693622"/>
                  <a:gd name="connsiteY4" fmla="*/ 568458 h 568458"/>
                  <a:gd name="connsiteX5" fmla="*/ 12829 w 693622"/>
                  <a:gd name="connsiteY5" fmla="*/ 568458 h 568458"/>
                  <a:gd name="connsiteX6" fmla="*/ 12829 w 693622"/>
                  <a:gd name="connsiteY6" fmla="*/ 568458 h 568458"/>
                  <a:gd name="connsiteX7" fmla="*/ 5209 w 693622"/>
                  <a:gd name="connsiteY7" fmla="*/ 220056 h 568458"/>
                  <a:gd name="connsiteX8" fmla="*/ 103847 w 693622"/>
                  <a:gd name="connsiteY8" fmla="*/ 14738 h 568458"/>
                  <a:gd name="connsiteX0" fmla="*/ 99997 w 689772"/>
                  <a:gd name="connsiteY0" fmla="*/ 14738 h 568458"/>
                  <a:gd name="connsiteX1" fmla="*/ 592012 w 689772"/>
                  <a:gd name="connsiteY1" fmla="*/ 22358 h 568458"/>
                  <a:gd name="connsiteX2" fmla="*/ 683030 w 689772"/>
                  <a:gd name="connsiteY2" fmla="*/ 220056 h 568458"/>
                  <a:gd name="connsiteX3" fmla="*/ 683030 w 689772"/>
                  <a:gd name="connsiteY3" fmla="*/ 568458 h 568458"/>
                  <a:gd name="connsiteX4" fmla="*/ 683030 w 689772"/>
                  <a:gd name="connsiteY4" fmla="*/ 568458 h 568458"/>
                  <a:gd name="connsiteX5" fmla="*/ 8979 w 689772"/>
                  <a:gd name="connsiteY5" fmla="*/ 568458 h 568458"/>
                  <a:gd name="connsiteX6" fmla="*/ 39936 w 689772"/>
                  <a:gd name="connsiteY6" fmla="*/ 520833 h 568458"/>
                  <a:gd name="connsiteX7" fmla="*/ 1359 w 689772"/>
                  <a:gd name="connsiteY7" fmla="*/ 220056 h 568458"/>
                  <a:gd name="connsiteX8" fmla="*/ 99997 w 689772"/>
                  <a:gd name="connsiteY8" fmla="*/ 14738 h 568458"/>
                  <a:gd name="connsiteX0" fmla="*/ 99997 w 689772"/>
                  <a:gd name="connsiteY0" fmla="*/ 14738 h 568458"/>
                  <a:gd name="connsiteX1" fmla="*/ 592012 w 689772"/>
                  <a:gd name="connsiteY1" fmla="*/ 22358 h 568458"/>
                  <a:gd name="connsiteX2" fmla="*/ 683030 w 689772"/>
                  <a:gd name="connsiteY2" fmla="*/ 220056 h 568458"/>
                  <a:gd name="connsiteX3" fmla="*/ 683030 w 689772"/>
                  <a:gd name="connsiteY3" fmla="*/ 568458 h 568458"/>
                  <a:gd name="connsiteX4" fmla="*/ 683030 w 689772"/>
                  <a:gd name="connsiteY4" fmla="*/ 568458 h 568458"/>
                  <a:gd name="connsiteX5" fmla="*/ 213766 w 689772"/>
                  <a:gd name="connsiteY5" fmla="*/ 554171 h 568458"/>
                  <a:gd name="connsiteX6" fmla="*/ 39936 w 689772"/>
                  <a:gd name="connsiteY6" fmla="*/ 520833 h 568458"/>
                  <a:gd name="connsiteX7" fmla="*/ 1359 w 689772"/>
                  <a:gd name="connsiteY7" fmla="*/ 220056 h 568458"/>
                  <a:gd name="connsiteX8" fmla="*/ 99997 w 689772"/>
                  <a:gd name="connsiteY8" fmla="*/ 14738 h 568458"/>
                  <a:gd name="connsiteX0" fmla="*/ 99494 w 689269"/>
                  <a:gd name="connsiteY0" fmla="*/ 14738 h 568458"/>
                  <a:gd name="connsiteX1" fmla="*/ 591509 w 689269"/>
                  <a:gd name="connsiteY1" fmla="*/ 22358 h 568458"/>
                  <a:gd name="connsiteX2" fmla="*/ 682527 w 689269"/>
                  <a:gd name="connsiteY2" fmla="*/ 220056 h 568458"/>
                  <a:gd name="connsiteX3" fmla="*/ 682527 w 689269"/>
                  <a:gd name="connsiteY3" fmla="*/ 568458 h 568458"/>
                  <a:gd name="connsiteX4" fmla="*/ 682527 w 689269"/>
                  <a:gd name="connsiteY4" fmla="*/ 568458 h 568458"/>
                  <a:gd name="connsiteX5" fmla="*/ 213263 w 689269"/>
                  <a:gd name="connsiteY5" fmla="*/ 554171 h 568458"/>
                  <a:gd name="connsiteX6" fmla="*/ 48958 w 689269"/>
                  <a:gd name="connsiteY6" fmla="*/ 511308 h 568458"/>
                  <a:gd name="connsiteX7" fmla="*/ 856 w 689269"/>
                  <a:gd name="connsiteY7" fmla="*/ 220056 h 568458"/>
                  <a:gd name="connsiteX8" fmla="*/ 99494 w 689269"/>
                  <a:gd name="connsiteY8" fmla="*/ 14738 h 568458"/>
                  <a:gd name="connsiteX0" fmla="*/ 53583 w 643358"/>
                  <a:gd name="connsiteY0" fmla="*/ 14738 h 568458"/>
                  <a:gd name="connsiteX1" fmla="*/ 545598 w 643358"/>
                  <a:gd name="connsiteY1" fmla="*/ 22358 h 568458"/>
                  <a:gd name="connsiteX2" fmla="*/ 636616 w 643358"/>
                  <a:gd name="connsiteY2" fmla="*/ 220056 h 568458"/>
                  <a:gd name="connsiteX3" fmla="*/ 636616 w 643358"/>
                  <a:gd name="connsiteY3" fmla="*/ 568458 h 568458"/>
                  <a:gd name="connsiteX4" fmla="*/ 636616 w 643358"/>
                  <a:gd name="connsiteY4" fmla="*/ 568458 h 568458"/>
                  <a:gd name="connsiteX5" fmla="*/ 167352 w 643358"/>
                  <a:gd name="connsiteY5" fmla="*/ 554171 h 568458"/>
                  <a:gd name="connsiteX6" fmla="*/ 3047 w 643358"/>
                  <a:gd name="connsiteY6" fmla="*/ 511308 h 568458"/>
                  <a:gd name="connsiteX7" fmla="*/ 7333 w 643358"/>
                  <a:gd name="connsiteY7" fmla="*/ 243868 h 568458"/>
                  <a:gd name="connsiteX8" fmla="*/ 53583 w 643358"/>
                  <a:gd name="connsiteY8" fmla="*/ 14738 h 568458"/>
                  <a:gd name="connsiteX0" fmla="*/ 41330 w 677355"/>
                  <a:gd name="connsiteY0" fmla="*/ 221614 h 546204"/>
                  <a:gd name="connsiteX1" fmla="*/ 579595 w 677355"/>
                  <a:gd name="connsiteY1" fmla="*/ 104 h 546204"/>
                  <a:gd name="connsiteX2" fmla="*/ 670613 w 677355"/>
                  <a:gd name="connsiteY2" fmla="*/ 197802 h 546204"/>
                  <a:gd name="connsiteX3" fmla="*/ 670613 w 677355"/>
                  <a:gd name="connsiteY3" fmla="*/ 546204 h 546204"/>
                  <a:gd name="connsiteX4" fmla="*/ 670613 w 677355"/>
                  <a:gd name="connsiteY4" fmla="*/ 546204 h 546204"/>
                  <a:gd name="connsiteX5" fmla="*/ 201349 w 677355"/>
                  <a:gd name="connsiteY5" fmla="*/ 531917 h 546204"/>
                  <a:gd name="connsiteX6" fmla="*/ 37044 w 677355"/>
                  <a:gd name="connsiteY6" fmla="*/ 489054 h 546204"/>
                  <a:gd name="connsiteX7" fmla="*/ 41330 w 677355"/>
                  <a:gd name="connsiteY7" fmla="*/ 221614 h 546204"/>
                  <a:gd name="connsiteX0" fmla="*/ 55135 w 653060"/>
                  <a:gd name="connsiteY0" fmla="*/ 67975 h 561634"/>
                  <a:gd name="connsiteX1" fmla="*/ 555300 w 653060"/>
                  <a:gd name="connsiteY1" fmla="*/ 15534 h 561634"/>
                  <a:gd name="connsiteX2" fmla="*/ 646318 w 653060"/>
                  <a:gd name="connsiteY2" fmla="*/ 213232 h 561634"/>
                  <a:gd name="connsiteX3" fmla="*/ 646318 w 653060"/>
                  <a:gd name="connsiteY3" fmla="*/ 561634 h 561634"/>
                  <a:gd name="connsiteX4" fmla="*/ 646318 w 653060"/>
                  <a:gd name="connsiteY4" fmla="*/ 561634 h 561634"/>
                  <a:gd name="connsiteX5" fmla="*/ 177054 w 653060"/>
                  <a:gd name="connsiteY5" fmla="*/ 547347 h 561634"/>
                  <a:gd name="connsiteX6" fmla="*/ 12749 w 653060"/>
                  <a:gd name="connsiteY6" fmla="*/ 504484 h 561634"/>
                  <a:gd name="connsiteX7" fmla="*/ 55135 w 653060"/>
                  <a:gd name="connsiteY7" fmla="*/ 67975 h 561634"/>
                  <a:gd name="connsiteX0" fmla="*/ 55135 w 653060"/>
                  <a:gd name="connsiteY0" fmla="*/ 11810 h 505469"/>
                  <a:gd name="connsiteX1" fmla="*/ 646318 w 653060"/>
                  <a:gd name="connsiteY1" fmla="*/ 157067 h 505469"/>
                  <a:gd name="connsiteX2" fmla="*/ 646318 w 653060"/>
                  <a:gd name="connsiteY2" fmla="*/ 505469 h 505469"/>
                  <a:gd name="connsiteX3" fmla="*/ 646318 w 653060"/>
                  <a:gd name="connsiteY3" fmla="*/ 505469 h 505469"/>
                  <a:gd name="connsiteX4" fmla="*/ 177054 w 653060"/>
                  <a:gd name="connsiteY4" fmla="*/ 491182 h 505469"/>
                  <a:gd name="connsiteX5" fmla="*/ 12749 w 653060"/>
                  <a:gd name="connsiteY5" fmla="*/ 448319 h 505469"/>
                  <a:gd name="connsiteX6" fmla="*/ 55135 w 653060"/>
                  <a:gd name="connsiteY6" fmla="*/ 11810 h 505469"/>
                  <a:gd name="connsiteX0" fmla="*/ 60189 w 651381"/>
                  <a:gd name="connsiteY0" fmla="*/ 36040 h 529699"/>
                  <a:gd name="connsiteX1" fmla="*/ 637084 w 651381"/>
                  <a:gd name="connsiteY1" fmla="*/ 81284 h 529699"/>
                  <a:gd name="connsiteX2" fmla="*/ 651372 w 651381"/>
                  <a:gd name="connsiteY2" fmla="*/ 529699 h 529699"/>
                  <a:gd name="connsiteX3" fmla="*/ 651372 w 651381"/>
                  <a:gd name="connsiteY3" fmla="*/ 529699 h 529699"/>
                  <a:gd name="connsiteX4" fmla="*/ 182108 w 651381"/>
                  <a:gd name="connsiteY4" fmla="*/ 515412 h 529699"/>
                  <a:gd name="connsiteX5" fmla="*/ 17803 w 651381"/>
                  <a:gd name="connsiteY5" fmla="*/ 472549 h 529699"/>
                  <a:gd name="connsiteX6" fmla="*/ 60189 w 651381"/>
                  <a:gd name="connsiteY6" fmla="*/ 36040 h 529699"/>
                  <a:gd name="connsiteX0" fmla="*/ 60189 w 664115"/>
                  <a:gd name="connsiteY0" fmla="*/ 45253 h 538912"/>
                  <a:gd name="connsiteX1" fmla="*/ 637084 w 664115"/>
                  <a:gd name="connsiteY1" fmla="*/ 90497 h 538912"/>
                  <a:gd name="connsiteX2" fmla="*/ 651372 w 664115"/>
                  <a:gd name="connsiteY2" fmla="*/ 538912 h 538912"/>
                  <a:gd name="connsiteX3" fmla="*/ 651372 w 664115"/>
                  <a:gd name="connsiteY3" fmla="*/ 538912 h 538912"/>
                  <a:gd name="connsiteX4" fmla="*/ 182108 w 664115"/>
                  <a:gd name="connsiteY4" fmla="*/ 524625 h 538912"/>
                  <a:gd name="connsiteX5" fmla="*/ 17803 w 664115"/>
                  <a:gd name="connsiteY5" fmla="*/ 481762 h 538912"/>
                  <a:gd name="connsiteX6" fmla="*/ 60189 w 664115"/>
                  <a:gd name="connsiteY6" fmla="*/ 45253 h 538912"/>
                  <a:gd name="connsiteX0" fmla="*/ 67520 w 671446"/>
                  <a:gd name="connsiteY0" fmla="*/ 36041 h 529700"/>
                  <a:gd name="connsiteX1" fmla="*/ 644415 w 671446"/>
                  <a:gd name="connsiteY1" fmla="*/ 81285 h 529700"/>
                  <a:gd name="connsiteX2" fmla="*/ 658703 w 671446"/>
                  <a:gd name="connsiteY2" fmla="*/ 529700 h 529700"/>
                  <a:gd name="connsiteX3" fmla="*/ 658703 w 671446"/>
                  <a:gd name="connsiteY3" fmla="*/ 529700 h 529700"/>
                  <a:gd name="connsiteX4" fmla="*/ 189439 w 671446"/>
                  <a:gd name="connsiteY4" fmla="*/ 515413 h 529700"/>
                  <a:gd name="connsiteX5" fmla="*/ 25134 w 671446"/>
                  <a:gd name="connsiteY5" fmla="*/ 472550 h 529700"/>
                  <a:gd name="connsiteX6" fmla="*/ 67520 w 671446"/>
                  <a:gd name="connsiteY6" fmla="*/ 36041 h 529700"/>
                  <a:gd name="connsiteX0" fmla="*/ 52784 w 656710"/>
                  <a:gd name="connsiteY0" fmla="*/ 30833 h 524492"/>
                  <a:gd name="connsiteX1" fmla="*/ 629679 w 656710"/>
                  <a:gd name="connsiteY1" fmla="*/ 76077 h 524492"/>
                  <a:gd name="connsiteX2" fmla="*/ 643967 w 656710"/>
                  <a:gd name="connsiteY2" fmla="*/ 524492 h 524492"/>
                  <a:gd name="connsiteX3" fmla="*/ 643967 w 656710"/>
                  <a:gd name="connsiteY3" fmla="*/ 524492 h 524492"/>
                  <a:gd name="connsiteX4" fmla="*/ 174703 w 656710"/>
                  <a:gd name="connsiteY4" fmla="*/ 510205 h 524492"/>
                  <a:gd name="connsiteX5" fmla="*/ 10398 w 656710"/>
                  <a:gd name="connsiteY5" fmla="*/ 467342 h 524492"/>
                  <a:gd name="connsiteX6" fmla="*/ 52784 w 656710"/>
                  <a:gd name="connsiteY6" fmla="*/ 30833 h 524492"/>
                  <a:gd name="connsiteX0" fmla="*/ 52784 w 656710"/>
                  <a:gd name="connsiteY0" fmla="*/ 40364 h 534023"/>
                  <a:gd name="connsiteX1" fmla="*/ 629679 w 656710"/>
                  <a:gd name="connsiteY1" fmla="*/ 85608 h 534023"/>
                  <a:gd name="connsiteX2" fmla="*/ 643967 w 656710"/>
                  <a:gd name="connsiteY2" fmla="*/ 534023 h 534023"/>
                  <a:gd name="connsiteX3" fmla="*/ 643967 w 656710"/>
                  <a:gd name="connsiteY3" fmla="*/ 534023 h 534023"/>
                  <a:gd name="connsiteX4" fmla="*/ 174703 w 656710"/>
                  <a:gd name="connsiteY4" fmla="*/ 519736 h 534023"/>
                  <a:gd name="connsiteX5" fmla="*/ 10398 w 656710"/>
                  <a:gd name="connsiteY5" fmla="*/ 476873 h 534023"/>
                  <a:gd name="connsiteX6" fmla="*/ 52784 w 656710"/>
                  <a:gd name="connsiteY6" fmla="*/ 40364 h 534023"/>
                  <a:gd name="connsiteX0" fmla="*/ 66056 w 658673"/>
                  <a:gd name="connsiteY0" fmla="*/ 45253 h 538912"/>
                  <a:gd name="connsiteX1" fmla="*/ 619139 w 658673"/>
                  <a:gd name="connsiteY1" fmla="*/ 90497 h 538912"/>
                  <a:gd name="connsiteX2" fmla="*/ 657239 w 658673"/>
                  <a:gd name="connsiteY2" fmla="*/ 538912 h 538912"/>
                  <a:gd name="connsiteX3" fmla="*/ 657239 w 658673"/>
                  <a:gd name="connsiteY3" fmla="*/ 538912 h 538912"/>
                  <a:gd name="connsiteX4" fmla="*/ 187975 w 658673"/>
                  <a:gd name="connsiteY4" fmla="*/ 524625 h 538912"/>
                  <a:gd name="connsiteX5" fmla="*/ 23670 w 658673"/>
                  <a:gd name="connsiteY5" fmla="*/ 481762 h 538912"/>
                  <a:gd name="connsiteX6" fmla="*/ 66056 w 658673"/>
                  <a:gd name="connsiteY6" fmla="*/ 45253 h 538912"/>
                  <a:gd name="connsiteX0" fmla="*/ 56598 w 649215"/>
                  <a:gd name="connsiteY0" fmla="*/ 50221 h 543880"/>
                  <a:gd name="connsiteX1" fmla="*/ 609681 w 649215"/>
                  <a:gd name="connsiteY1" fmla="*/ 95465 h 543880"/>
                  <a:gd name="connsiteX2" fmla="*/ 647781 w 649215"/>
                  <a:gd name="connsiteY2" fmla="*/ 543880 h 543880"/>
                  <a:gd name="connsiteX3" fmla="*/ 647781 w 649215"/>
                  <a:gd name="connsiteY3" fmla="*/ 543880 h 543880"/>
                  <a:gd name="connsiteX4" fmla="*/ 178517 w 649215"/>
                  <a:gd name="connsiteY4" fmla="*/ 529593 h 543880"/>
                  <a:gd name="connsiteX5" fmla="*/ 14212 w 649215"/>
                  <a:gd name="connsiteY5" fmla="*/ 486730 h 543880"/>
                  <a:gd name="connsiteX6" fmla="*/ 56598 w 649215"/>
                  <a:gd name="connsiteY6" fmla="*/ 50221 h 543880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173418 w 644116"/>
                  <a:gd name="connsiteY4" fmla="*/ 532604 h 546891"/>
                  <a:gd name="connsiteX5" fmla="*/ 9113 w 644116"/>
                  <a:gd name="connsiteY5" fmla="*/ 489741 h 546891"/>
                  <a:gd name="connsiteX6" fmla="*/ 51499 w 644116"/>
                  <a:gd name="connsiteY6" fmla="*/ 53232 h 546891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9113 w 644116"/>
                  <a:gd name="connsiteY4" fmla="*/ 489741 h 546891"/>
                  <a:gd name="connsiteX5" fmla="*/ 51499 w 644116"/>
                  <a:gd name="connsiteY5" fmla="*/ 53232 h 546891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210470 w 644116"/>
                  <a:gd name="connsiteY4" fmla="*/ 535145 h 546891"/>
                  <a:gd name="connsiteX5" fmla="*/ 9113 w 644116"/>
                  <a:gd name="connsiteY5" fmla="*/ 489741 h 546891"/>
                  <a:gd name="connsiteX6" fmla="*/ 51499 w 644116"/>
                  <a:gd name="connsiteY6" fmla="*/ 53232 h 5468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44116" h="546891">
                    <a:moveTo>
                      <a:pt x="51499" y="53232"/>
                    </a:moveTo>
                    <a:cubicBezTo>
                      <a:pt x="100737" y="-31029"/>
                      <a:pt x="553677" y="-14757"/>
                      <a:pt x="604582" y="98476"/>
                    </a:cubicBezTo>
                    <a:cubicBezTo>
                      <a:pt x="655487" y="211709"/>
                      <a:pt x="642682" y="471044"/>
                      <a:pt x="642682" y="546891"/>
                    </a:cubicBezTo>
                    <a:lnTo>
                      <a:pt x="642682" y="546891"/>
                    </a:lnTo>
                    <a:cubicBezTo>
                      <a:pt x="536711" y="535832"/>
                      <a:pt x="316441" y="546204"/>
                      <a:pt x="210470" y="535145"/>
                    </a:cubicBezTo>
                    <a:lnTo>
                      <a:pt x="9113" y="489741"/>
                    </a:lnTo>
                    <a:cubicBezTo>
                      <a:pt x="-11207" y="409846"/>
                      <a:pt x="2261" y="137493"/>
                      <a:pt x="51499" y="53232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片側の 2 つの角を切り取った四角形 9"/>
              <p:cNvSpPr/>
              <p:nvPr/>
            </p:nvSpPr>
            <p:spPr>
              <a:xfrm rot="10800000" flipH="1">
                <a:off x="2819376" y="1673182"/>
                <a:ext cx="792283" cy="555859"/>
              </a:xfrm>
              <a:custGeom>
                <a:avLst/>
                <a:gdLst>
                  <a:gd name="connsiteX0" fmla="*/ 91018 w 674051"/>
                  <a:gd name="connsiteY0" fmla="*/ 0 h 546100"/>
                  <a:gd name="connsiteX1" fmla="*/ 583033 w 674051"/>
                  <a:gd name="connsiteY1" fmla="*/ 0 h 546100"/>
                  <a:gd name="connsiteX2" fmla="*/ 674051 w 674051"/>
                  <a:gd name="connsiteY2" fmla="*/ 91018 h 546100"/>
                  <a:gd name="connsiteX3" fmla="*/ 674051 w 674051"/>
                  <a:gd name="connsiteY3" fmla="*/ 546100 h 546100"/>
                  <a:gd name="connsiteX4" fmla="*/ 674051 w 674051"/>
                  <a:gd name="connsiteY4" fmla="*/ 546100 h 546100"/>
                  <a:gd name="connsiteX5" fmla="*/ 0 w 674051"/>
                  <a:gd name="connsiteY5" fmla="*/ 546100 h 546100"/>
                  <a:gd name="connsiteX6" fmla="*/ 0 w 674051"/>
                  <a:gd name="connsiteY6" fmla="*/ 546100 h 546100"/>
                  <a:gd name="connsiteX7" fmla="*/ 0 w 674051"/>
                  <a:gd name="connsiteY7" fmla="*/ 91018 h 546100"/>
                  <a:gd name="connsiteX8" fmla="*/ 91018 w 674051"/>
                  <a:gd name="connsiteY8" fmla="*/ 0 h 546100"/>
                  <a:gd name="connsiteX0" fmla="*/ 91018 w 680793"/>
                  <a:gd name="connsiteY0" fmla="*/ 0 h 546100"/>
                  <a:gd name="connsiteX1" fmla="*/ 583033 w 680793"/>
                  <a:gd name="connsiteY1" fmla="*/ 0 h 546100"/>
                  <a:gd name="connsiteX2" fmla="*/ 674051 w 680793"/>
                  <a:gd name="connsiteY2" fmla="*/ 91018 h 546100"/>
                  <a:gd name="connsiteX3" fmla="*/ 674051 w 680793"/>
                  <a:gd name="connsiteY3" fmla="*/ 546100 h 546100"/>
                  <a:gd name="connsiteX4" fmla="*/ 674051 w 680793"/>
                  <a:gd name="connsiteY4" fmla="*/ 546100 h 546100"/>
                  <a:gd name="connsiteX5" fmla="*/ 0 w 680793"/>
                  <a:gd name="connsiteY5" fmla="*/ 546100 h 546100"/>
                  <a:gd name="connsiteX6" fmla="*/ 0 w 680793"/>
                  <a:gd name="connsiteY6" fmla="*/ 546100 h 546100"/>
                  <a:gd name="connsiteX7" fmla="*/ 0 w 680793"/>
                  <a:gd name="connsiteY7" fmla="*/ 91018 h 546100"/>
                  <a:gd name="connsiteX8" fmla="*/ 91018 w 680793"/>
                  <a:gd name="connsiteY8" fmla="*/ 0 h 546100"/>
                  <a:gd name="connsiteX0" fmla="*/ 91018 w 680793"/>
                  <a:gd name="connsiteY0" fmla="*/ 11377 h 557477"/>
                  <a:gd name="connsiteX1" fmla="*/ 583033 w 680793"/>
                  <a:gd name="connsiteY1" fmla="*/ 11377 h 557477"/>
                  <a:gd name="connsiteX2" fmla="*/ 674051 w 680793"/>
                  <a:gd name="connsiteY2" fmla="*/ 102395 h 557477"/>
                  <a:gd name="connsiteX3" fmla="*/ 674051 w 680793"/>
                  <a:gd name="connsiteY3" fmla="*/ 557477 h 557477"/>
                  <a:gd name="connsiteX4" fmla="*/ 674051 w 680793"/>
                  <a:gd name="connsiteY4" fmla="*/ 557477 h 557477"/>
                  <a:gd name="connsiteX5" fmla="*/ 0 w 680793"/>
                  <a:gd name="connsiteY5" fmla="*/ 557477 h 557477"/>
                  <a:gd name="connsiteX6" fmla="*/ 0 w 680793"/>
                  <a:gd name="connsiteY6" fmla="*/ 557477 h 557477"/>
                  <a:gd name="connsiteX7" fmla="*/ 0 w 680793"/>
                  <a:gd name="connsiteY7" fmla="*/ 102395 h 557477"/>
                  <a:gd name="connsiteX8" fmla="*/ 91018 w 680793"/>
                  <a:gd name="connsiteY8" fmla="*/ 11377 h 557477"/>
                  <a:gd name="connsiteX0" fmla="*/ 91018 w 680793"/>
                  <a:gd name="connsiteY0" fmla="*/ 17546 h 563646"/>
                  <a:gd name="connsiteX1" fmla="*/ 583033 w 680793"/>
                  <a:gd name="connsiteY1" fmla="*/ 17546 h 563646"/>
                  <a:gd name="connsiteX2" fmla="*/ 674051 w 680793"/>
                  <a:gd name="connsiteY2" fmla="*/ 108564 h 563646"/>
                  <a:gd name="connsiteX3" fmla="*/ 674051 w 680793"/>
                  <a:gd name="connsiteY3" fmla="*/ 563646 h 563646"/>
                  <a:gd name="connsiteX4" fmla="*/ 674051 w 680793"/>
                  <a:gd name="connsiteY4" fmla="*/ 563646 h 563646"/>
                  <a:gd name="connsiteX5" fmla="*/ 0 w 680793"/>
                  <a:gd name="connsiteY5" fmla="*/ 563646 h 563646"/>
                  <a:gd name="connsiteX6" fmla="*/ 0 w 680793"/>
                  <a:gd name="connsiteY6" fmla="*/ 563646 h 563646"/>
                  <a:gd name="connsiteX7" fmla="*/ 0 w 680793"/>
                  <a:gd name="connsiteY7" fmla="*/ 108564 h 563646"/>
                  <a:gd name="connsiteX8" fmla="*/ 91018 w 680793"/>
                  <a:gd name="connsiteY8" fmla="*/ 17546 h 563646"/>
                  <a:gd name="connsiteX0" fmla="*/ 91018 w 680793"/>
                  <a:gd name="connsiteY0" fmla="*/ 18624 h 564724"/>
                  <a:gd name="connsiteX1" fmla="*/ 583033 w 680793"/>
                  <a:gd name="connsiteY1" fmla="*/ 18624 h 564724"/>
                  <a:gd name="connsiteX2" fmla="*/ 674051 w 680793"/>
                  <a:gd name="connsiteY2" fmla="*/ 216322 h 564724"/>
                  <a:gd name="connsiteX3" fmla="*/ 674051 w 680793"/>
                  <a:gd name="connsiteY3" fmla="*/ 564724 h 564724"/>
                  <a:gd name="connsiteX4" fmla="*/ 674051 w 680793"/>
                  <a:gd name="connsiteY4" fmla="*/ 564724 h 564724"/>
                  <a:gd name="connsiteX5" fmla="*/ 0 w 680793"/>
                  <a:gd name="connsiteY5" fmla="*/ 564724 h 564724"/>
                  <a:gd name="connsiteX6" fmla="*/ 0 w 680793"/>
                  <a:gd name="connsiteY6" fmla="*/ 564724 h 564724"/>
                  <a:gd name="connsiteX7" fmla="*/ 0 w 680793"/>
                  <a:gd name="connsiteY7" fmla="*/ 109642 h 564724"/>
                  <a:gd name="connsiteX8" fmla="*/ 91018 w 680793"/>
                  <a:gd name="connsiteY8" fmla="*/ 18624 h 564724"/>
                  <a:gd name="connsiteX0" fmla="*/ 97760 w 687535"/>
                  <a:gd name="connsiteY0" fmla="*/ 18624 h 564724"/>
                  <a:gd name="connsiteX1" fmla="*/ 589775 w 687535"/>
                  <a:gd name="connsiteY1" fmla="*/ 18624 h 564724"/>
                  <a:gd name="connsiteX2" fmla="*/ 680793 w 687535"/>
                  <a:gd name="connsiteY2" fmla="*/ 216322 h 564724"/>
                  <a:gd name="connsiteX3" fmla="*/ 680793 w 687535"/>
                  <a:gd name="connsiteY3" fmla="*/ 564724 h 564724"/>
                  <a:gd name="connsiteX4" fmla="*/ 680793 w 687535"/>
                  <a:gd name="connsiteY4" fmla="*/ 564724 h 564724"/>
                  <a:gd name="connsiteX5" fmla="*/ 6742 w 687535"/>
                  <a:gd name="connsiteY5" fmla="*/ 564724 h 564724"/>
                  <a:gd name="connsiteX6" fmla="*/ 6742 w 687535"/>
                  <a:gd name="connsiteY6" fmla="*/ 564724 h 564724"/>
                  <a:gd name="connsiteX7" fmla="*/ 6742 w 687535"/>
                  <a:gd name="connsiteY7" fmla="*/ 109642 h 564724"/>
                  <a:gd name="connsiteX8" fmla="*/ 97760 w 687535"/>
                  <a:gd name="connsiteY8" fmla="*/ 18624 h 564724"/>
                  <a:gd name="connsiteX0" fmla="*/ 103847 w 693622"/>
                  <a:gd name="connsiteY0" fmla="*/ 18624 h 564724"/>
                  <a:gd name="connsiteX1" fmla="*/ 595862 w 693622"/>
                  <a:gd name="connsiteY1" fmla="*/ 18624 h 564724"/>
                  <a:gd name="connsiteX2" fmla="*/ 686880 w 693622"/>
                  <a:gd name="connsiteY2" fmla="*/ 216322 h 564724"/>
                  <a:gd name="connsiteX3" fmla="*/ 686880 w 693622"/>
                  <a:gd name="connsiteY3" fmla="*/ 564724 h 564724"/>
                  <a:gd name="connsiteX4" fmla="*/ 686880 w 693622"/>
                  <a:gd name="connsiteY4" fmla="*/ 564724 h 564724"/>
                  <a:gd name="connsiteX5" fmla="*/ 12829 w 693622"/>
                  <a:gd name="connsiteY5" fmla="*/ 564724 h 564724"/>
                  <a:gd name="connsiteX6" fmla="*/ 12829 w 693622"/>
                  <a:gd name="connsiteY6" fmla="*/ 564724 h 564724"/>
                  <a:gd name="connsiteX7" fmla="*/ 5209 w 693622"/>
                  <a:gd name="connsiteY7" fmla="*/ 216322 h 564724"/>
                  <a:gd name="connsiteX8" fmla="*/ 103847 w 693622"/>
                  <a:gd name="connsiteY8" fmla="*/ 18624 h 564724"/>
                  <a:gd name="connsiteX0" fmla="*/ 103847 w 693622"/>
                  <a:gd name="connsiteY0" fmla="*/ 14738 h 568458"/>
                  <a:gd name="connsiteX1" fmla="*/ 595862 w 693622"/>
                  <a:gd name="connsiteY1" fmla="*/ 22358 h 568458"/>
                  <a:gd name="connsiteX2" fmla="*/ 686880 w 693622"/>
                  <a:gd name="connsiteY2" fmla="*/ 220056 h 568458"/>
                  <a:gd name="connsiteX3" fmla="*/ 686880 w 693622"/>
                  <a:gd name="connsiteY3" fmla="*/ 568458 h 568458"/>
                  <a:gd name="connsiteX4" fmla="*/ 686880 w 693622"/>
                  <a:gd name="connsiteY4" fmla="*/ 568458 h 568458"/>
                  <a:gd name="connsiteX5" fmla="*/ 12829 w 693622"/>
                  <a:gd name="connsiteY5" fmla="*/ 568458 h 568458"/>
                  <a:gd name="connsiteX6" fmla="*/ 12829 w 693622"/>
                  <a:gd name="connsiteY6" fmla="*/ 568458 h 568458"/>
                  <a:gd name="connsiteX7" fmla="*/ 5209 w 693622"/>
                  <a:gd name="connsiteY7" fmla="*/ 220056 h 568458"/>
                  <a:gd name="connsiteX8" fmla="*/ 103847 w 693622"/>
                  <a:gd name="connsiteY8" fmla="*/ 14738 h 568458"/>
                  <a:gd name="connsiteX0" fmla="*/ 103847 w 693622"/>
                  <a:gd name="connsiteY0" fmla="*/ 14738 h 568458"/>
                  <a:gd name="connsiteX1" fmla="*/ 595862 w 693622"/>
                  <a:gd name="connsiteY1" fmla="*/ 22358 h 568458"/>
                  <a:gd name="connsiteX2" fmla="*/ 686880 w 693622"/>
                  <a:gd name="connsiteY2" fmla="*/ 220056 h 568458"/>
                  <a:gd name="connsiteX3" fmla="*/ 686880 w 693622"/>
                  <a:gd name="connsiteY3" fmla="*/ 568458 h 568458"/>
                  <a:gd name="connsiteX4" fmla="*/ 686880 w 693622"/>
                  <a:gd name="connsiteY4" fmla="*/ 568458 h 568458"/>
                  <a:gd name="connsiteX5" fmla="*/ 12829 w 693622"/>
                  <a:gd name="connsiteY5" fmla="*/ 568458 h 568458"/>
                  <a:gd name="connsiteX6" fmla="*/ 12829 w 693622"/>
                  <a:gd name="connsiteY6" fmla="*/ 568458 h 568458"/>
                  <a:gd name="connsiteX7" fmla="*/ 5209 w 693622"/>
                  <a:gd name="connsiteY7" fmla="*/ 220056 h 568458"/>
                  <a:gd name="connsiteX8" fmla="*/ 103847 w 693622"/>
                  <a:gd name="connsiteY8" fmla="*/ 14738 h 568458"/>
                  <a:gd name="connsiteX0" fmla="*/ 99997 w 689772"/>
                  <a:gd name="connsiteY0" fmla="*/ 14738 h 568458"/>
                  <a:gd name="connsiteX1" fmla="*/ 592012 w 689772"/>
                  <a:gd name="connsiteY1" fmla="*/ 22358 h 568458"/>
                  <a:gd name="connsiteX2" fmla="*/ 683030 w 689772"/>
                  <a:gd name="connsiteY2" fmla="*/ 220056 h 568458"/>
                  <a:gd name="connsiteX3" fmla="*/ 683030 w 689772"/>
                  <a:gd name="connsiteY3" fmla="*/ 568458 h 568458"/>
                  <a:gd name="connsiteX4" fmla="*/ 683030 w 689772"/>
                  <a:gd name="connsiteY4" fmla="*/ 568458 h 568458"/>
                  <a:gd name="connsiteX5" fmla="*/ 8979 w 689772"/>
                  <a:gd name="connsiteY5" fmla="*/ 568458 h 568458"/>
                  <a:gd name="connsiteX6" fmla="*/ 39936 w 689772"/>
                  <a:gd name="connsiteY6" fmla="*/ 520833 h 568458"/>
                  <a:gd name="connsiteX7" fmla="*/ 1359 w 689772"/>
                  <a:gd name="connsiteY7" fmla="*/ 220056 h 568458"/>
                  <a:gd name="connsiteX8" fmla="*/ 99997 w 689772"/>
                  <a:gd name="connsiteY8" fmla="*/ 14738 h 568458"/>
                  <a:gd name="connsiteX0" fmla="*/ 99997 w 689772"/>
                  <a:gd name="connsiteY0" fmla="*/ 14738 h 568458"/>
                  <a:gd name="connsiteX1" fmla="*/ 592012 w 689772"/>
                  <a:gd name="connsiteY1" fmla="*/ 22358 h 568458"/>
                  <a:gd name="connsiteX2" fmla="*/ 683030 w 689772"/>
                  <a:gd name="connsiteY2" fmla="*/ 220056 h 568458"/>
                  <a:gd name="connsiteX3" fmla="*/ 683030 w 689772"/>
                  <a:gd name="connsiteY3" fmla="*/ 568458 h 568458"/>
                  <a:gd name="connsiteX4" fmla="*/ 683030 w 689772"/>
                  <a:gd name="connsiteY4" fmla="*/ 568458 h 568458"/>
                  <a:gd name="connsiteX5" fmla="*/ 213766 w 689772"/>
                  <a:gd name="connsiteY5" fmla="*/ 554171 h 568458"/>
                  <a:gd name="connsiteX6" fmla="*/ 39936 w 689772"/>
                  <a:gd name="connsiteY6" fmla="*/ 520833 h 568458"/>
                  <a:gd name="connsiteX7" fmla="*/ 1359 w 689772"/>
                  <a:gd name="connsiteY7" fmla="*/ 220056 h 568458"/>
                  <a:gd name="connsiteX8" fmla="*/ 99997 w 689772"/>
                  <a:gd name="connsiteY8" fmla="*/ 14738 h 568458"/>
                  <a:gd name="connsiteX0" fmla="*/ 99494 w 689269"/>
                  <a:gd name="connsiteY0" fmla="*/ 14738 h 568458"/>
                  <a:gd name="connsiteX1" fmla="*/ 591509 w 689269"/>
                  <a:gd name="connsiteY1" fmla="*/ 22358 h 568458"/>
                  <a:gd name="connsiteX2" fmla="*/ 682527 w 689269"/>
                  <a:gd name="connsiteY2" fmla="*/ 220056 h 568458"/>
                  <a:gd name="connsiteX3" fmla="*/ 682527 w 689269"/>
                  <a:gd name="connsiteY3" fmla="*/ 568458 h 568458"/>
                  <a:gd name="connsiteX4" fmla="*/ 682527 w 689269"/>
                  <a:gd name="connsiteY4" fmla="*/ 568458 h 568458"/>
                  <a:gd name="connsiteX5" fmla="*/ 213263 w 689269"/>
                  <a:gd name="connsiteY5" fmla="*/ 554171 h 568458"/>
                  <a:gd name="connsiteX6" fmla="*/ 48958 w 689269"/>
                  <a:gd name="connsiteY6" fmla="*/ 511308 h 568458"/>
                  <a:gd name="connsiteX7" fmla="*/ 856 w 689269"/>
                  <a:gd name="connsiteY7" fmla="*/ 220056 h 568458"/>
                  <a:gd name="connsiteX8" fmla="*/ 99494 w 689269"/>
                  <a:gd name="connsiteY8" fmla="*/ 14738 h 568458"/>
                  <a:gd name="connsiteX0" fmla="*/ 53583 w 643358"/>
                  <a:gd name="connsiteY0" fmla="*/ 14738 h 568458"/>
                  <a:gd name="connsiteX1" fmla="*/ 545598 w 643358"/>
                  <a:gd name="connsiteY1" fmla="*/ 22358 h 568458"/>
                  <a:gd name="connsiteX2" fmla="*/ 636616 w 643358"/>
                  <a:gd name="connsiteY2" fmla="*/ 220056 h 568458"/>
                  <a:gd name="connsiteX3" fmla="*/ 636616 w 643358"/>
                  <a:gd name="connsiteY3" fmla="*/ 568458 h 568458"/>
                  <a:gd name="connsiteX4" fmla="*/ 636616 w 643358"/>
                  <a:gd name="connsiteY4" fmla="*/ 568458 h 568458"/>
                  <a:gd name="connsiteX5" fmla="*/ 167352 w 643358"/>
                  <a:gd name="connsiteY5" fmla="*/ 554171 h 568458"/>
                  <a:gd name="connsiteX6" fmla="*/ 3047 w 643358"/>
                  <a:gd name="connsiteY6" fmla="*/ 511308 h 568458"/>
                  <a:gd name="connsiteX7" fmla="*/ 7333 w 643358"/>
                  <a:gd name="connsiteY7" fmla="*/ 243868 h 568458"/>
                  <a:gd name="connsiteX8" fmla="*/ 53583 w 643358"/>
                  <a:gd name="connsiteY8" fmla="*/ 14738 h 568458"/>
                  <a:gd name="connsiteX0" fmla="*/ 41330 w 677355"/>
                  <a:gd name="connsiteY0" fmla="*/ 221614 h 546204"/>
                  <a:gd name="connsiteX1" fmla="*/ 579595 w 677355"/>
                  <a:gd name="connsiteY1" fmla="*/ 104 h 546204"/>
                  <a:gd name="connsiteX2" fmla="*/ 670613 w 677355"/>
                  <a:gd name="connsiteY2" fmla="*/ 197802 h 546204"/>
                  <a:gd name="connsiteX3" fmla="*/ 670613 w 677355"/>
                  <a:gd name="connsiteY3" fmla="*/ 546204 h 546204"/>
                  <a:gd name="connsiteX4" fmla="*/ 670613 w 677355"/>
                  <a:gd name="connsiteY4" fmla="*/ 546204 h 546204"/>
                  <a:gd name="connsiteX5" fmla="*/ 201349 w 677355"/>
                  <a:gd name="connsiteY5" fmla="*/ 531917 h 546204"/>
                  <a:gd name="connsiteX6" fmla="*/ 37044 w 677355"/>
                  <a:gd name="connsiteY6" fmla="*/ 489054 h 546204"/>
                  <a:gd name="connsiteX7" fmla="*/ 41330 w 677355"/>
                  <a:gd name="connsiteY7" fmla="*/ 221614 h 546204"/>
                  <a:gd name="connsiteX0" fmla="*/ 55135 w 653060"/>
                  <a:gd name="connsiteY0" fmla="*/ 67975 h 561634"/>
                  <a:gd name="connsiteX1" fmla="*/ 555300 w 653060"/>
                  <a:gd name="connsiteY1" fmla="*/ 15534 h 561634"/>
                  <a:gd name="connsiteX2" fmla="*/ 646318 w 653060"/>
                  <a:gd name="connsiteY2" fmla="*/ 213232 h 561634"/>
                  <a:gd name="connsiteX3" fmla="*/ 646318 w 653060"/>
                  <a:gd name="connsiteY3" fmla="*/ 561634 h 561634"/>
                  <a:gd name="connsiteX4" fmla="*/ 646318 w 653060"/>
                  <a:gd name="connsiteY4" fmla="*/ 561634 h 561634"/>
                  <a:gd name="connsiteX5" fmla="*/ 177054 w 653060"/>
                  <a:gd name="connsiteY5" fmla="*/ 547347 h 561634"/>
                  <a:gd name="connsiteX6" fmla="*/ 12749 w 653060"/>
                  <a:gd name="connsiteY6" fmla="*/ 504484 h 561634"/>
                  <a:gd name="connsiteX7" fmla="*/ 55135 w 653060"/>
                  <a:gd name="connsiteY7" fmla="*/ 67975 h 561634"/>
                  <a:gd name="connsiteX0" fmla="*/ 55135 w 653060"/>
                  <a:gd name="connsiteY0" fmla="*/ 11810 h 505469"/>
                  <a:gd name="connsiteX1" fmla="*/ 646318 w 653060"/>
                  <a:gd name="connsiteY1" fmla="*/ 157067 h 505469"/>
                  <a:gd name="connsiteX2" fmla="*/ 646318 w 653060"/>
                  <a:gd name="connsiteY2" fmla="*/ 505469 h 505469"/>
                  <a:gd name="connsiteX3" fmla="*/ 646318 w 653060"/>
                  <a:gd name="connsiteY3" fmla="*/ 505469 h 505469"/>
                  <a:gd name="connsiteX4" fmla="*/ 177054 w 653060"/>
                  <a:gd name="connsiteY4" fmla="*/ 491182 h 505469"/>
                  <a:gd name="connsiteX5" fmla="*/ 12749 w 653060"/>
                  <a:gd name="connsiteY5" fmla="*/ 448319 h 505469"/>
                  <a:gd name="connsiteX6" fmla="*/ 55135 w 653060"/>
                  <a:gd name="connsiteY6" fmla="*/ 11810 h 505469"/>
                  <a:gd name="connsiteX0" fmla="*/ 60189 w 651381"/>
                  <a:gd name="connsiteY0" fmla="*/ 36040 h 529699"/>
                  <a:gd name="connsiteX1" fmla="*/ 637084 w 651381"/>
                  <a:gd name="connsiteY1" fmla="*/ 81284 h 529699"/>
                  <a:gd name="connsiteX2" fmla="*/ 651372 w 651381"/>
                  <a:gd name="connsiteY2" fmla="*/ 529699 h 529699"/>
                  <a:gd name="connsiteX3" fmla="*/ 651372 w 651381"/>
                  <a:gd name="connsiteY3" fmla="*/ 529699 h 529699"/>
                  <a:gd name="connsiteX4" fmla="*/ 182108 w 651381"/>
                  <a:gd name="connsiteY4" fmla="*/ 515412 h 529699"/>
                  <a:gd name="connsiteX5" fmla="*/ 17803 w 651381"/>
                  <a:gd name="connsiteY5" fmla="*/ 472549 h 529699"/>
                  <a:gd name="connsiteX6" fmla="*/ 60189 w 651381"/>
                  <a:gd name="connsiteY6" fmla="*/ 36040 h 529699"/>
                  <a:gd name="connsiteX0" fmla="*/ 60189 w 664115"/>
                  <a:gd name="connsiteY0" fmla="*/ 45253 h 538912"/>
                  <a:gd name="connsiteX1" fmla="*/ 637084 w 664115"/>
                  <a:gd name="connsiteY1" fmla="*/ 90497 h 538912"/>
                  <a:gd name="connsiteX2" fmla="*/ 651372 w 664115"/>
                  <a:gd name="connsiteY2" fmla="*/ 538912 h 538912"/>
                  <a:gd name="connsiteX3" fmla="*/ 651372 w 664115"/>
                  <a:gd name="connsiteY3" fmla="*/ 538912 h 538912"/>
                  <a:gd name="connsiteX4" fmla="*/ 182108 w 664115"/>
                  <a:gd name="connsiteY4" fmla="*/ 524625 h 538912"/>
                  <a:gd name="connsiteX5" fmla="*/ 17803 w 664115"/>
                  <a:gd name="connsiteY5" fmla="*/ 481762 h 538912"/>
                  <a:gd name="connsiteX6" fmla="*/ 60189 w 664115"/>
                  <a:gd name="connsiteY6" fmla="*/ 45253 h 538912"/>
                  <a:gd name="connsiteX0" fmla="*/ 67520 w 671446"/>
                  <a:gd name="connsiteY0" fmla="*/ 36041 h 529700"/>
                  <a:gd name="connsiteX1" fmla="*/ 644415 w 671446"/>
                  <a:gd name="connsiteY1" fmla="*/ 81285 h 529700"/>
                  <a:gd name="connsiteX2" fmla="*/ 658703 w 671446"/>
                  <a:gd name="connsiteY2" fmla="*/ 529700 h 529700"/>
                  <a:gd name="connsiteX3" fmla="*/ 658703 w 671446"/>
                  <a:gd name="connsiteY3" fmla="*/ 529700 h 529700"/>
                  <a:gd name="connsiteX4" fmla="*/ 189439 w 671446"/>
                  <a:gd name="connsiteY4" fmla="*/ 515413 h 529700"/>
                  <a:gd name="connsiteX5" fmla="*/ 25134 w 671446"/>
                  <a:gd name="connsiteY5" fmla="*/ 472550 h 529700"/>
                  <a:gd name="connsiteX6" fmla="*/ 67520 w 671446"/>
                  <a:gd name="connsiteY6" fmla="*/ 36041 h 529700"/>
                  <a:gd name="connsiteX0" fmla="*/ 52784 w 656710"/>
                  <a:gd name="connsiteY0" fmla="*/ 30833 h 524492"/>
                  <a:gd name="connsiteX1" fmla="*/ 629679 w 656710"/>
                  <a:gd name="connsiteY1" fmla="*/ 76077 h 524492"/>
                  <a:gd name="connsiteX2" fmla="*/ 643967 w 656710"/>
                  <a:gd name="connsiteY2" fmla="*/ 524492 h 524492"/>
                  <a:gd name="connsiteX3" fmla="*/ 643967 w 656710"/>
                  <a:gd name="connsiteY3" fmla="*/ 524492 h 524492"/>
                  <a:gd name="connsiteX4" fmla="*/ 174703 w 656710"/>
                  <a:gd name="connsiteY4" fmla="*/ 510205 h 524492"/>
                  <a:gd name="connsiteX5" fmla="*/ 10398 w 656710"/>
                  <a:gd name="connsiteY5" fmla="*/ 467342 h 524492"/>
                  <a:gd name="connsiteX6" fmla="*/ 52784 w 656710"/>
                  <a:gd name="connsiteY6" fmla="*/ 30833 h 524492"/>
                  <a:gd name="connsiteX0" fmla="*/ 52784 w 656710"/>
                  <a:gd name="connsiteY0" fmla="*/ 40364 h 534023"/>
                  <a:gd name="connsiteX1" fmla="*/ 629679 w 656710"/>
                  <a:gd name="connsiteY1" fmla="*/ 85608 h 534023"/>
                  <a:gd name="connsiteX2" fmla="*/ 643967 w 656710"/>
                  <a:gd name="connsiteY2" fmla="*/ 534023 h 534023"/>
                  <a:gd name="connsiteX3" fmla="*/ 643967 w 656710"/>
                  <a:gd name="connsiteY3" fmla="*/ 534023 h 534023"/>
                  <a:gd name="connsiteX4" fmla="*/ 174703 w 656710"/>
                  <a:gd name="connsiteY4" fmla="*/ 519736 h 534023"/>
                  <a:gd name="connsiteX5" fmla="*/ 10398 w 656710"/>
                  <a:gd name="connsiteY5" fmla="*/ 476873 h 534023"/>
                  <a:gd name="connsiteX6" fmla="*/ 52784 w 656710"/>
                  <a:gd name="connsiteY6" fmla="*/ 40364 h 534023"/>
                  <a:gd name="connsiteX0" fmla="*/ 66056 w 658673"/>
                  <a:gd name="connsiteY0" fmla="*/ 45253 h 538912"/>
                  <a:gd name="connsiteX1" fmla="*/ 619139 w 658673"/>
                  <a:gd name="connsiteY1" fmla="*/ 90497 h 538912"/>
                  <a:gd name="connsiteX2" fmla="*/ 657239 w 658673"/>
                  <a:gd name="connsiteY2" fmla="*/ 538912 h 538912"/>
                  <a:gd name="connsiteX3" fmla="*/ 657239 w 658673"/>
                  <a:gd name="connsiteY3" fmla="*/ 538912 h 538912"/>
                  <a:gd name="connsiteX4" fmla="*/ 187975 w 658673"/>
                  <a:gd name="connsiteY4" fmla="*/ 524625 h 538912"/>
                  <a:gd name="connsiteX5" fmla="*/ 23670 w 658673"/>
                  <a:gd name="connsiteY5" fmla="*/ 481762 h 538912"/>
                  <a:gd name="connsiteX6" fmla="*/ 66056 w 658673"/>
                  <a:gd name="connsiteY6" fmla="*/ 45253 h 538912"/>
                  <a:gd name="connsiteX0" fmla="*/ 56598 w 649215"/>
                  <a:gd name="connsiteY0" fmla="*/ 50221 h 543880"/>
                  <a:gd name="connsiteX1" fmla="*/ 609681 w 649215"/>
                  <a:gd name="connsiteY1" fmla="*/ 95465 h 543880"/>
                  <a:gd name="connsiteX2" fmla="*/ 647781 w 649215"/>
                  <a:gd name="connsiteY2" fmla="*/ 543880 h 543880"/>
                  <a:gd name="connsiteX3" fmla="*/ 647781 w 649215"/>
                  <a:gd name="connsiteY3" fmla="*/ 543880 h 543880"/>
                  <a:gd name="connsiteX4" fmla="*/ 178517 w 649215"/>
                  <a:gd name="connsiteY4" fmla="*/ 529593 h 543880"/>
                  <a:gd name="connsiteX5" fmla="*/ 14212 w 649215"/>
                  <a:gd name="connsiteY5" fmla="*/ 486730 h 543880"/>
                  <a:gd name="connsiteX6" fmla="*/ 56598 w 649215"/>
                  <a:gd name="connsiteY6" fmla="*/ 50221 h 543880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173418 w 644116"/>
                  <a:gd name="connsiteY4" fmla="*/ 532604 h 546891"/>
                  <a:gd name="connsiteX5" fmla="*/ 9113 w 644116"/>
                  <a:gd name="connsiteY5" fmla="*/ 489741 h 546891"/>
                  <a:gd name="connsiteX6" fmla="*/ 51499 w 644116"/>
                  <a:gd name="connsiteY6" fmla="*/ 53232 h 546891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9113 w 644116"/>
                  <a:gd name="connsiteY4" fmla="*/ 489741 h 546891"/>
                  <a:gd name="connsiteX5" fmla="*/ 51499 w 644116"/>
                  <a:gd name="connsiteY5" fmla="*/ 53232 h 546891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210470 w 644116"/>
                  <a:gd name="connsiteY4" fmla="*/ 535145 h 546891"/>
                  <a:gd name="connsiteX5" fmla="*/ 9113 w 644116"/>
                  <a:gd name="connsiteY5" fmla="*/ 489741 h 546891"/>
                  <a:gd name="connsiteX6" fmla="*/ 51499 w 644116"/>
                  <a:gd name="connsiteY6" fmla="*/ 53232 h 546891"/>
                  <a:gd name="connsiteX0" fmla="*/ 51499 w 644116"/>
                  <a:gd name="connsiteY0" fmla="*/ 53232 h 568763"/>
                  <a:gd name="connsiteX1" fmla="*/ 604582 w 644116"/>
                  <a:gd name="connsiteY1" fmla="*/ 98476 h 568763"/>
                  <a:gd name="connsiteX2" fmla="*/ 642682 w 644116"/>
                  <a:gd name="connsiteY2" fmla="*/ 546891 h 568763"/>
                  <a:gd name="connsiteX3" fmla="*/ 642682 w 644116"/>
                  <a:gd name="connsiteY3" fmla="*/ 546891 h 568763"/>
                  <a:gd name="connsiteX4" fmla="*/ 316912 w 644116"/>
                  <a:gd name="connsiteY4" fmla="*/ 566895 h 568763"/>
                  <a:gd name="connsiteX5" fmla="*/ 9113 w 644116"/>
                  <a:gd name="connsiteY5" fmla="*/ 489741 h 568763"/>
                  <a:gd name="connsiteX6" fmla="*/ 51499 w 644116"/>
                  <a:gd name="connsiteY6" fmla="*/ 53232 h 568763"/>
                  <a:gd name="connsiteX0" fmla="*/ 67364 w 669723"/>
                  <a:gd name="connsiteY0" fmla="*/ 27638 h 543169"/>
                  <a:gd name="connsiteX1" fmla="*/ 641736 w 669723"/>
                  <a:gd name="connsiteY1" fmla="*/ 117332 h 543169"/>
                  <a:gd name="connsiteX2" fmla="*/ 658547 w 669723"/>
                  <a:gd name="connsiteY2" fmla="*/ 521297 h 543169"/>
                  <a:gd name="connsiteX3" fmla="*/ 658547 w 669723"/>
                  <a:gd name="connsiteY3" fmla="*/ 521297 h 543169"/>
                  <a:gd name="connsiteX4" fmla="*/ 332777 w 669723"/>
                  <a:gd name="connsiteY4" fmla="*/ 541301 h 543169"/>
                  <a:gd name="connsiteX5" fmla="*/ 24978 w 669723"/>
                  <a:gd name="connsiteY5" fmla="*/ 464147 h 543169"/>
                  <a:gd name="connsiteX6" fmla="*/ 67364 w 669723"/>
                  <a:gd name="connsiteY6" fmla="*/ 27638 h 543169"/>
                  <a:gd name="connsiteX0" fmla="*/ 61675 w 664034"/>
                  <a:gd name="connsiteY0" fmla="*/ 40328 h 555859"/>
                  <a:gd name="connsiteX1" fmla="*/ 636047 w 664034"/>
                  <a:gd name="connsiteY1" fmla="*/ 130022 h 555859"/>
                  <a:gd name="connsiteX2" fmla="*/ 652858 w 664034"/>
                  <a:gd name="connsiteY2" fmla="*/ 533987 h 555859"/>
                  <a:gd name="connsiteX3" fmla="*/ 652858 w 664034"/>
                  <a:gd name="connsiteY3" fmla="*/ 533987 h 555859"/>
                  <a:gd name="connsiteX4" fmla="*/ 327088 w 664034"/>
                  <a:gd name="connsiteY4" fmla="*/ 553991 h 555859"/>
                  <a:gd name="connsiteX5" fmla="*/ 19289 w 664034"/>
                  <a:gd name="connsiteY5" fmla="*/ 476837 h 555859"/>
                  <a:gd name="connsiteX6" fmla="*/ 61675 w 664034"/>
                  <a:gd name="connsiteY6" fmla="*/ 40328 h 5558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64034" h="555859">
                    <a:moveTo>
                      <a:pt x="61675" y="40328"/>
                    </a:moveTo>
                    <a:cubicBezTo>
                      <a:pt x="148502" y="-46050"/>
                      <a:pt x="585142" y="16789"/>
                      <a:pt x="636047" y="130022"/>
                    </a:cubicBezTo>
                    <a:cubicBezTo>
                      <a:pt x="686952" y="243255"/>
                      <a:pt x="652858" y="458140"/>
                      <a:pt x="652858" y="533987"/>
                    </a:cubicBezTo>
                    <a:lnTo>
                      <a:pt x="652858" y="533987"/>
                    </a:lnTo>
                    <a:cubicBezTo>
                      <a:pt x="546887" y="522928"/>
                      <a:pt x="433059" y="565050"/>
                      <a:pt x="327088" y="553991"/>
                    </a:cubicBezTo>
                    <a:lnTo>
                      <a:pt x="19289" y="476837"/>
                    </a:lnTo>
                    <a:cubicBezTo>
                      <a:pt x="-1031" y="396942"/>
                      <a:pt x="-25152" y="126706"/>
                      <a:pt x="61675" y="40328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正方形/長方形 42"/>
              <p:cNvSpPr/>
              <p:nvPr/>
            </p:nvSpPr>
            <p:spPr>
              <a:xfrm>
                <a:off x="2494918" y="1806575"/>
                <a:ext cx="337014" cy="1397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" name="正方形/長方形 43"/>
              <p:cNvSpPr/>
              <p:nvPr/>
            </p:nvSpPr>
            <p:spPr>
              <a:xfrm rot="21244111">
                <a:off x="3560807" y="1669061"/>
                <a:ext cx="482415" cy="11747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9" name="口"/>
            <p:cNvSpPr/>
            <p:nvPr/>
          </p:nvSpPr>
          <p:spPr>
            <a:xfrm rot="20884738" flipV="1">
              <a:off x="8594237" y="4300627"/>
              <a:ext cx="810712" cy="197622"/>
            </a:xfrm>
            <a:custGeom>
              <a:avLst/>
              <a:gdLst>
                <a:gd name="connsiteX0" fmla="*/ 0 w 1005840"/>
                <a:gd name="connsiteY0" fmla="*/ 144780 h 358140"/>
                <a:gd name="connsiteX1" fmla="*/ 281940 w 1005840"/>
                <a:gd name="connsiteY1" fmla="*/ 114300 h 358140"/>
                <a:gd name="connsiteX2" fmla="*/ 762000 w 1005840"/>
                <a:gd name="connsiteY2" fmla="*/ 0 h 358140"/>
                <a:gd name="connsiteX3" fmla="*/ 1005840 w 1005840"/>
                <a:gd name="connsiteY3" fmla="*/ 7620 h 358140"/>
                <a:gd name="connsiteX4" fmla="*/ 937260 w 1005840"/>
                <a:gd name="connsiteY4" fmla="*/ 205740 h 358140"/>
                <a:gd name="connsiteX5" fmla="*/ 502920 w 1005840"/>
                <a:gd name="connsiteY5" fmla="*/ 281940 h 358140"/>
                <a:gd name="connsiteX6" fmla="*/ 152400 w 1005840"/>
                <a:gd name="connsiteY6" fmla="*/ 358140 h 358140"/>
                <a:gd name="connsiteX7" fmla="*/ 0 w 1005840"/>
                <a:gd name="connsiteY7" fmla="*/ 144780 h 358140"/>
                <a:gd name="connsiteX0" fmla="*/ 0 w 1005840"/>
                <a:gd name="connsiteY0" fmla="*/ 148200 h 361560"/>
                <a:gd name="connsiteX1" fmla="*/ 281940 w 1005840"/>
                <a:gd name="connsiteY1" fmla="*/ 117720 h 361560"/>
                <a:gd name="connsiteX2" fmla="*/ 727621 w 1005840"/>
                <a:gd name="connsiteY2" fmla="*/ 0 h 361560"/>
                <a:gd name="connsiteX3" fmla="*/ 1005840 w 1005840"/>
                <a:gd name="connsiteY3" fmla="*/ 11040 h 361560"/>
                <a:gd name="connsiteX4" fmla="*/ 937260 w 1005840"/>
                <a:gd name="connsiteY4" fmla="*/ 209160 h 361560"/>
                <a:gd name="connsiteX5" fmla="*/ 502920 w 1005840"/>
                <a:gd name="connsiteY5" fmla="*/ 285360 h 361560"/>
                <a:gd name="connsiteX6" fmla="*/ 152400 w 1005840"/>
                <a:gd name="connsiteY6" fmla="*/ 361560 h 361560"/>
                <a:gd name="connsiteX7" fmla="*/ 0 w 1005840"/>
                <a:gd name="connsiteY7" fmla="*/ 148200 h 361560"/>
                <a:gd name="connsiteX0" fmla="*/ 0 w 1005840"/>
                <a:gd name="connsiteY0" fmla="*/ 148200 h 361560"/>
                <a:gd name="connsiteX1" fmla="*/ 281940 w 1005840"/>
                <a:gd name="connsiteY1" fmla="*/ 117720 h 361560"/>
                <a:gd name="connsiteX2" fmla="*/ 727621 w 1005840"/>
                <a:gd name="connsiteY2" fmla="*/ 0 h 361560"/>
                <a:gd name="connsiteX3" fmla="*/ 1005840 w 1005840"/>
                <a:gd name="connsiteY3" fmla="*/ 11040 h 361560"/>
                <a:gd name="connsiteX4" fmla="*/ 937260 w 1005840"/>
                <a:gd name="connsiteY4" fmla="*/ 209160 h 361560"/>
                <a:gd name="connsiteX5" fmla="*/ 502920 w 1005840"/>
                <a:gd name="connsiteY5" fmla="*/ 285360 h 361560"/>
                <a:gd name="connsiteX6" fmla="*/ 152400 w 1005840"/>
                <a:gd name="connsiteY6" fmla="*/ 361560 h 361560"/>
                <a:gd name="connsiteX7" fmla="*/ 0 w 1005840"/>
                <a:gd name="connsiteY7" fmla="*/ 148200 h 361560"/>
                <a:gd name="connsiteX0" fmla="*/ 0 w 1005840"/>
                <a:gd name="connsiteY0" fmla="*/ 148200 h 361561"/>
                <a:gd name="connsiteX1" fmla="*/ 281940 w 1005840"/>
                <a:gd name="connsiteY1" fmla="*/ 117720 h 361561"/>
                <a:gd name="connsiteX2" fmla="*/ 727621 w 1005840"/>
                <a:gd name="connsiteY2" fmla="*/ 0 h 361561"/>
                <a:gd name="connsiteX3" fmla="*/ 1005840 w 1005840"/>
                <a:gd name="connsiteY3" fmla="*/ 11040 h 361561"/>
                <a:gd name="connsiteX4" fmla="*/ 937260 w 1005840"/>
                <a:gd name="connsiteY4" fmla="*/ 209160 h 361561"/>
                <a:gd name="connsiteX5" fmla="*/ 502920 w 1005840"/>
                <a:gd name="connsiteY5" fmla="*/ 285360 h 361561"/>
                <a:gd name="connsiteX6" fmla="*/ 152400 w 1005840"/>
                <a:gd name="connsiteY6" fmla="*/ 361560 h 361561"/>
                <a:gd name="connsiteX7" fmla="*/ 0 w 1005840"/>
                <a:gd name="connsiteY7" fmla="*/ 148200 h 361561"/>
                <a:gd name="connsiteX0" fmla="*/ 0 w 1005840"/>
                <a:gd name="connsiteY0" fmla="*/ 155556 h 368919"/>
                <a:gd name="connsiteX1" fmla="*/ 281940 w 1005840"/>
                <a:gd name="connsiteY1" fmla="*/ 125076 h 368919"/>
                <a:gd name="connsiteX2" fmla="*/ 727621 w 1005840"/>
                <a:gd name="connsiteY2" fmla="*/ 7356 h 368919"/>
                <a:gd name="connsiteX3" fmla="*/ 1005840 w 1005840"/>
                <a:gd name="connsiteY3" fmla="*/ 18396 h 368919"/>
                <a:gd name="connsiteX4" fmla="*/ 937260 w 1005840"/>
                <a:gd name="connsiteY4" fmla="*/ 216516 h 368919"/>
                <a:gd name="connsiteX5" fmla="*/ 502920 w 1005840"/>
                <a:gd name="connsiteY5" fmla="*/ 292716 h 368919"/>
                <a:gd name="connsiteX6" fmla="*/ 152400 w 1005840"/>
                <a:gd name="connsiteY6" fmla="*/ 368916 h 368919"/>
                <a:gd name="connsiteX7" fmla="*/ 0 w 1005840"/>
                <a:gd name="connsiteY7" fmla="*/ 155556 h 368919"/>
                <a:gd name="connsiteX0" fmla="*/ 0 w 1005840"/>
                <a:gd name="connsiteY0" fmla="*/ 155556 h 368918"/>
                <a:gd name="connsiteX1" fmla="*/ 281940 w 1005840"/>
                <a:gd name="connsiteY1" fmla="*/ 125076 h 368918"/>
                <a:gd name="connsiteX2" fmla="*/ 727621 w 1005840"/>
                <a:gd name="connsiteY2" fmla="*/ 7356 h 368918"/>
                <a:gd name="connsiteX3" fmla="*/ 1005840 w 1005840"/>
                <a:gd name="connsiteY3" fmla="*/ 18396 h 368918"/>
                <a:gd name="connsiteX4" fmla="*/ 937260 w 1005840"/>
                <a:gd name="connsiteY4" fmla="*/ 216516 h 368918"/>
                <a:gd name="connsiteX5" fmla="*/ 502920 w 1005840"/>
                <a:gd name="connsiteY5" fmla="*/ 292716 h 368918"/>
                <a:gd name="connsiteX6" fmla="*/ 152400 w 1005840"/>
                <a:gd name="connsiteY6" fmla="*/ 368916 h 368918"/>
                <a:gd name="connsiteX7" fmla="*/ 0 w 1005840"/>
                <a:gd name="connsiteY7" fmla="*/ 155556 h 368918"/>
                <a:gd name="connsiteX0" fmla="*/ 0 w 1005840"/>
                <a:gd name="connsiteY0" fmla="*/ 155556 h 368918"/>
                <a:gd name="connsiteX1" fmla="*/ 281940 w 1005840"/>
                <a:gd name="connsiteY1" fmla="*/ 125077 h 368918"/>
                <a:gd name="connsiteX2" fmla="*/ 727621 w 1005840"/>
                <a:gd name="connsiteY2" fmla="*/ 7356 h 368918"/>
                <a:gd name="connsiteX3" fmla="*/ 1005840 w 1005840"/>
                <a:gd name="connsiteY3" fmla="*/ 18396 h 368918"/>
                <a:gd name="connsiteX4" fmla="*/ 937260 w 1005840"/>
                <a:gd name="connsiteY4" fmla="*/ 216516 h 368918"/>
                <a:gd name="connsiteX5" fmla="*/ 502920 w 1005840"/>
                <a:gd name="connsiteY5" fmla="*/ 292716 h 368918"/>
                <a:gd name="connsiteX6" fmla="*/ 152400 w 1005840"/>
                <a:gd name="connsiteY6" fmla="*/ 368916 h 368918"/>
                <a:gd name="connsiteX7" fmla="*/ 0 w 1005840"/>
                <a:gd name="connsiteY7" fmla="*/ 155556 h 368918"/>
                <a:gd name="connsiteX0" fmla="*/ 0 w 1005840"/>
                <a:gd name="connsiteY0" fmla="*/ 155556 h 368918"/>
                <a:gd name="connsiteX1" fmla="*/ 281940 w 1005840"/>
                <a:gd name="connsiteY1" fmla="*/ 125077 h 368918"/>
                <a:gd name="connsiteX2" fmla="*/ 727621 w 1005840"/>
                <a:gd name="connsiteY2" fmla="*/ 7356 h 368918"/>
                <a:gd name="connsiteX3" fmla="*/ 1005840 w 1005840"/>
                <a:gd name="connsiteY3" fmla="*/ 18396 h 368918"/>
                <a:gd name="connsiteX4" fmla="*/ 937260 w 1005840"/>
                <a:gd name="connsiteY4" fmla="*/ 216516 h 368918"/>
                <a:gd name="connsiteX5" fmla="*/ 502920 w 1005840"/>
                <a:gd name="connsiteY5" fmla="*/ 292716 h 368918"/>
                <a:gd name="connsiteX6" fmla="*/ 152400 w 1005840"/>
                <a:gd name="connsiteY6" fmla="*/ 368916 h 368918"/>
                <a:gd name="connsiteX7" fmla="*/ 0 w 1005840"/>
                <a:gd name="connsiteY7" fmla="*/ 155556 h 368918"/>
                <a:gd name="connsiteX0" fmla="*/ 0 w 1005840"/>
                <a:gd name="connsiteY0" fmla="*/ 155556 h 368918"/>
                <a:gd name="connsiteX1" fmla="*/ 281940 w 1005840"/>
                <a:gd name="connsiteY1" fmla="*/ 125077 h 368918"/>
                <a:gd name="connsiteX2" fmla="*/ 727621 w 1005840"/>
                <a:gd name="connsiteY2" fmla="*/ 7356 h 368918"/>
                <a:gd name="connsiteX3" fmla="*/ 1005840 w 1005840"/>
                <a:gd name="connsiteY3" fmla="*/ 18396 h 368918"/>
                <a:gd name="connsiteX4" fmla="*/ 937260 w 1005840"/>
                <a:gd name="connsiteY4" fmla="*/ 216516 h 368918"/>
                <a:gd name="connsiteX5" fmla="*/ 502920 w 1005840"/>
                <a:gd name="connsiteY5" fmla="*/ 292716 h 368918"/>
                <a:gd name="connsiteX6" fmla="*/ 152400 w 1005840"/>
                <a:gd name="connsiteY6" fmla="*/ 368916 h 368918"/>
                <a:gd name="connsiteX7" fmla="*/ 0 w 1005840"/>
                <a:gd name="connsiteY7" fmla="*/ 155556 h 368918"/>
                <a:gd name="connsiteX0" fmla="*/ 0 w 1005840"/>
                <a:gd name="connsiteY0" fmla="*/ 155556 h 368918"/>
                <a:gd name="connsiteX1" fmla="*/ 281940 w 1005840"/>
                <a:gd name="connsiteY1" fmla="*/ 125077 h 368918"/>
                <a:gd name="connsiteX2" fmla="*/ 727621 w 1005840"/>
                <a:gd name="connsiteY2" fmla="*/ 7356 h 368918"/>
                <a:gd name="connsiteX3" fmla="*/ 1005840 w 1005840"/>
                <a:gd name="connsiteY3" fmla="*/ 18396 h 368918"/>
                <a:gd name="connsiteX4" fmla="*/ 937260 w 1005840"/>
                <a:gd name="connsiteY4" fmla="*/ 216516 h 368918"/>
                <a:gd name="connsiteX5" fmla="*/ 502920 w 1005840"/>
                <a:gd name="connsiteY5" fmla="*/ 292716 h 368918"/>
                <a:gd name="connsiteX6" fmla="*/ 152400 w 1005840"/>
                <a:gd name="connsiteY6" fmla="*/ 368916 h 368918"/>
                <a:gd name="connsiteX7" fmla="*/ 0 w 1005840"/>
                <a:gd name="connsiteY7" fmla="*/ 155556 h 368918"/>
                <a:gd name="connsiteX0" fmla="*/ 0 w 1005840"/>
                <a:gd name="connsiteY0" fmla="*/ 252937 h 466299"/>
                <a:gd name="connsiteX1" fmla="*/ 281940 w 1005840"/>
                <a:gd name="connsiteY1" fmla="*/ 222458 h 466299"/>
                <a:gd name="connsiteX2" fmla="*/ 722710 w 1005840"/>
                <a:gd name="connsiteY2" fmla="*/ 2139 h 466299"/>
                <a:gd name="connsiteX3" fmla="*/ 1005840 w 1005840"/>
                <a:gd name="connsiteY3" fmla="*/ 115777 h 466299"/>
                <a:gd name="connsiteX4" fmla="*/ 937260 w 1005840"/>
                <a:gd name="connsiteY4" fmla="*/ 313897 h 466299"/>
                <a:gd name="connsiteX5" fmla="*/ 502920 w 1005840"/>
                <a:gd name="connsiteY5" fmla="*/ 390097 h 466299"/>
                <a:gd name="connsiteX6" fmla="*/ 152400 w 1005840"/>
                <a:gd name="connsiteY6" fmla="*/ 466297 h 466299"/>
                <a:gd name="connsiteX7" fmla="*/ 0 w 1005840"/>
                <a:gd name="connsiteY7" fmla="*/ 252937 h 466299"/>
                <a:gd name="connsiteX0" fmla="*/ 0 w 1005840"/>
                <a:gd name="connsiteY0" fmla="*/ 252722 h 466084"/>
                <a:gd name="connsiteX1" fmla="*/ 281940 w 1005840"/>
                <a:gd name="connsiteY1" fmla="*/ 222243 h 466084"/>
                <a:gd name="connsiteX2" fmla="*/ 722710 w 1005840"/>
                <a:gd name="connsiteY2" fmla="*/ 1924 h 466084"/>
                <a:gd name="connsiteX3" fmla="*/ 1005840 w 1005840"/>
                <a:gd name="connsiteY3" fmla="*/ 115562 h 466084"/>
                <a:gd name="connsiteX4" fmla="*/ 937260 w 1005840"/>
                <a:gd name="connsiteY4" fmla="*/ 313682 h 466084"/>
                <a:gd name="connsiteX5" fmla="*/ 502920 w 1005840"/>
                <a:gd name="connsiteY5" fmla="*/ 389882 h 466084"/>
                <a:gd name="connsiteX6" fmla="*/ 152400 w 1005840"/>
                <a:gd name="connsiteY6" fmla="*/ 466082 h 466084"/>
                <a:gd name="connsiteX7" fmla="*/ 0 w 1005840"/>
                <a:gd name="connsiteY7" fmla="*/ 252722 h 466084"/>
                <a:gd name="connsiteX0" fmla="*/ 0 w 1005840"/>
                <a:gd name="connsiteY0" fmla="*/ 171538 h 384900"/>
                <a:gd name="connsiteX1" fmla="*/ 281940 w 1005840"/>
                <a:gd name="connsiteY1" fmla="*/ 141059 h 384900"/>
                <a:gd name="connsiteX2" fmla="*/ 766913 w 1005840"/>
                <a:gd name="connsiteY2" fmla="*/ 2818 h 384900"/>
                <a:gd name="connsiteX3" fmla="*/ 1005840 w 1005840"/>
                <a:gd name="connsiteY3" fmla="*/ 34378 h 384900"/>
                <a:gd name="connsiteX4" fmla="*/ 937260 w 1005840"/>
                <a:gd name="connsiteY4" fmla="*/ 232498 h 384900"/>
                <a:gd name="connsiteX5" fmla="*/ 502920 w 1005840"/>
                <a:gd name="connsiteY5" fmla="*/ 308698 h 384900"/>
                <a:gd name="connsiteX6" fmla="*/ 152400 w 1005840"/>
                <a:gd name="connsiteY6" fmla="*/ 384898 h 384900"/>
                <a:gd name="connsiteX7" fmla="*/ 0 w 1005840"/>
                <a:gd name="connsiteY7" fmla="*/ 171538 h 384900"/>
                <a:gd name="connsiteX0" fmla="*/ 0 w 1005840"/>
                <a:gd name="connsiteY0" fmla="*/ 171538 h 384900"/>
                <a:gd name="connsiteX1" fmla="*/ 281940 w 1005840"/>
                <a:gd name="connsiteY1" fmla="*/ 141059 h 384900"/>
                <a:gd name="connsiteX2" fmla="*/ 766913 w 1005840"/>
                <a:gd name="connsiteY2" fmla="*/ 2818 h 384900"/>
                <a:gd name="connsiteX3" fmla="*/ 1005840 w 1005840"/>
                <a:gd name="connsiteY3" fmla="*/ 34378 h 384900"/>
                <a:gd name="connsiteX4" fmla="*/ 937260 w 1005840"/>
                <a:gd name="connsiteY4" fmla="*/ 232498 h 384900"/>
                <a:gd name="connsiteX5" fmla="*/ 502920 w 1005840"/>
                <a:gd name="connsiteY5" fmla="*/ 308698 h 384900"/>
                <a:gd name="connsiteX6" fmla="*/ 152400 w 1005840"/>
                <a:gd name="connsiteY6" fmla="*/ 384898 h 384900"/>
                <a:gd name="connsiteX7" fmla="*/ 0 w 1005840"/>
                <a:gd name="connsiteY7" fmla="*/ 171538 h 384900"/>
                <a:gd name="connsiteX0" fmla="*/ 0 w 1005840"/>
                <a:gd name="connsiteY0" fmla="*/ 168946 h 382308"/>
                <a:gd name="connsiteX1" fmla="*/ 281940 w 1005840"/>
                <a:gd name="connsiteY1" fmla="*/ 138467 h 382308"/>
                <a:gd name="connsiteX2" fmla="*/ 766913 w 1005840"/>
                <a:gd name="connsiteY2" fmla="*/ 226 h 382308"/>
                <a:gd name="connsiteX3" fmla="*/ 1005840 w 1005840"/>
                <a:gd name="connsiteY3" fmla="*/ 31786 h 382308"/>
                <a:gd name="connsiteX4" fmla="*/ 937260 w 1005840"/>
                <a:gd name="connsiteY4" fmla="*/ 229906 h 382308"/>
                <a:gd name="connsiteX5" fmla="*/ 502920 w 1005840"/>
                <a:gd name="connsiteY5" fmla="*/ 306106 h 382308"/>
                <a:gd name="connsiteX6" fmla="*/ 152400 w 1005840"/>
                <a:gd name="connsiteY6" fmla="*/ 382306 h 382308"/>
                <a:gd name="connsiteX7" fmla="*/ 0 w 1005840"/>
                <a:gd name="connsiteY7" fmla="*/ 168946 h 382308"/>
                <a:gd name="connsiteX0" fmla="*/ 0 w 1005840"/>
                <a:gd name="connsiteY0" fmla="*/ 138249 h 351611"/>
                <a:gd name="connsiteX1" fmla="*/ 281940 w 1005840"/>
                <a:gd name="connsiteY1" fmla="*/ 107770 h 351611"/>
                <a:gd name="connsiteX2" fmla="*/ 766913 w 1005840"/>
                <a:gd name="connsiteY2" fmla="*/ 7146 h 351611"/>
                <a:gd name="connsiteX3" fmla="*/ 1005840 w 1005840"/>
                <a:gd name="connsiteY3" fmla="*/ 1089 h 351611"/>
                <a:gd name="connsiteX4" fmla="*/ 937260 w 1005840"/>
                <a:gd name="connsiteY4" fmla="*/ 199209 h 351611"/>
                <a:gd name="connsiteX5" fmla="*/ 502920 w 1005840"/>
                <a:gd name="connsiteY5" fmla="*/ 275409 h 351611"/>
                <a:gd name="connsiteX6" fmla="*/ 152400 w 1005840"/>
                <a:gd name="connsiteY6" fmla="*/ 351609 h 351611"/>
                <a:gd name="connsiteX7" fmla="*/ 0 w 1005840"/>
                <a:gd name="connsiteY7" fmla="*/ 138249 h 351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5840" h="351611">
                  <a:moveTo>
                    <a:pt x="0" y="138249"/>
                  </a:moveTo>
                  <a:cubicBezTo>
                    <a:pt x="93980" y="128089"/>
                    <a:pt x="163404" y="107672"/>
                    <a:pt x="281940" y="107770"/>
                  </a:cubicBezTo>
                  <a:cubicBezTo>
                    <a:pt x="474703" y="102729"/>
                    <a:pt x="677291" y="12188"/>
                    <a:pt x="766913" y="7146"/>
                  </a:cubicBezTo>
                  <a:cubicBezTo>
                    <a:pt x="808083" y="3985"/>
                    <a:pt x="913100" y="-2591"/>
                    <a:pt x="1005840" y="1089"/>
                  </a:cubicBezTo>
                  <a:lnTo>
                    <a:pt x="937260" y="199209"/>
                  </a:lnTo>
                  <a:cubicBezTo>
                    <a:pt x="900529" y="269068"/>
                    <a:pt x="647700" y="250009"/>
                    <a:pt x="502920" y="275409"/>
                  </a:cubicBezTo>
                  <a:lnTo>
                    <a:pt x="152400" y="351609"/>
                  </a:lnTo>
                  <a:cubicBezTo>
                    <a:pt x="72132" y="352307"/>
                    <a:pt x="50800" y="209369"/>
                    <a:pt x="0" y="138249"/>
                  </a:cubicBezTo>
                  <a:close/>
                </a:path>
              </a:pathLst>
            </a:custGeom>
            <a:solidFill>
              <a:srgbClr val="E98F87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0" name="下唇"/>
            <p:cNvCxnSpPr/>
            <p:nvPr/>
          </p:nvCxnSpPr>
          <p:spPr>
            <a:xfrm flipV="1">
              <a:off x="8851379" y="4680591"/>
              <a:ext cx="328166" cy="17323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グループ化 64"/>
          <p:cNvGrpSpPr/>
          <p:nvPr/>
        </p:nvGrpSpPr>
        <p:grpSpPr>
          <a:xfrm>
            <a:off x="838373" y="1160036"/>
            <a:ext cx="1979018" cy="2158888"/>
            <a:chOff x="1975433" y="482092"/>
            <a:chExt cx="2265218" cy="2326353"/>
          </a:xfrm>
        </p:grpSpPr>
        <p:sp>
          <p:nvSpPr>
            <p:cNvPr id="57" name="直方体 56"/>
            <p:cNvSpPr/>
            <p:nvPr/>
          </p:nvSpPr>
          <p:spPr>
            <a:xfrm>
              <a:off x="1975433" y="482092"/>
              <a:ext cx="2265218" cy="2093288"/>
            </a:xfrm>
            <a:prstGeom prst="cube">
              <a:avLst/>
            </a:prstGeom>
            <a:solidFill>
              <a:srgbClr val="F9FDBF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2280233" y="715564"/>
              <a:ext cx="1195017" cy="209288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altLang="ja-JP" sz="13000" b="1" dirty="0" smtClean="0">
                  <a:ln w="22225">
                    <a:noFill/>
                    <a:prstDash val="solid"/>
                  </a:ln>
                  <a:solidFill>
                    <a:srgbClr val="FF0000"/>
                  </a:solidFill>
                  <a:effectLst/>
                </a:rPr>
                <a:t>A</a:t>
              </a:r>
              <a:endParaRPr lang="ja-JP" altLang="en-US" sz="13000" b="1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</a:endParaRPr>
            </a:p>
          </p:txBody>
        </p:sp>
      </p:grpSp>
      <p:grpSp>
        <p:nvGrpSpPr>
          <p:cNvPr id="66" name="グループ化 65"/>
          <p:cNvGrpSpPr/>
          <p:nvPr/>
        </p:nvGrpSpPr>
        <p:grpSpPr>
          <a:xfrm>
            <a:off x="3742598" y="1160036"/>
            <a:ext cx="1979018" cy="2158888"/>
            <a:chOff x="1975433" y="482092"/>
            <a:chExt cx="2265218" cy="2326353"/>
          </a:xfrm>
        </p:grpSpPr>
        <p:sp>
          <p:nvSpPr>
            <p:cNvPr id="67" name="直方体 66"/>
            <p:cNvSpPr/>
            <p:nvPr/>
          </p:nvSpPr>
          <p:spPr>
            <a:xfrm>
              <a:off x="1975433" y="482092"/>
              <a:ext cx="2265218" cy="2093288"/>
            </a:xfrm>
            <a:prstGeom prst="cube">
              <a:avLst/>
            </a:prstGeom>
            <a:solidFill>
              <a:srgbClr val="F9FDBF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2280233" y="715564"/>
              <a:ext cx="1195017" cy="209288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altLang="ja-JP" sz="13000" b="1" dirty="0" smtClean="0">
                  <a:ln w="22225">
                    <a:noFill/>
                    <a:prstDash val="solid"/>
                  </a:ln>
                  <a:solidFill>
                    <a:srgbClr val="FF0000"/>
                  </a:solidFill>
                  <a:effectLst/>
                </a:rPr>
                <a:t>B</a:t>
              </a:r>
            </a:p>
          </p:txBody>
        </p:sp>
      </p:grpSp>
      <p:grpSp>
        <p:nvGrpSpPr>
          <p:cNvPr id="69" name="グループ化 68"/>
          <p:cNvGrpSpPr/>
          <p:nvPr/>
        </p:nvGrpSpPr>
        <p:grpSpPr>
          <a:xfrm>
            <a:off x="6646822" y="1160036"/>
            <a:ext cx="1979018" cy="2158888"/>
            <a:chOff x="1975433" y="482092"/>
            <a:chExt cx="2265218" cy="2326353"/>
          </a:xfrm>
        </p:grpSpPr>
        <p:sp>
          <p:nvSpPr>
            <p:cNvPr id="70" name="直方体 69"/>
            <p:cNvSpPr/>
            <p:nvPr/>
          </p:nvSpPr>
          <p:spPr>
            <a:xfrm>
              <a:off x="1975433" y="482092"/>
              <a:ext cx="2265218" cy="2093288"/>
            </a:xfrm>
            <a:prstGeom prst="cube">
              <a:avLst/>
            </a:prstGeom>
            <a:solidFill>
              <a:srgbClr val="F9FDBF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2280233" y="715564"/>
              <a:ext cx="1195017" cy="209288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altLang="ja-JP" sz="13000" b="1" dirty="0" smtClean="0">
                  <a:ln w="22225">
                    <a:noFill/>
                    <a:prstDash val="solid"/>
                  </a:ln>
                  <a:solidFill>
                    <a:srgbClr val="FF0000"/>
                  </a:solidFill>
                  <a:effectLst/>
                </a:rPr>
                <a:t>C</a:t>
              </a:r>
              <a:endParaRPr lang="ja-JP" altLang="en-US" sz="13000" b="1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</a:endParaRPr>
            </a:p>
          </p:txBody>
        </p:sp>
      </p:grpSp>
      <p:sp>
        <p:nvSpPr>
          <p:cNvPr id="2" name="上矢印 1"/>
          <p:cNvSpPr/>
          <p:nvPr/>
        </p:nvSpPr>
        <p:spPr>
          <a:xfrm>
            <a:off x="1009721" y="3287124"/>
            <a:ext cx="1310322" cy="1032094"/>
          </a:xfrm>
          <a:prstGeom prst="upArrow">
            <a:avLst/>
          </a:prstGeom>
          <a:solidFill>
            <a:srgbClr val="FF0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箱内側"/>
          <p:cNvSpPr/>
          <p:nvPr/>
        </p:nvSpPr>
        <p:spPr>
          <a:xfrm>
            <a:off x="6675400" y="1159595"/>
            <a:ext cx="1916153" cy="468048"/>
          </a:xfrm>
          <a:prstGeom prst="parallelogram">
            <a:avLst>
              <a:gd name="adj" fmla="val 103349"/>
            </a:avLst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バネ"/>
          <p:cNvSpPr/>
          <p:nvPr/>
        </p:nvSpPr>
        <p:spPr>
          <a:xfrm>
            <a:off x="7394981" y="830439"/>
            <a:ext cx="586245" cy="840433"/>
          </a:xfrm>
          <a:custGeom>
            <a:avLst/>
            <a:gdLst>
              <a:gd name="connsiteX0" fmla="*/ 76213 w 586245"/>
              <a:gd name="connsiteY0" fmla="*/ 0 h 1166812"/>
              <a:gd name="connsiteX1" fmla="*/ 585800 w 586245"/>
              <a:gd name="connsiteY1" fmla="*/ 128587 h 1166812"/>
              <a:gd name="connsiteX2" fmla="*/ 13 w 586245"/>
              <a:gd name="connsiteY2" fmla="*/ 252412 h 1166812"/>
              <a:gd name="connsiteX3" fmla="*/ 566750 w 586245"/>
              <a:gd name="connsiteY3" fmla="*/ 323850 h 1166812"/>
              <a:gd name="connsiteX4" fmla="*/ 9538 w 586245"/>
              <a:gd name="connsiteY4" fmla="*/ 447675 h 1166812"/>
              <a:gd name="connsiteX5" fmla="*/ 571513 w 586245"/>
              <a:gd name="connsiteY5" fmla="*/ 509587 h 1166812"/>
              <a:gd name="connsiteX6" fmla="*/ 23825 w 586245"/>
              <a:gd name="connsiteY6" fmla="*/ 633412 h 1166812"/>
              <a:gd name="connsiteX7" fmla="*/ 552463 w 586245"/>
              <a:gd name="connsiteY7" fmla="*/ 695325 h 1166812"/>
              <a:gd name="connsiteX8" fmla="*/ 33350 w 586245"/>
              <a:gd name="connsiteY8" fmla="*/ 804862 h 1166812"/>
              <a:gd name="connsiteX9" fmla="*/ 552463 w 586245"/>
              <a:gd name="connsiteY9" fmla="*/ 881062 h 1166812"/>
              <a:gd name="connsiteX10" fmla="*/ 61925 w 586245"/>
              <a:gd name="connsiteY10" fmla="*/ 976312 h 1166812"/>
              <a:gd name="connsiteX11" fmla="*/ 295288 w 586245"/>
              <a:gd name="connsiteY11" fmla="*/ 1062037 h 1166812"/>
              <a:gd name="connsiteX12" fmla="*/ 323863 w 586245"/>
              <a:gd name="connsiteY12" fmla="*/ 1166812 h 1166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86245" h="1166812">
                <a:moveTo>
                  <a:pt x="76213" y="0"/>
                </a:moveTo>
                <a:cubicBezTo>
                  <a:pt x="337356" y="43259"/>
                  <a:pt x="598500" y="86518"/>
                  <a:pt x="585800" y="128587"/>
                </a:cubicBezTo>
                <a:cubicBezTo>
                  <a:pt x="573100" y="170656"/>
                  <a:pt x="3188" y="219868"/>
                  <a:pt x="13" y="252412"/>
                </a:cubicBezTo>
                <a:cubicBezTo>
                  <a:pt x="-3162" y="284956"/>
                  <a:pt x="565163" y="291306"/>
                  <a:pt x="566750" y="323850"/>
                </a:cubicBezTo>
                <a:cubicBezTo>
                  <a:pt x="568337" y="356394"/>
                  <a:pt x="8744" y="416719"/>
                  <a:pt x="9538" y="447675"/>
                </a:cubicBezTo>
                <a:cubicBezTo>
                  <a:pt x="10332" y="478631"/>
                  <a:pt x="569132" y="478631"/>
                  <a:pt x="571513" y="509587"/>
                </a:cubicBezTo>
                <a:cubicBezTo>
                  <a:pt x="573894" y="540543"/>
                  <a:pt x="27000" y="602456"/>
                  <a:pt x="23825" y="633412"/>
                </a:cubicBezTo>
                <a:cubicBezTo>
                  <a:pt x="20650" y="664368"/>
                  <a:pt x="550876" y="666750"/>
                  <a:pt x="552463" y="695325"/>
                </a:cubicBezTo>
                <a:cubicBezTo>
                  <a:pt x="554051" y="723900"/>
                  <a:pt x="33350" y="773906"/>
                  <a:pt x="33350" y="804862"/>
                </a:cubicBezTo>
                <a:cubicBezTo>
                  <a:pt x="33350" y="835818"/>
                  <a:pt x="547701" y="852487"/>
                  <a:pt x="552463" y="881062"/>
                </a:cubicBezTo>
                <a:cubicBezTo>
                  <a:pt x="557225" y="909637"/>
                  <a:pt x="104787" y="946150"/>
                  <a:pt x="61925" y="976312"/>
                </a:cubicBezTo>
                <a:cubicBezTo>
                  <a:pt x="19063" y="1006474"/>
                  <a:pt x="251632" y="1030287"/>
                  <a:pt x="295288" y="1062037"/>
                </a:cubicBezTo>
                <a:cubicBezTo>
                  <a:pt x="338944" y="1093787"/>
                  <a:pt x="331403" y="1130299"/>
                  <a:pt x="323863" y="1166812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箱蓋"/>
          <p:cNvSpPr/>
          <p:nvPr/>
        </p:nvSpPr>
        <p:spPr>
          <a:xfrm>
            <a:off x="7138986" y="245195"/>
            <a:ext cx="1719264" cy="914400"/>
          </a:xfrm>
          <a:prstGeom prst="parallelogram">
            <a:avLst/>
          </a:prstGeom>
          <a:solidFill>
            <a:srgbClr val="F9FDBF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ハズレ顔"/>
          <p:cNvGrpSpPr/>
          <p:nvPr/>
        </p:nvGrpSpPr>
        <p:grpSpPr>
          <a:xfrm>
            <a:off x="7069028" y="140975"/>
            <a:ext cx="1138979" cy="1038225"/>
            <a:chOff x="7069028" y="140975"/>
            <a:chExt cx="1138979" cy="1038225"/>
          </a:xfrm>
        </p:grpSpPr>
        <p:sp>
          <p:nvSpPr>
            <p:cNvPr id="6" name="円/楕円 5"/>
            <p:cNvSpPr/>
            <p:nvPr/>
          </p:nvSpPr>
          <p:spPr>
            <a:xfrm>
              <a:off x="7130018" y="140975"/>
              <a:ext cx="1038225" cy="1038225"/>
            </a:xfrm>
            <a:prstGeom prst="ellipse">
              <a:avLst/>
            </a:prstGeom>
            <a:solidFill>
              <a:srgbClr val="FFFF0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乗算記号 10"/>
            <p:cNvSpPr/>
            <p:nvPr/>
          </p:nvSpPr>
          <p:spPr>
            <a:xfrm>
              <a:off x="7069028" y="360025"/>
              <a:ext cx="688994" cy="399474"/>
            </a:xfrm>
            <a:prstGeom prst="mathMultiply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乗算記号 51"/>
            <p:cNvSpPr/>
            <p:nvPr/>
          </p:nvSpPr>
          <p:spPr>
            <a:xfrm>
              <a:off x="7519013" y="357496"/>
              <a:ext cx="688994" cy="399474"/>
            </a:xfrm>
            <a:prstGeom prst="mathMultiply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3" name="直線コネクタ 12"/>
            <p:cNvCxnSpPr/>
            <p:nvPr/>
          </p:nvCxnSpPr>
          <p:spPr>
            <a:xfrm flipV="1">
              <a:off x="7335106" y="790576"/>
              <a:ext cx="622038" cy="272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弦 13"/>
            <p:cNvSpPr/>
            <p:nvPr/>
          </p:nvSpPr>
          <p:spPr>
            <a:xfrm rot="17810930">
              <a:off x="7337347" y="727451"/>
              <a:ext cx="592256" cy="258388"/>
            </a:xfrm>
            <a:prstGeom prst="chord">
              <a:avLst/>
            </a:prstGeom>
            <a:solidFill>
              <a:srgbClr val="FF000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2" name="上矢印 61"/>
          <p:cNvSpPr/>
          <p:nvPr/>
        </p:nvSpPr>
        <p:spPr>
          <a:xfrm rot="19932952">
            <a:off x="4123258" y="3287123"/>
            <a:ext cx="1310322" cy="1032094"/>
          </a:xfrm>
          <a:prstGeom prst="upArrow">
            <a:avLst/>
          </a:prstGeom>
          <a:solidFill>
            <a:srgbClr val="0070C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39526" y="-81734"/>
            <a:ext cx="341833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２</a:t>
            </a:r>
            <a:r>
              <a:rPr kumimoji="1" lang="en-US" altLang="ja-JP" sz="4000" dirty="0" smtClean="0">
                <a:solidFill>
                  <a:srgbClr val="FF0000"/>
                </a:solidFill>
              </a:rPr>
              <a:t>A</a:t>
            </a:r>
            <a:r>
              <a:rPr lang="ja-JP" altLang="en-US" sz="3600" dirty="0" smtClean="0">
                <a:solidFill>
                  <a:srgbClr val="FF0000"/>
                </a:solidFill>
              </a:rPr>
              <a:t>のみんなの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r>
              <a:rPr lang="ja-JP" altLang="en-US" sz="3600" dirty="0" smtClean="0">
                <a:solidFill>
                  <a:srgbClr val="FF0000"/>
                </a:solidFill>
              </a:rPr>
              <a:t>予想した箱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5684" y="4429509"/>
            <a:ext cx="381807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800" b="1" dirty="0" smtClean="0">
                <a:solidFill>
                  <a:srgbClr val="FF0000"/>
                </a:solidFill>
              </a:rPr>
              <a:t>①最初に</a:t>
            </a:r>
            <a:r>
              <a:rPr kumimoji="1" lang="ja-JP" altLang="en-US" sz="3800" b="1" dirty="0" smtClean="0">
                <a:solidFill>
                  <a:srgbClr val="FF0000"/>
                </a:solidFill>
              </a:rPr>
              <a:t>選んだ　　　</a:t>
            </a:r>
            <a:endParaRPr kumimoji="1" lang="en-US" altLang="ja-JP" sz="3800" b="1" dirty="0" smtClean="0">
              <a:solidFill>
                <a:srgbClr val="FF0000"/>
              </a:solidFill>
            </a:endParaRPr>
          </a:p>
          <a:p>
            <a:r>
              <a:rPr lang="ja-JP" altLang="en-US" sz="3800" b="1" dirty="0">
                <a:solidFill>
                  <a:srgbClr val="FF0000"/>
                </a:solidFill>
              </a:rPr>
              <a:t>　</a:t>
            </a:r>
            <a:r>
              <a:rPr lang="ja-JP" altLang="en-US" sz="3800" b="1" dirty="0" smtClean="0">
                <a:solidFill>
                  <a:srgbClr val="FF0000"/>
                </a:solidFill>
              </a:rPr>
              <a:t> </a:t>
            </a:r>
            <a:r>
              <a:rPr kumimoji="1" lang="ja-JP" altLang="en-US" sz="3800" b="1" dirty="0" smtClean="0">
                <a:solidFill>
                  <a:srgbClr val="FF0000"/>
                </a:solidFill>
              </a:rPr>
              <a:t>箱Ａのま</a:t>
            </a:r>
            <a:r>
              <a:rPr lang="ja-JP" altLang="en-US" sz="3800" b="1" dirty="0">
                <a:solidFill>
                  <a:srgbClr val="FF0000"/>
                </a:solidFill>
              </a:rPr>
              <a:t>ま</a:t>
            </a:r>
            <a:endParaRPr kumimoji="1" lang="en-US" altLang="ja-JP" sz="3800" b="1" dirty="0" smtClean="0">
              <a:solidFill>
                <a:srgbClr val="FF0000"/>
              </a:solidFill>
            </a:endParaRPr>
          </a:p>
          <a:p>
            <a:r>
              <a:rPr lang="ja-JP" altLang="en-US" sz="3800" b="1" dirty="0">
                <a:solidFill>
                  <a:srgbClr val="FF0000"/>
                </a:solidFill>
              </a:rPr>
              <a:t>　</a:t>
            </a:r>
            <a:r>
              <a:rPr lang="ja-JP" altLang="en-US" sz="3800" b="1" dirty="0" smtClean="0">
                <a:solidFill>
                  <a:srgbClr val="FF0000"/>
                </a:solidFill>
              </a:rPr>
              <a:t> </a:t>
            </a:r>
            <a:r>
              <a:rPr kumimoji="1" lang="ja-JP" altLang="en-US" sz="3800" b="1" dirty="0" smtClean="0">
                <a:solidFill>
                  <a:srgbClr val="FF0000"/>
                </a:solidFill>
              </a:rPr>
              <a:t>変えない方</a:t>
            </a:r>
            <a:r>
              <a:rPr lang="ja-JP" altLang="en-US" sz="3800" b="1" dirty="0" smtClean="0">
                <a:solidFill>
                  <a:srgbClr val="FF0000"/>
                </a:solidFill>
              </a:rPr>
              <a:t>が</a:t>
            </a:r>
            <a:endParaRPr lang="en-US" altLang="ja-JP" sz="3800" b="1" dirty="0" smtClean="0">
              <a:solidFill>
                <a:srgbClr val="FF0000"/>
              </a:solidFill>
            </a:endParaRPr>
          </a:p>
          <a:p>
            <a:r>
              <a:rPr kumimoji="1" lang="ja-JP" altLang="en-US" sz="3800" b="1" dirty="0" smtClean="0">
                <a:solidFill>
                  <a:srgbClr val="FF0000"/>
                </a:solidFill>
              </a:rPr>
              <a:t>　 当たりやすい？</a:t>
            </a:r>
            <a:endParaRPr kumimoji="1" lang="ja-JP" altLang="en-US" sz="3800" b="1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4284996" y="4461592"/>
            <a:ext cx="4069026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800" b="1" dirty="0" smtClean="0">
                <a:solidFill>
                  <a:srgbClr val="0070C0"/>
                </a:solidFill>
              </a:rPr>
              <a:t>②最初に</a:t>
            </a:r>
            <a:r>
              <a:rPr kumimoji="1" lang="ja-JP" altLang="en-US" sz="3800" b="1" dirty="0" smtClean="0">
                <a:solidFill>
                  <a:srgbClr val="0070C0"/>
                </a:solidFill>
              </a:rPr>
              <a:t>選んだ</a:t>
            </a:r>
            <a:endParaRPr kumimoji="1" lang="en-US" altLang="ja-JP" sz="3800" b="1" dirty="0" smtClean="0">
              <a:solidFill>
                <a:srgbClr val="0070C0"/>
              </a:solidFill>
            </a:endParaRPr>
          </a:p>
          <a:p>
            <a:r>
              <a:rPr kumimoji="1" lang="ja-JP" altLang="en-US" sz="3800" b="1" dirty="0" smtClean="0">
                <a:solidFill>
                  <a:srgbClr val="0070C0"/>
                </a:solidFill>
              </a:rPr>
              <a:t> 　箱Ａ</a:t>
            </a:r>
            <a:r>
              <a:rPr lang="ja-JP" altLang="en-US" sz="3800" b="1" dirty="0" smtClean="0">
                <a:solidFill>
                  <a:srgbClr val="0070C0"/>
                </a:solidFill>
              </a:rPr>
              <a:t>からＢに</a:t>
            </a:r>
            <a:endParaRPr lang="en-US" altLang="ja-JP" sz="3800" b="1" dirty="0" smtClean="0">
              <a:solidFill>
                <a:srgbClr val="0070C0"/>
              </a:solidFill>
            </a:endParaRPr>
          </a:p>
          <a:p>
            <a:r>
              <a:rPr kumimoji="1" lang="ja-JP" altLang="en-US" sz="3800" b="1" dirty="0" smtClean="0">
                <a:solidFill>
                  <a:srgbClr val="0070C0"/>
                </a:solidFill>
              </a:rPr>
              <a:t> 　変えた方が</a:t>
            </a:r>
            <a:endParaRPr kumimoji="1" lang="en-US" altLang="ja-JP" sz="3800" b="1" dirty="0" smtClean="0">
              <a:solidFill>
                <a:srgbClr val="0070C0"/>
              </a:solidFill>
            </a:endParaRPr>
          </a:p>
          <a:p>
            <a:r>
              <a:rPr kumimoji="1" lang="ja-JP" altLang="en-US" sz="3800" b="1" dirty="0" smtClean="0">
                <a:solidFill>
                  <a:srgbClr val="0070C0"/>
                </a:solidFill>
              </a:rPr>
              <a:t> 　当たりやすい？</a:t>
            </a:r>
            <a:endParaRPr kumimoji="1" lang="ja-JP" altLang="en-US" sz="3800" b="1" dirty="0"/>
          </a:p>
        </p:txBody>
      </p:sp>
      <p:grpSp>
        <p:nvGrpSpPr>
          <p:cNvPr id="53" name="グループ化 52"/>
          <p:cNvGrpSpPr/>
          <p:nvPr/>
        </p:nvGrpSpPr>
        <p:grpSpPr>
          <a:xfrm rot="1484389">
            <a:off x="6974175" y="875146"/>
            <a:ext cx="6025805" cy="3486602"/>
            <a:chOff x="7550343" y="1848172"/>
            <a:chExt cx="6996343" cy="2630219"/>
          </a:xfrm>
        </p:grpSpPr>
        <p:sp>
          <p:nvSpPr>
            <p:cNvPr id="54" name="爆発 2 53"/>
            <p:cNvSpPr/>
            <p:nvPr/>
          </p:nvSpPr>
          <p:spPr>
            <a:xfrm>
              <a:off x="7550343" y="1848172"/>
              <a:ext cx="6581141" cy="2630219"/>
            </a:xfrm>
            <a:prstGeom prst="irregularSeal2">
              <a:avLst/>
            </a:prstGeom>
            <a:solidFill>
              <a:srgbClr val="FFFF0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テキスト ボックス 54"/>
            <p:cNvSpPr txBox="1"/>
            <p:nvPr/>
          </p:nvSpPr>
          <p:spPr>
            <a:xfrm rot="20972405">
              <a:off x="9333859" y="2455955"/>
              <a:ext cx="5212827" cy="1091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 smtClean="0"/>
                <a:t>さあ、</a:t>
              </a:r>
              <a:endParaRPr kumimoji="1" lang="en-US" altLang="ja-JP" sz="4400" b="1" dirty="0" smtClean="0"/>
            </a:p>
            <a:p>
              <a:r>
                <a:rPr kumimoji="1" lang="ja-JP" altLang="en-US" sz="4400" b="1" dirty="0" smtClean="0"/>
                <a:t>どっちだ！</a:t>
              </a:r>
              <a:endParaRPr kumimoji="1" lang="ja-JP" altLang="en-US" sz="4400" b="1" dirty="0"/>
            </a:p>
          </p:txBody>
        </p:sp>
      </p:grpSp>
      <p:sp>
        <p:nvSpPr>
          <p:cNvPr id="56" name="口"/>
          <p:cNvSpPr/>
          <p:nvPr/>
        </p:nvSpPr>
        <p:spPr>
          <a:xfrm rot="21166312" flipV="1">
            <a:off x="9105942" y="5458807"/>
            <a:ext cx="836373" cy="472510"/>
          </a:xfrm>
          <a:custGeom>
            <a:avLst/>
            <a:gdLst>
              <a:gd name="connsiteX0" fmla="*/ 0 w 1005840"/>
              <a:gd name="connsiteY0" fmla="*/ 144780 h 358140"/>
              <a:gd name="connsiteX1" fmla="*/ 281940 w 1005840"/>
              <a:gd name="connsiteY1" fmla="*/ 114300 h 358140"/>
              <a:gd name="connsiteX2" fmla="*/ 762000 w 1005840"/>
              <a:gd name="connsiteY2" fmla="*/ 0 h 358140"/>
              <a:gd name="connsiteX3" fmla="*/ 1005840 w 1005840"/>
              <a:gd name="connsiteY3" fmla="*/ 7620 h 358140"/>
              <a:gd name="connsiteX4" fmla="*/ 937260 w 1005840"/>
              <a:gd name="connsiteY4" fmla="*/ 205740 h 358140"/>
              <a:gd name="connsiteX5" fmla="*/ 502920 w 1005840"/>
              <a:gd name="connsiteY5" fmla="*/ 281940 h 358140"/>
              <a:gd name="connsiteX6" fmla="*/ 152400 w 1005840"/>
              <a:gd name="connsiteY6" fmla="*/ 358140 h 358140"/>
              <a:gd name="connsiteX7" fmla="*/ 0 w 1005840"/>
              <a:gd name="connsiteY7" fmla="*/ 144780 h 358140"/>
              <a:gd name="connsiteX0" fmla="*/ 0 w 1005840"/>
              <a:gd name="connsiteY0" fmla="*/ 148200 h 361560"/>
              <a:gd name="connsiteX1" fmla="*/ 281940 w 1005840"/>
              <a:gd name="connsiteY1" fmla="*/ 117720 h 361560"/>
              <a:gd name="connsiteX2" fmla="*/ 727621 w 1005840"/>
              <a:gd name="connsiteY2" fmla="*/ 0 h 361560"/>
              <a:gd name="connsiteX3" fmla="*/ 1005840 w 1005840"/>
              <a:gd name="connsiteY3" fmla="*/ 11040 h 361560"/>
              <a:gd name="connsiteX4" fmla="*/ 937260 w 1005840"/>
              <a:gd name="connsiteY4" fmla="*/ 209160 h 361560"/>
              <a:gd name="connsiteX5" fmla="*/ 502920 w 1005840"/>
              <a:gd name="connsiteY5" fmla="*/ 285360 h 361560"/>
              <a:gd name="connsiteX6" fmla="*/ 152400 w 1005840"/>
              <a:gd name="connsiteY6" fmla="*/ 361560 h 361560"/>
              <a:gd name="connsiteX7" fmla="*/ 0 w 1005840"/>
              <a:gd name="connsiteY7" fmla="*/ 148200 h 361560"/>
              <a:gd name="connsiteX0" fmla="*/ 0 w 1005840"/>
              <a:gd name="connsiteY0" fmla="*/ 148200 h 361560"/>
              <a:gd name="connsiteX1" fmla="*/ 281940 w 1005840"/>
              <a:gd name="connsiteY1" fmla="*/ 117720 h 361560"/>
              <a:gd name="connsiteX2" fmla="*/ 727621 w 1005840"/>
              <a:gd name="connsiteY2" fmla="*/ 0 h 361560"/>
              <a:gd name="connsiteX3" fmla="*/ 1005840 w 1005840"/>
              <a:gd name="connsiteY3" fmla="*/ 11040 h 361560"/>
              <a:gd name="connsiteX4" fmla="*/ 937260 w 1005840"/>
              <a:gd name="connsiteY4" fmla="*/ 209160 h 361560"/>
              <a:gd name="connsiteX5" fmla="*/ 502920 w 1005840"/>
              <a:gd name="connsiteY5" fmla="*/ 285360 h 361560"/>
              <a:gd name="connsiteX6" fmla="*/ 152400 w 1005840"/>
              <a:gd name="connsiteY6" fmla="*/ 361560 h 361560"/>
              <a:gd name="connsiteX7" fmla="*/ 0 w 1005840"/>
              <a:gd name="connsiteY7" fmla="*/ 148200 h 361560"/>
              <a:gd name="connsiteX0" fmla="*/ 0 w 1005840"/>
              <a:gd name="connsiteY0" fmla="*/ 148200 h 361561"/>
              <a:gd name="connsiteX1" fmla="*/ 281940 w 1005840"/>
              <a:gd name="connsiteY1" fmla="*/ 117720 h 361561"/>
              <a:gd name="connsiteX2" fmla="*/ 727621 w 1005840"/>
              <a:gd name="connsiteY2" fmla="*/ 0 h 361561"/>
              <a:gd name="connsiteX3" fmla="*/ 1005840 w 1005840"/>
              <a:gd name="connsiteY3" fmla="*/ 11040 h 361561"/>
              <a:gd name="connsiteX4" fmla="*/ 937260 w 1005840"/>
              <a:gd name="connsiteY4" fmla="*/ 209160 h 361561"/>
              <a:gd name="connsiteX5" fmla="*/ 502920 w 1005840"/>
              <a:gd name="connsiteY5" fmla="*/ 285360 h 361561"/>
              <a:gd name="connsiteX6" fmla="*/ 152400 w 1005840"/>
              <a:gd name="connsiteY6" fmla="*/ 361560 h 361561"/>
              <a:gd name="connsiteX7" fmla="*/ 0 w 1005840"/>
              <a:gd name="connsiteY7" fmla="*/ 148200 h 361561"/>
              <a:gd name="connsiteX0" fmla="*/ 0 w 1005840"/>
              <a:gd name="connsiteY0" fmla="*/ 155556 h 368919"/>
              <a:gd name="connsiteX1" fmla="*/ 281940 w 1005840"/>
              <a:gd name="connsiteY1" fmla="*/ 125076 h 368919"/>
              <a:gd name="connsiteX2" fmla="*/ 727621 w 1005840"/>
              <a:gd name="connsiteY2" fmla="*/ 7356 h 368919"/>
              <a:gd name="connsiteX3" fmla="*/ 1005840 w 1005840"/>
              <a:gd name="connsiteY3" fmla="*/ 18396 h 368919"/>
              <a:gd name="connsiteX4" fmla="*/ 937260 w 1005840"/>
              <a:gd name="connsiteY4" fmla="*/ 216516 h 368919"/>
              <a:gd name="connsiteX5" fmla="*/ 502920 w 1005840"/>
              <a:gd name="connsiteY5" fmla="*/ 292716 h 368919"/>
              <a:gd name="connsiteX6" fmla="*/ 152400 w 1005840"/>
              <a:gd name="connsiteY6" fmla="*/ 368916 h 368919"/>
              <a:gd name="connsiteX7" fmla="*/ 0 w 1005840"/>
              <a:gd name="connsiteY7" fmla="*/ 155556 h 368919"/>
              <a:gd name="connsiteX0" fmla="*/ 0 w 1005840"/>
              <a:gd name="connsiteY0" fmla="*/ 155556 h 368918"/>
              <a:gd name="connsiteX1" fmla="*/ 281940 w 1005840"/>
              <a:gd name="connsiteY1" fmla="*/ 125076 h 368918"/>
              <a:gd name="connsiteX2" fmla="*/ 727621 w 1005840"/>
              <a:gd name="connsiteY2" fmla="*/ 7356 h 368918"/>
              <a:gd name="connsiteX3" fmla="*/ 1005840 w 1005840"/>
              <a:gd name="connsiteY3" fmla="*/ 18396 h 368918"/>
              <a:gd name="connsiteX4" fmla="*/ 937260 w 1005840"/>
              <a:gd name="connsiteY4" fmla="*/ 216516 h 368918"/>
              <a:gd name="connsiteX5" fmla="*/ 502920 w 1005840"/>
              <a:gd name="connsiteY5" fmla="*/ 292716 h 368918"/>
              <a:gd name="connsiteX6" fmla="*/ 152400 w 1005840"/>
              <a:gd name="connsiteY6" fmla="*/ 368916 h 368918"/>
              <a:gd name="connsiteX7" fmla="*/ 0 w 1005840"/>
              <a:gd name="connsiteY7" fmla="*/ 155556 h 368918"/>
              <a:gd name="connsiteX0" fmla="*/ 0 w 1005840"/>
              <a:gd name="connsiteY0" fmla="*/ 155556 h 368918"/>
              <a:gd name="connsiteX1" fmla="*/ 281940 w 1005840"/>
              <a:gd name="connsiteY1" fmla="*/ 125077 h 368918"/>
              <a:gd name="connsiteX2" fmla="*/ 727621 w 1005840"/>
              <a:gd name="connsiteY2" fmla="*/ 7356 h 368918"/>
              <a:gd name="connsiteX3" fmla="*/ 1005840 w 1005840"/>
              <a:gd name="connsiteY3" fmla="*/ 18396 h 368918"/>
              <a:gd name="connsiteX4" fmla="*/ 937260 w 1005840"/>
              <a:gd name="connsiteY4" fmla="*/ 216516 h 368918"/>
              <a:gd name="connsiteX5" fmla="*/ 502920 w 1005840"/>
              <a:gd name="connsiteY5" fmla="*/ 292716 h 368918"/>
              <a:gd name="connsiteX6" fmla="*/ 152400 w 1005840"/>
              <a:gd name="connsiteY6" fmla="*/ 368916 h 368918"/>
              <a:gd name="connsiteX7" fmla="*/ 0 w 1005840"/>
              <a:gd name="connsiteY7" fmla="*/ 155556 h 368918"/>
              <a:gd name="connsiteX0" fmla="*/ 0 w 1005840"/>
              <a:gd name="connsiteY0" fmla="*/ 155556 h 368918"/>
              <a:gd name="connsiteX1" fmla="*/ 281940 w 1005840"/>
              <a:gd name="connsiteY1" fmla="*/ 125077 h 368918"/>
              <a:gd name="connsiteX2" fmla="*/ 727621 w 1005840"/>
              <a:gd name="connsiteY2" fmla="*/ 7356 h 368918"/>
              <a:gd name="connsiteX3" fmla="*/ 1005840 w 1005840"/>
              <a:gd name="connsiteY3" fmla="*/ 18396 h 368918"/>
              <a:gd name="connsiteX4" fmla="*/ 937260 w 1005840"/>
              <a:gd name="connsiteY4" fmla="*/ 216516 h 368918"/>
              <a:gd name="connsiteX5" fmla="*/ 502920 w 1005840"/>
              <a:gd name="connsiteY5" fmla="*/ 292716 h 368918"/>
              <a:gd name="connsiteX6" fmla="*/ 152400 w 1005840"/>
              <a:gd name="connsiteY6" fmla="*/ 368916 h 368918"/>
              <a:gd name="connsiteX7" fmla="*/ 0 w 1005840"/>
              <a:gd name="connsiteY7" fmla="*/ 155556 h 368918"/>
              <a:gd name="connsiteX0" fmla="*/ 0 w 1005840"/>
              <a:gd name="connsiteY0" fmla="*/ 155556 h 368918"/>
              <a:gd name="connsiteX1" fmla="*/ 281940 w 1005840"/>
              <a:gd name="connsiteY1" fmla="*/ 125077 h 368918"/>
              <a:gd name="connsiteX2" fmla="*/ 727621 w 1005840"/>
              <a:gd name="connsiteY2" fmla="*/ 7356 h 368918"/>
              <a:gd name="connsiteX3" fmla="*/ 1005840 w 1005840"/>
              <a:gd name="connsiteY3" fmla="*/ 18396 h 368918"/>
              <a:gd name="connsiteX4" fmla="*/ 937260 w 1005840"/>
              <a:gd name="connsiteY4" fmla="*/ 216516 h 368918"/>
              <a:gd name="connsiteX5" fmla="*/ 502920 w 1005840"/>
              <a:gd name="connsiteY5" fmla="*/ 292716 h 368918"/>
              <a:gd name="connsiteX6" fmla="*/ 152400 w 1005840"/>
              <a:gd name="connsiteY6" fmla="*/ 368916 h 368918"/>
              <a:gd name="connsiteX7" fmla="*/ 0 w 1005840"/>
              <a:gd name="connsiteY7" fmla="*/ 155556 h 368918"/>
              <a:gd name="connsiteX0" fmla="*/ 0 w 1005840"/>
              <a:gd name="connsiteY0" fmla="*/ 155556 h 368918"/>
              <a:gd name="connsiteX1" fmla="*/ 281940 w 1005840"/>
              <a:gd name="connsiteY1" fmla="*/ 125077 h 368918"/>
              <a:gd name="connsiteX2" fmla="*/ 727621 w 1005840"/>
              <a:gd name="connsiteY2" fmla="*/ 7356 h 368918"/>
              <a:gd name="connsiteX3" fmla="*/ 1005840 w 1005840"/>
              <a:gd name="connsiteY3" fmla="*/ 18396 h 368918"/>
              <a:gd name="connsiteX4" fmla="*/ 937260 w 1005840"/>
              <a:gd name="connsiteY4" fmla="*/ 216516 h 368918"/>
              <a:gd name="connsiteX5" fmla="*/ 502920 w 1005840"/>
              <a:gd name="connsiteY5" fmla="*/ 292716 h 368918"/>
              <a:gd name="connsiteX6" fmla="*/ 152400 w 1005840"/>
              <a:gd name="connsiteY6" fmla="*/ 368916 h 368918"/>
              <a:gd name="connsiteX7" fmla="*/ 0 w 1005840"/>
              <a:gd name="connsiteY7" fmla="*/ 155556 h 368918"/>
              <a:gd name="connsiteX0" fmla="*/ 0 w 1005840"/>
              <a:gd name="connsiteY0" fmla="*/ 252937 h 466299"/>
              <a:gd name="connsiteX1" fmla="*/ 281940 w 1005840"/>
              <a:gd name="connsiteY1" fmla="*/ 222458 h 466299"/>
              <a:gd name="connsiteX2" fmla="*/ 722710 w 1005840"/>
              <a:gd name="connsiteY2" fmla="*/ 2139 h 466299"/>
              <a:gd name="connsiteX3" fmla="*/ 1005840 w 1005840"/>
              <a:gd name="connsiteY3" fmla="*/ 115777 h 466299"/>
              <a:gd name="connsiteX4" fmla="*/ 937260 w 1005840"/>
              <a:gd name="connsiteY4" fmla="*/ 313897 h 466299"/>
              <a:gd name="connsiteX5" fmla="*/ 502920 w 1005840"/>
              <a:gd name="connsiteY5" fmla="*/ 390097 h 466299"/>
              <a:gd name="connsiteX6" fmla="*/ 152400 w 1005840"/>
              <a:gd name="connsiteY6" fmla="*/ 466297 h 466299"/>
              <a:gd name="connsiteX7" fmla="*/ 0 w 1005840"/>
              <a:gd name="connsiteY7" fmla="*/ 252937 h 466299"/>
              <a:gd name="connsiteX0" fmla="*/ 0 w 1005840"/>
              <a:gd name="connsiteY0" fmla="*/ 252722 h 466084"/>
              <a:gd name="connsiteX1" fmla="*/ 281940 w 1005840"/>
              <a:gd name="connsiteY1" fmla="*/ 222243 h 466084"/>
              <a:gd name="connsiteX2" fmla="*/ 722710 w 1005840"/>
              <a:gd name="connsiteY2" fmla="*/ 1924 h 466084"/>
              <a:gd name="connsiteX3" fmla="*/ 1005840 w 1005840"/>
              <a:gd name="connsiteY3" fmla="*/ 115562 h 466084"/>
              <a:gd name="connsiteX4" fmla="*/ 937260 w 1005840"/>
              <a:gd name="connsiteY4" fmla="*/ 313682 h 466084"/>
              <a:gd name="connsiteX5" fmla="*/ 502920 w 1005840"/>
              <a:gd name="connsiteY5" fmla="*/ 389882 h 466084"/>
              <a:gd name="connsiteX6" fmla="*/ 152400 w 1005840"/>
              <a:gd name="connsiteY6" fmla="*/ 466082 h 466084"/>
              <a:gd name="connsiteX7" fmla="*/ 0 w 1005840"/>
              <a:gd name="connsiteY7" fmla="*/ 252722 h 466084"/>
              <a:gd name="connsiteX0" fmla="*/ 0 w 1005840"/>
              <a:gd name="connsiteY0" fmla="*/ 171538 h 384900"/>
              <a:gd name="connsiteX1" fmla="*/ 281940 w 1005840"/>
              <a:gd name="connsiteY1" fmla="*/ 141059 h 384900"/>
              <a:gd name="connsiteX2" fmla="*/ 766913 w 1005840"/>
              <a:gd name="connsiteY2" fmla="*/ 2818 h 384900"/>
              <a:gd name="connsiteX3" fmla="*/ 1005840 w 1005840"/>
              <a:gd name="connsiteY3" fmla="*/ 34378 h 384900"/>
              <a:gd name="connsiteX4" fmla="*/ 937260 w 1005840"/>
              <a:gd name="connsiteY4" fmla="*/ 232498 h 384900"/>
              <a:gd name="connsiteX5" fmla="*/ 502920 w 1005840"/>
              <a:gd name="connsiteY5" fmla="*/ 308698 h 384900"/>
              <a:gd name="connsiteX6" fmla="*/ 152400 w 1005840"/>
              <a:gd name="connsiteY6" fmla="*/ 384898 h 384900"/>
              <a:gd name="connsiteX7" fmla="*/ 0 w 1005840"/>
              <a:gd name="connsiteY7" fmla="*/ 171538 h 384900"/>
              <a:gd name="connsiteX0" fmla="*/ 0 w 1005840"/>
              <a:gd name="connsiteY0" fmla="*/ 171538 h 384900"/>
              <a:gd name="connsiteX1" fmla="*/ 281940 w 1005840"/>
              <a:gd name="connsiteY1" fmla="*/ 141059 h 384900"/>
              <a:gd name="connsiteX2" fmla="*/ 766913 w 1005840"/>
              <a:gd name="connsiteY2" fmla="*/ 2818 h 384900"/>
              <a:gd name="connsiteX3" fmla="*/ 1005840 w 1005840"/>
              <a:gd name="connsiteY3" fmla="*/ 34378 h 384900"/>
              <a:gd name="connsiteX4" fmla="*/ 937260 w 1005840"/>
              <a:gd name="connsiteY4" fmla="*/ 232498 h 384900"/>
              <a:gd name="connsiteX5" fmla="*/ 502920 w 1005840"/>
              <a:gd name="connsiteY5" fmla="*/ 308698 h 384900"/>
              <a:gd name="connsiteX6" fmla="*/ 152400 w 1005840"/>
              <a:gd name="connsiteY6" fmla="*/ 384898 h 384900"/>
              <a:gd name="connsiteX7" fmla="*/ 0 w 1005840"/>
              <a:gd name="connsiteY7" fmla="*/ 171538 h 384900"/>
              <a:gd name="connsiteX0" fmla="*/ 0 w 1005840"/>
              <a:gd name="connsiteY0" fmla="*/ 168946 h 382308"/>
              <a:gd name="connsiteX1" fmla="*/ 281940 w 1005840"/>
              <a:gd name="connsiteY1" fmla="*/ 138467 h 382308"/>
              <a:gd name="connsiteX2" fmla="*/ 766913 w 1005840"/>
              <a:gd name="connsiteY2" fmla="*/ 226 h 382308"/>
              <a:gd name="connsiteX3" fmla="*/ 1005840 w 1005840"/>
              <a:gd name="connsiteY3" fmla="*/ 31786 h 382308"/>
              <a:gd name="connsiteX4" fmla="*/ 937260 w 1005840"/>
              <a:gd name="connsiteY4" fmla="*/ 229906 h 382308"/>
              <a:gd name="connsiteX5" fmla="*/ 502920 w 1005840"/>
              <a:gd name="connsiteY5" fmla="*/ 306106 h 382308"/>
              <a:gd name="connsiteX6" fmla="*/ 152400 w 1005840"/>
              <a:gd name="connsiteY6" fmla="*/ 382306 h 382308"/>
              <a:gd name="connsiteX7" fmla="*/ 0 w 1005840"/>
              <a:gd name="connsiteY7" fmla="*/ 168946 h 382308"/>
              <a:gd name="connsiteX0" fmla="*/ 0 w 1005840"/>
              <a:gd name="connsiteY0" fmla="*/ 138249 h 351611"/>
              <a:gd name="connsiteX1" fmla="*/ 281940 w 1005840"/>
              <a:gd name="connsiteY1" fmla="*/ 107770 h 351611"/>
              <a:gd name="connsiteX2" fmla="*/ 766913 w 1005840"/>
              <a:gd name="connsiteY2" fmla="*/ 7146 h 351611"/>
              <a:gd name="connsiteX3" fmla="*/ 1005840 w 1005840"/>
              <a:gd name="connsiteY3" fmla="*/ 1089 h 351611"/>
              <a:gd name="connsiteX4" fmla="*/ 937260 w 1005840"/>
              <a:gd name="connsiteY4" fmla="*/ 199209 h 351611"/>
              <a:gd name="connsiteX5" fmla="*/ 502920 w 1005840"/>
              <a:gd name="connsiteY5" fmla="*/ 275409 h 351611"/>
              <a:gd name="connsiteX6" fmla="*/ 152400 w 1005840"/>
              <a:gd name="connsiteY6" fmla="*/ 351609 h 351611"/>
              <a:gd name="connsiteX7" fmla="*/ 0 w 1005840"/>
              <a:gd name="connsiteY7" fmla="*/ 138249 h 351611"/>
              <a:gd name="connsiteX0" fmla="*/ 0 w 1085241"/>
              <a:gd name="connsiteY0" fmla="*/ 138249 h 452825"/>
              <a:gd name="connsiteX1" fmla="*/ 281940 w 1085241"/>
              <a:gd name="connsiteY1" fmla="*/ 107770 h 452825"/>
              <a:gd name="connsiteX2" fmla="*/ 766913 w 1085241"/>
              <a:gd name="connsiteY2" fmla="*/ 7146 h 452825"/>
              <a:gd name="connsiteX3" fmla="*/ 1005840 w 1085241"/>
              <a:gd name="connsiteY3" fmla="*/ 1089 h 452825"/>
              <a:gd name="connsiteX4" fmla="*/ 1082378 w 1085241"/>
              <a:gd name="connsiteY4" fmla="*/ 440891 h 452825"/>
              <a:gd name="connsiteX5" fmla="*/ 502920 w 1085241"/>
              <a:gd name="connsiteY5" fmla="*/ 275409 h 452825"/>
              <a:gd name="connsiteX6" fmla="*/ 152400 w 1085241"/>
              <a:gd name="connsiteY6" fmla="*/ 351609 h 452825"/>
              <a:gd name="connsiteX7" fmla="*/ 0 w 1085241"/>
              <a:gd name="connsiteY7" fmla="*/ 138249 h 452825"/>
              <a:gd name="connsiteX0" fmla="*/ 0 w 1085241"/>
              <a:gd name="connsiteY0" fmla="*/ 138249 h 452825"/>
              <a:gd name="connsiteX1" fmla="*/ 281940 w 1085241"/>
              <a:gd name="connsiteY1" fmla="*/ 107770 h 452825"/>
              <a:gd name="connsiteX2" fmla="*/ 766913 w 1085241"/>
              <a:gd name="connsiteY2" fmla="*/ 7146 h 452825"/>
              <a:gd name="connsiteX3" fmla="*/ 1005840 w 1085241"/>
              <a:gd name="connsiteY3" fmla="*/ 1089 h 452825"/>
              <a:gd name="connsiteX4" fmla="*/ 1082378 w 1085241"/>
              <a:gd name="connsiteY4" fmla="*/ 440891 h 452825"/>
              <a:gd name="connsiteX5" fmla="*/ 502920 w 1085241"/>
              <a:gd name="connsiteY5" fmla="*/ 275409 h 452825"/>
              <a:gd name="connsiteX6" fmla="*/ 151340 w 1085241"/>
              <a:gd name="connsiteY6" fmla="*/ 209119 h 452825"/>
              <a:gd name="connsiteX7" fmla="*/ 0 w 1085241"/>
              <a:gd name="connsiteY7" fmla="*/ 138249 h 452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241" h="452825">
                <a:moveTo>
                  <a:pt x="0" y="138249"/>
                </a:moveTo>
                <a:cubicBezTo>
                  <a:pt x="93980" y="128089"/>
                  <a:pt x="163404" y="107672"/>
                  <a:pt x="281940" y="107770"/>
                </a:cubicBezTo>
                <a:cubicBezTo>
                  <a:pt x="474703" y="102729"/>
                  <a:pt x="677291" y="12188"/>
                  <a:pt x="766913" y="7146"/>
                </a:cubicBezTo>
                <a:cubicBezTo>
                  <a:pt x="808083" y="3985"/>
                  <a:pt x="913100" y="-2591"/>
                  <a:pt x="1005840" y="1089"/>
                </a:cubicBezTo>
                <a:cubicBezTo>
                  <a:pt x="982980" y="67129"/>
                  <a:pt x="1105238" y="374851"/>
                  <a:pt x="1082378" y="440891"/>
                </a:cubicBezTo>
                <a:cubicBezTo>
                  <a:pt x="1045647" y="510750"/>
                  <a:pt x="647700" y="250009"/>
                  <a:pt x="502920" y="275409"/>
                </a:cubicBezTo>
                <a:lnTo>
                  <a:pt x="151340" y="209119"/>
                </a:lnTo>
                <a:cubicBezTo>
                  <a:pt x="71072" y="209817"/>
                  <a:pt x="50800" y="209369"/>
                  <a:pt x="0" y="138249"/>
                </a:cubicBezTo>
                <a:close/>
              </a:path>
            </a:pathLst>
          </a:custGeom>
          <a:solidFill>
            <a:srgbClr val="E98F87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18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7" grpId="0"/>
      <p:bldP spid="64" grpId="0"/>
      <p:bldP spid="5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571033"/>
            <a:ext cx="10363200" cy="1470025"/>
          </a:xfrm>
        </p:spPr>
        <p:txBody>
          <a:bodyPr>
            <a:noAutofit/>
          </a:bodyPr>
          <a:lstStyle/>
          <a:p>
            <a:r>
              <a:rPr kumimoji="1" lang="ja-JP" altLang="en-US" sz="8800" dirty="0" smtClean="0"/>
              <a:t>挑戦問題</a:t>
            </a:r>
            <a:endParaRPr kumimoji="1" lang="ja-JP" altLang="en-US" sz="88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02674" y="2161900"/>
            <a:ext cx="8534400" cy="1270992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sz="4300" dirty="0" smtClean="0">
                <a:solidFill>
                  <a:schemeClr val="tx1"/>
                </a:solidFill>
              </a:rPr>
              <a:t>広南中学校第</a:t>
            </a:r>
            <a:r>
              <a:rPr lang="ja-JP" altLang="en-US" sz="4300" dirty="0"/>
              <a:t>２</a:t>
            </a:r>
            <a:r>
              <a:rPr kumimoji="1" lang="ja-JP" altLang="en-US" sz="4300" dirty="0" smtClean="0">
                <a:solidFill>
                  <a:schemeClr val="tx1"/>
                </a:solidFill>
              </a:rPr>
              <a:t>学年　数学　</a:t>
            </a:r>
            <a:endParaRPr kumimoji="1" lang="en-US" altLang="ja-JP" sz="4300" dirty="0" smtClean="0">
              <a:solidFill>
                <a:schemeClr val="tx1"/>
              </a:solidFill>
            </a:endParaRPr>
          </a:p>
          <a:p>
            <a:r>
              <a:rPr kumimoji="1" lang="ja-JP" altLang="en-US" sz="4300" dirty="0" smtClean="0">
                <a:solidFill>
                  <a:schemeClr val="tx1"/>
                </a:solidFill>
              </a:rPr>
              <a:t>第</a:t>
            </a:r>
            <a:r>
              <a:rPr lang="ja-JP" altLang="en-US" sz="4300" dirty="0"/>
              <a:t>７</a:t>
            </a:r>
            <a:r>
              <a:rPr kumimoji="1" lang="ja-JP" altLang="en-US" sz="4300" dirty="0" smtClean="0">
                <a:solidFill>
                  <a:schemeClr val="tx1"/>
                </a:solidFill>
              </a:rPr>
              <a:t>章</a:t>
            </a:r>
            <a:r>
              <a:rPr lang="ja-JP" altLang="en-US" sz="4300" dirty="0">
                <a:solidFill>
                  <a:schemeClr val="tx1"/>
                </a:solidFill>
              </a:rPr>
              <a:t>　</a:t>
            </a:r>
            <a:r>
              <a:rPr lang="ja-JP" altLang="en-US" sz="4300" dirty="0"/>
              <a:t>確率</a:t>
            </a:r>
            <a:endParaRPr kumimoji="1" lang="en-US" altLang="ja-JP" sz="4300" dirty="0" smtClean="0">
              <a:solidFill>
                <a:schemeClr val="tx1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888274" y="4547978"/>
            <a:ext cx="103632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9600" dirty="0" smtClean="0"/>
              <a:t>どの箱を選ぶ？</a:t>
            </a:r>
            <a:endParaRPr lang="en-US" altLang="ja-JP" sz="9600" dirty="0"/>
          </a:p>
          <a:p>
            <a:r>
              <a:rPr lang="ja-JP" altLang="en-US" sz="5400" dirty="0" smtClean="0"/>
              <a:t>確率で考えよう！</a:t>
            </a:r>
            <a:endParaRPr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42854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ケンジ全体"/>
          <p:cNvGrpSpPr/>
          <p:nvPr/>
        </p:nvGrpSpPr>
        <p:grpSpPr>
          <a:xfrm>
            <a:off x="9453990" y="4063398"/>
            <a:ext cx="2184581" cy="4314466"/>
            <a:chOff x="7622625" y="1397641"/>
            <a:chExt cx="3602355" cy="7114517"/>
          </a:xfrm>
        </p:grpSpPr>
        <p:sp>
          <p:nvSpPr>
            <p:cNvPr id="29" name="首"/>
            <p:cNvSpPr/>
            <p:nvPr/>
          </p:nvSpPr>
          <p:spPr>
            <a:xfrm rot="258112">
              <a:off x="8866252" y="3964909"/>
              <a:ext cx="1353294" cy="2106291"/>
            </a:xfrm>
            <a:custGeom>
              <a:avLst/>
              <a:gdLst>
                <a:gd name="connsiteX0" fmla="*/ 662940 w 990600"/>
                <a:gd name="connsiteY0" fmla="*/ 0 h 1668780"/>
                <a:gd name="connsiteX1" fmla="*/ 60960 w 990600"/>
                <a:gd name="connsiteY1" fmla="*/ 822960 h 1668780"/>
                <a:gd name="connsiteX2" fmla="*/ 0 w 990600"/>
                <a:gd name="connsiteY2" fmla="*/ 1668780 h 1668780"/>
                <a:gd name="connsiteX3" fmla="*/ 990600 w 990600"/>
                <a:gd name="connsiteY3" fmla="*/ 1318260 h 1668780"/>
                <a:gd name="connsiteX4" fmla="*/ 662940 w 990600"/>
                <a:gd name="connsiteY4" fmla="*/ 0 h 1668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90600" h="1668780">
                  <a:moveTo>
                    <a:pt x="662940" y="0"/>
                  </a:moveTo>
                  <a:lnTo>
                    <a:pt x="60960" y="822960"/>
                  </a:lnTo>
                  <a:lnTo>
                    <a:pt x="0" y="1668780"/>
                  </a:lnTo>
                  <a:lnTo>
                    <a:pt x="990600" y="1318260"/>
                  </a:lnTo>
                  <a:lnTo>
                    <a:pt x="662940" y="0"/>
                  </a:lnTo>
                  <a:close/>
                </a:path>
              </a:pathLst>
            </a:custGeom>
            <a:solidFill>
              <a:srgbClr val="FBEAC5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0" name="制服"/>
            <p:cNvGrpSpPr/>
            <p:nvPr/>
          </p:nvGrpSpPr>
          <p:grpSpPr>
            <a:xfrm>
              <a:off x="8130683" y="4977092"/>
              <a:ext cx="2750100" cy="3535066"/>
              <a:chOff x="5591109" y="4398921"/>
              <a:chExt cx="2505778" cy="3535066"/>
            </a:xfrm>
          </p:grpSpPr>
          <p:sp>
            <p:nvSpPr>
              <p:cNvPr id="45" name="制服ベース"/>
              <p:cNvSpPr/>
              <p:nvPr/>
            </p:nvSpPr>
            <p:spPr>
              <a:xfrm rot="16200000">
                <a:off x="5096852" y="4933952"/>
                <a:ext cx="3494292" cy="2505778"/>
              </a:xfrm>
              <a:prstGeom prst="flowChartDelay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円/楕円 45"/>
              <p:cNvSpPr/>
              <p:nvPr/>
            </p:nvSpPr>
            <p:spPr>
              <a:xfrm>
                <a:off x="6790584" y="4957116"/>
                <a:ext cx="312931" cy="341954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円/楕円 46"/>
              <p:cNvSpPr/>
              <p:nvPr/>
            </p:nvSpPr>
            <p:spPr>
              <a:xfrm>
                <a:off x="6790584" y="5689327"/>
                <a:ext cx="312931" cy="341954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" name="円/楕円 47"/>
              <p:cNvSpPr/>
              <p:nvPr/>
            </p:nvSpPr>
            <p:spPr>
              <a:xfrm>
                <a:off x="6790584" y="6421538"/>
                <a:ext cx="312931" cy="341954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名札"/>
              <p:cNvSpPr/>
              <p:nvPr/>
            </p:nvSpPr>
            <p:spPr>
              <a:xfrm>
                <a:off x="7516541" y="5767074"/>
                <a:ext cx="259777" cy="47565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50" name="襟"/>
              <p:cNvSpPr/>
              <p:nvPr/>
            </p:nvSpPr>
            <p:spPr>
              <a:xfrm rot="16200000">
                <a:off x="6676961" y="3993295"/>
                <a:ext cx="348136" cy="1159387"/>
              </a:xfrm>
              <a:prstGeom prst="flowChartOnlineStorage">
                <a:avLst/>
              </a:prstGeom>
              <a:solidFill>
                <a:schemeClr val="tx1"/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51" name="直線コネクタ 50"/>
              <p:cNvCxnSpPr/>
              <p:nvPr/>
            </p:nvCxnSpPr>
            <p:spPr>
              <a:xfrm>
                <a:off x="6940477" y="4398921"/>
                <a:ext cx="0" cy="339851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髪後ろ"/>
            <p:cNvSpPr/>
            <p:nvPr/>
          </p:nvSpPr>
          <p:spPr>
            <a:xfrm>
              <a:off x="9700980" y="2809881"/>
              <a:ext cx="1524000" cy="2895600"/>
            </a:xfrm>
            <a:custGeom>
              <a:avLst/>
              <a:gdLst>
                <a:gd name="connsiteX0" fmla="*/ 716280 w 1524000"/>
                <a:gd name="connsiteY0" fmla="*/ 0 h 2636520"/>
                <a:gd name="connsiteX1" fmla="*/ 266700 w 1524000"/>
                <a:gd name="connsiteY1" fmla="*/ 220980 h 2636520"/>
                <a:gd name="connsiteX2" fmla="*/ 0 w 1524000"/>
                <a:gd name="connsiteY2" fmla="*/ 2636520 h 2636520"/>
                <a:gd name="connsiteX3" fmla="*/ 670560 w 1524000"/>
                <a:gd name="connsiteY3" fmla="*/ 1295400 h 2636520"/>
                <a:gd name="connsiteX4" fmla="*/ 1524000 w 1524000"/>
                <a:gd name="connsiteY4" fmla="*/ 2095500 h 2636520"/>
                <a:gd name="connsiteX5" fmla="*/ 754380 w 1524000"/>
                <a:gd name="connsiteY5" fmla="*/ 548640 h 2636520"/>
                <a:gd name="connsiteX6" fmla="*/ 716280 w 1524000"/>
                <a:gd name="connsiteY6" fmla="*/ 0 h 2636520"/>
                <a:gd name="connsiteX0" fmla="*/ 716280 w 1524000"/>
                <a:gd name="connsiteY0" fmla="*/ 0 h 2636520"/>
                <a:gd name="connsiteX1" fmla="*/ 266700 w 1524000"/>
                <a:gd name="connsiteY1" fmla="*/ 220980 h 2636520"/>
                <a:gd name="connsiteX2" fmla="*/ 0 w 1524000"/>
                <a:gd name="connsiteY2" fmla="*/ 2636520 h 2636520"/>
                <a:gd name="connsiteX3" fmla="*/ 670560 w 1524000"/>
                <a:gd name="connsiteY3" fmla="*/ 1295400 h 2636520"/>
                <a:gd name="connsiteX4" fmla="*/ 1051560 w 1524000"/>
                <a:gd name="connsiteY4" fmla="*/ 1844040 h 2636520"/>
                <a:gd name="connsiteX5" fmla="*/ 1524000 w 1524000"/>
                <a:gd name="connsiteY5" fmla="*/ 2095500 h 2636520"/>
                <a:gd name="connsiteX6" fmla="*/ 754380 w 1524000"/>
                <a:gd name="connsiteY6" fmla="*/ 548640 h 2636520"/>
                <a:gd name="connsiteX7" fmla="*/ 716280 w 1524000"/>
                <a:gd name="connsiteY7" fmla="*/ 0 h 2636520"/>
                <a:gd name="connsiteX0" fmla="*/ 716280 w 1524000"/>
                <a:gd name="connsiteY0" fmla="*/ 0 h 2636520"/>
                <a:gd name="connsiteX1" fmla="*/ 266700 w 1524000"/>
                <a:gd name="connsiteY1" fmla="*/ 220980 h 2636520"/>
                <a:gd name="connsiteX2" fmla="*/ 0 w 1524000"/>
                <a:gd name="connsiteY2" fmla="*/ 2636520 h 2636520"/>
                <a:gd name="connsiteX3" fmla="*/ 670560 w 1524000"/>
                <a:gd name="connsiteY3" fmla="*/ 1295400 h 2636520"/>
                <a:gd name="connsiteX4" fmla="*/ 1051560 w 1524000"/>
                <a:gd name="connsiteY4" fmla="*/ 1844040 h 2636520"/>
                <a:gd name="connsiteX5" fmla="*/ 1524000 w 1524000"/>
                <a:gd name="connsiteY5" fmla="*/ 2095500 h 2636520"/>
                <a:gd name="connsiteX6" fmla="*/ 1074420 w 1524000"/>
                <a:gd name="connsiteY6" fmla="*/ 1310640 h 2636520"/>
                <a:gd name="connsiteX7" fmla="*/ 754380 w 1524000"/>
                <a:gd name="connsiteY7" fmla="*/ 548640 h 2636520"/>
                <a:gd name="connsiteX8" fmla="*/ 716280 w 1524000"/>
                <a:gd name="connsiteY8" fmla="*/ 0 h 2636520"/>
                <a:gd name="connsiteX0" fmla="*/ 716280 w 1524000"/>
                <a:gd name="connsiteY0" fmla="*/ 0 h 2636520"/>
                <a:gd name="connsiteX1" fmla="*/ 266700 w 1524000"/>
                <a:gd name="connsiteY1" fmla="*/ 220980 h 2636520"/>
                <a:gd name="connsiteX2" fmla="*/ 0 w 1524000"/>
                <a:gd name="connsiteY2" fmla="*/ 2636520 h 2636520"/>
                <a:gd name="connsiteX3" fmla="*/ 441960 w 1524000"/>
                <a:gd name="connsiteY3" fmla="*/ 1920240 h 2636520"/>
                <a:gd name="connsiteX4" fmla="*/ 670560 w 1524000"/>
                <a:gd name="connsiteY4" fmla="*/ 1295400 h 2636520"/>
                <a:gd name="connsiteX5" fmla="*/ 1051560 w 1524000"/>
                <a:gd name="connsiteY5" fmla="*/ 1844040 h 2636520"/>
                <a:gd name="connsiteX6" fmla="*/ 1524000 w 1524000"/>
                <a:gd name="connsiteY6" fmla="*/ 2095500 h 2636520"/>
                <a:gd name="connsiteX7" fmla="*/ 1074420 w 1524000"/>
                <a:gd name="connsiteY7" fmla="*/ 1310640 h 2636520"/>
                <a:gd name="connsiteX8" fmla="*/ 754380 w 1524000"/>
                <a:gd name="connsiteY8" fmla="*/ 548640 h 2636520"/>
                <a:gd name="connsiteX9" fmla="*/ 716280 w 1524000"/>
                <a:gd name="connsiteY9" fmla="*/ 0 h 2636520"/>
                <a:gd name="connsiteX0" fmla="*/ 716280 w 1524000"/>
                <a:gd name="connsiteY0" fmla="*/ 0 h 2636520"/>
                <a:gd name="connsiteX1" fmla="*/ 266700 w 1524000"/>
                <a:gd name="connsiteY1" fmla="*/ 220980 h 2636520"/>
                <a:gd name="connsiteX2" fmla="*/ 182880 w 1524000"/>
                <a:gd name="connsiteY2" fmla="*/ 1333500 h 2636520"/>
                <a:gd name="connsiteX3" fmla="*/ 0 w 1524000"/>
                <a:gd name="connsiteY3" fmla="*/ 2636520 h 2636520"/>
                <a:gd name="connsiteX4" fmla="*/ 441960 w 1524000"/>
                <a:gd name="connsiteY4" fmla="*/ 1920240 h 2636520"/>
                <a:gd name="connsiteX5" fmla="*/ 670560 w 1524000"/>
                <a:gd name="connsiteY5" fmla="*/ 1295400 h 2636520"/>
                <a:gd name="connsiteX6" fmla="*/ 1051560 w 1524000"/>
                <a:gd name="connsiteY6" fmla="*/ 1844040 h 2636520"/>
                <a:gd name="connsiteX7" fmla="*/ 1524000 w 1524000"/>
                <a:gd name="connsiteY7" fmla="*/ 2095500 h 2636520"/>
                <a:gd name="connsiteX8" fmla="*/ 1074420 w 1524000"/>
                <a:gd name="connsiteY8" fmla="*/ 1310640 h 2636520"/>
                <a:gd name="connsiteX9" fmla="*/ 754380 w 1524000"/>
                <a:gd name="connsiteY9" fmla="*/ 548640 h 2636520"/>
                <a:gd name="connsiteX10" fmla="*/ 716280 w 1524000"/>
                <a:gd name="connsiteY10" fmla="*/ 0 h 2636520"/>
                <a:gd name="connsiteX0" fmla="*/ 701040 w 1524000"/>
                <a:gd name="connsiteY0" fmla="*/ 0 h 2895600"/>
                <a:gd name="connsiteX1" fmla="*/ 266700 w 1524000"/>
                <a:gd name="connsiteY1" fmla="*/ 480060 h 2895600"/>
                <a:gd name="connsiteX2" fmla="*/ 182880 w 1524000"/>
                <a:gd name="connsiteY2" fmla="*/ 1592580 h 2895600"/>
                <a:gd name="connsiteX3" fmla="*/ 0 w 1524000"/>
                <a:gd name="connsiteY3" fmla="*/ 2895600 h 2895600"/>
                <a:gd name="connsiteX4" fmla="*/ 441960 w 1524000"/>
                <a:gd name="connsiteY4" fmla="*/ 2179320 h 2895600"/>
                <a:gd name="connsiteX5" fmla="*/ 670560 w 1524000"/>
                <a:gd name="connsiteY5" fmla="*/ 1554480 h 2895600"/>
                <a:gd name="connsiteX6" fmla="*/ 1051560 w 1524000"/>
                <a:gd name="connsiteY6" fmla="*/ 2103120 h 2895600"/>
                <a:gd name="connsiteX7" fmla="*/ 1524000 w 1524000"/>
                <a:gd name="connsiteY7" fmla="*/ 2354580 h 2895600"/>
                <a:gd name="connsiteX8" fmla="*/ 1074420 w 1524000"/>
                <a:gd name="connsiteY8" fmla="*/ 1569720 h 2895600"/>
                <a:gd name="connsiteX9" fmla="*/ 754380 w 1524000"/>
                <a:gd name="connsiteY9" fmla="*/ 807720 h 2895600"/>
                <a:gd name="connsiteX10" fmla="*/ 701040 w 1524000"/>
                <a:gd name="connsiteY10" fmla="*/ 0 h 2895600"/>
                <a:gd name="connsiteX0" fmla="*/ 701040 w 1524000"/>
                <a:gd name="connsiteY0" fmla="*/ 0 h 2895600"/>
                <a:gd name="connsiteX1" fmla="*/ 266700 w 1524000"/>
                <a:gd name="connsiteY1" fmla="*/ 480060 h 2895600"/>
                <a:gd name="connsiteX2" fmla="*/ 182880 w 1524000"/>
                <a:gd name="connsiteY2" fmla="*/ 1592580 h 2895600"/>
                <a:gd name="connsiteX3" fmla="*/ 0 w 1524000"/>
                <a:gd name="connsiteY3" fmla="*/ 2895600 h 2895600"/>
                <a:gd name="connsiteX4" fmla="*/ 441960 w 1524000"/>
                <a:gd name="connsiteY4" fmla="*/ 2179320 h 2895600"/>
                <a:gd name="connsiteX5" fmla="*/ 670560 w 1524000"/>
                <a:gd name="connsiteY5" fmla="*/ 1554480 h 2895600"/>
                <a:gd name="connsiteX6" fmla="*/ 1051560 w 1524000"/>
                <a:gd name="connsiteY6" fmla="*/ 2103120 h 2895600"/>
                <a:gd name="connsiteX7" fmla="*/ 1524000 w 1524000"/>
                <a:gd name="connsiteY7" fmla="*/ 2354580 h 2895600"/>
                <a:gd name="connsiteX8" fmla="*/ 1074420 w 1524000"/>
                <a:gd name="connsiteY8" fmla="*/ 1569720 h 2895600"/>
                <a:gd name="connsiteX9" fmla="*/ 754380 w 1524000"/>
                <a:gd name="connsiteY9" fmla="*/ 807720 h 2895600"/>
                <a:gd name="connsiteX10" fmla="*/ 701040 w 1524000"/>
                <a:gd name="connsiteY10" fmla="*/ 0 h 289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24000" h="2895600">
                  <a:moveTo>
                    <a:pt x="701040" y="0"/>
                  </a:moveTo>
                  <a:lnTo>
                    <a:pt x="266700" y="480060"/>
                  </a:lnTo>
                  <a:cubicBezTo>
                    <a:pt x="218440" y="866140"/>
                    <a:pt x="231140" y="1206500"/>
                    <a:pt x="182880" y="1592580"/>
                  </a:cubicBezTo>
                  <a:lnTo>
                    <a:pt x="0" y="2895600"/>
                  </a:lnTo>
                  <a:cubicBezTo>
                    <a:pt x="137160" y="2631440"/>
                    <a:pt x="304800" y="2443480"/>
                    <a:pt x="441960" y="2179320"/>
                  </a:cubicBezTo>
                  <a:lnTo>
                    <a:pt x="670560" y="1554480"/>
                  </a:lnTo>
                  <a:cubicBezTo>
                    <a:pt x="807720" y="1676400"/>
                    <a:pt x="914400" y="1981200"/>
                    <a:pt x="1051560" y="2103120"/>
                  </a:cubicBezTo>
                  <a:lnTo>
                    <a:pt x="1524000" y="2354580"/>
                  </a:lnTo>
                  <a:cubicBezTo>
                    <a:pt x="1384300" y="2065020"/>
                    <a:pt x="1214120" y="1859280"/>
                    <a:pt x="1074420" y="1569720"/>
                  </a:cubicBezTo>
                  <a:lnTo>
                    <a:pt x="754380" y="807720"/>
                  </a:lnTo>
                  <a:cubicBezTo>
                    <a:pt x="736600" y="538480"/>
                    <a:pt x="703580" y="360680"/>
                    <a:pt x="701040" y="0"/>
                  </a:cubicBezTo>
                  <a:close/>
                </a:path>
              </a:pathLst>
            </a:cu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顔"/>
            <p:cNvSpPr/>
            <p:nvPr/>
          </p:nvSpPr>
          <p:spPr>
            <a:xfrm rot="10198981">
              <a:off x="8255373" y="2438585"/>
              <a:ext cx="1757978" cy="2867836"/>
            </a:xfrm>
            <a:custGeom>
              <a:avLst/>
              <a:gdLst>
                <a:gd name="connsiteX0" fmla="*/ 0 w 1637129"/>
                <a:gd name="connsiteY0" fmla="*/ 2705971 h 2705971"/>
                <a:gd name="connsiteX1" fmla="*/ 954905 w 1637129"/>
                <a:gd name="connsiteY1" fmla="*/ 0 h 2705971"/>
                <a:gd name="connsiteX2" fmla="*/ 1637129 w 1637129"/>
                <a:gd name="connsiteY2" fmla="*/ 2705971 h 2705971"/>
                <a:gd name="connsiteX3" fmla="*/ 0 w 1637129"/>
                <a:gd name="connsiteY3" fmla="*/ 2705971 h 2705971"/>
                <a:gd name="connsiteX0" fmla="*/ 0 w 1637129"/>
                <a:gd name="connsiteY0" fmla="*/ 2705971 h 2705971"/>
                <a:gd name="connsiteX1" fmla="*/ 954905 w 1637129"/>
                <a:gd name="connsiteY1" fmla="*/ 0 h 2705971"/>
                <a:gd name="connsiteX2" fmla="*/ 1245640 w 1637129"/>
                <a:gd name="connsiteY2" fmla="*/ 726228 h 2705971"/>
                <a:gd name="connsiteX3" fmla="*/ 1637129 w 1637129"/>
                <a:gd name="connsiteY3" fmla="*/ 2705971 h 2705971"/>
                <a:gd name="connsiteX4" fmla="*/ 0 w 1637129"/>
                <a:gd name="connsiteY4" fmla="*/ 2705971 h 2705971"/>
                <a:gd name="connsiteX0" fmla="*/ 0 w 1637129"/>
                <a:gd name="connsiteY0" fmla="*/ 2705971 h 2705971"/>
                <a:gd name="connsiteX1" fmla="*/ 954905 w 1637129"/>
                <a:gd name="connsiteY1" fmla="*/ 0 h 2705971"/>
                <a:gd name="connsiteX2" fmla="*/ 1245640 w 1637129"/>
                <a:gd name="connsiteY2" fmla="*/ 726228 h 2705971"/>
                <a:gd name="connsiteX3" fmla="*/ 1637129 w 1637129"/>
                <a:gd name="connsiteY3" fmla="*/ 2705971 h 2705971"/>
                <a:gd name="connsiteX4" fmla="*/ 0 w 1637129"/>
                <a:gd name="connsiteY4" fmla="*/ 2705971 h 2705971"/>
                <a:gd name="connsiteX0" fmla="*/ 0 w 1637129"/>
                <a:gd name="connsiteY0" fmla="*/ 2705971 h 2705971"/>
                <a:gd name="connsiteX1" fmla="*/ 954905 w 1637129"/>
                <a:gd name="connsiteY1" fmla="*/ 0 h 2705971"/>
                <a:gd name="connsiteX2" fmla="*/ 1245640 w 1637129"/>
                <a:gd name="connsiteY2" fmla="*/ 726228 h 2705971"/>
                <a:gd name="connsiteX3" fmla="*/ 1637129 w 1637129"/>
                <a:gd name="connsiteY3" fmla="*/ 2705971 h 2705971"/>
                <a:gd name="connsiteX4" fmla="*/ 0 w 1637129"/>
                <a:gd name="connsiteY4" fmla="*/ 2705971 h 2705971"/>
                <a:gd name="connsiteX0" fmla="*/ 0 w 1637129"/>
                <a:gd name="connsiteY0" fmla="*/ 2772547 h 2772547"/>
                <a:gd name="connsiteX1" fmla="*/ 979561 w 1637129"/>
                <a:gd name="connsiteY1" fmla="*/ 0 h 2772547"/>
                <a:gd name="connsiteX2" fmla="*/ 1245640 w 1637129"/>
                <a:gd name="connsiteY2" fmla="*/ 792804 h 2772547"/>
                <a:gd name="connsiteX3" fmla="*/ 1637129 w 1637129"/>
                <a:gd name="connsiteY3" fmla="*/ 2772547 h 2772547"/>
                <a:gd name="connsiteX4" fmla="*/ 0 w 1637129"/>
                <a:gd name="connsiteY4" fmla="*/ 2772547 h 2772547"/>
                <a:gd name="connsiteX0" fmla="*/ 0 w 1637129"/>
                <a:gd name="connsiteY0" fmla="*/ 2772547 h 2772547"/>
                <a:gd name="connsiteX1" fmla="*/ 979561 w 1637129"/>
                <a:gd name="connsiteY1" fmla="*/ 0 h 2772547"/>
                <a:gd name="connsiteX2" fmla="*/ 1245640 w 1637129"/>
                <a:gd name="connsiteY2" fmla="*/ 792804 h 2772547"/>
                <a:gd name="connsiteX3" fmla="*/ 1637129 w 1637129"/>
                <a:gd name="connsiteY3" fmla="*/ 2772547 h 2772547"/>
                <a:gd name="connsiteX4" fmla="*/ 0 w 1637129"/>
                <a:gd name="connsiteY4" fmla="*/ 2772547 h 2772547"/>
                <a:gd name="connsiteX0" fmla="*/ 0 w 1666939"/>
                <a:gd name="connsiteY0" fmla="*/ 2772547 h 2772547"/>
                <a:gd name="connsiteX1" fmla="*/ 979561 w 1666939"/>
                <a:gd name="connsiteY1" fmla="*/ 0 h 2772547"/>
                <a:gd name="connsiteX2" fmla="*/ 1637129 w 1666939"/>
                <a:gd name="connsiteY2" fmla="*/ 2772547 h 2772547"/>
                <a:gd name="connsiteX3" fmla="*/ 0 w 1666939"/>
                <a:gd name="connsiteY3" fmla="*/ 2772547 h 2772547"/>
                <a:gd name="connsiteX0" fmla="*/ 0 w 1665495"/>
                <a:gd name="connsiteY0" fmla="*/ 2772547 h 2772547"/>
                <a:gd name="connsiteX1" fmla="*/ 979561 w 1665495"/>
                <a:gd name="connsiteY1" fmla="*/ 0 h 2772547"/>
                <a:gd name="connsiteX2" fmla="*/ 1637129 w 1665495"/>
                <a:gd name="connsiteY2" fmla="*/ 2772547 h 2772547"/>
                <a:gd name="connsiteX3" fmla="*/ 0 w 1665495"/>
                <a:gd name="connsiteY3" fmla="*/ 2772547 h 2772547"/>
                <a:gd name="connsiteX0" fmla="*/ 0 w 1665495"/>
                <a:gd name="connsiteY0" fmla="*/ 2772547 h 2772547"/>
                <a:gd name="connsiteX1" fmla="*/ 979561 w 1665495"/>
                <a:gd name="connsiteY1" fmla="*/ 0 h 2772547"/>
                <a:gd name="connsiteX2" fmla="*/ 1637129 w 1665495"/>
                <a:gd name="connsiteY2" fmla="*/ 2772547 h 2772547"/>
                <a:gd name="connsiteX3" fmla="*/ 0 w 1665495"/>
                <a:gd name="connsiteY3" fmla="*/ 2772547 h 2772547"/>
                <a:gd name="connsiteX0" fmla="*/ 320930 w 1986425"/>
                <a:gd name="connsiteY0" fmla="*/ 2772547 h 2772547"/>
                <a:gd name="connsiteX1" fmla="*/ 1300491 w 1986425"/>
                <a:gd name="connsiteY1" fmla="*/ 0 h 2772547"/>
                <a:gd name="connsiteX2" fmla="*/ 1958059 w 1986425"/>
                <a:gd name="connsiteY2" fmla="*/ 2772547 h 2772547"/>
                <a:gd name="connsiteX3" fmla="*/ 320930 w 1986425"/>
                <a:gd name="connsiteY3" fmla="*/ 2772547 h 2772547"/>
                <a:gd name="connsiteX0" fmla="*/ 320930 w 1986425"/>
                <a:gd name="connsiteY0" fmla="*/ 2772547 h 2901711"/>
                <a:gd name="connsiteX1" fmla="*/ 1300491 w 1986425"/>
                <a:gd name="connsiteY1" fmla="*/ 0 h 2901711"/>
                <a:gd name="connsiteX2" fmla="*/ 1958059 w 1986425"/>
                <a:gd name="connsiteY2" fmla="*/ 2772547 h 2901711"/>
                <a:gd name="connsiteX3" fmla="*/ 320930 w 1986425"/>
                <a:gd name="connsiteY3" fmla="*/ 2772547 h 2901711"/>
                <a:gd name="connsiteX0" fmla="*/ 320930 w 1986425"/>
                <a:gd name="connsiteY0" fmla="*/ 2772547 h 2976016"/>
                <a:gd name="connsiteX1" fmla="*/ 1300491 w 1986425"/>
                <a:gd name="connsiteY1" fmla="*/ 0 h 2976016"/>
                <a:gd name="connsiteX2" fmla="*/ 1958059 w 1986425"/>
                <a:gd name="connsiteY2" fmla="*/ 2772547 h 2976016"/>
                <a:gd name="connsiteX3" fmla="*/ 320930 w 1986425"/>
                <a:gd name="connsiteY3" fmla="*/ 2772547 h 2976016"/>
                <a:gd name="connsiteX0" fmla="*/ 320930 w 1757978"/>
                <a:gd name="connsiteY0" fmla="*/ 2772547 h 2871511"/>
                <a:gd name="connsiteX1" fmla="*/ 1300491 w 1757978"/>
                <a:gd name="connsiteY1" fmla="*/ 0 h 2871511"/>
                <a:gd name="connsiteX2" fmla="*/ 1715340 w 1757978"/>
                <a:gd name="connsiteY2" fmla="*/ 2394363 h 2871511"/>
                <a:gd name="connsiteX3" fmla="*/ 320930 w 1757978"/>
                <a:gd name="connsiteY3" fmla="*/ 2772547 h 2871511"/>
                <a:gd name="connsiteX0" fmla="*/ 320930 w 1757978"/>
                <a:gd name="connsiteY0" fmla="*/ 2772547 h 2867836"/>
                <a:gd name="connsiteX1" fmla="*/ 1300491 w 1757978"/>
                <a:gd name="connsiteY1" fmla="*/ 0 h 2867836"/>
                <a:gd name="connsiteX2" fmla="*/ 1715340 w 1757978"/>
                <a:gd name="connsiteY2" fmla="*/ 2394363 h 2867836"/>
                <a:gd name="connsiteX3" fmla="*/ 320930 w 1757978"/>
                <a:gd name="connsiteY3" fmla="*/ 2772547 h 2867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7978" h="2867836">
                  <a:moveTo>
                    <a:pt x="320930" y="2772547"/>
                  </a:moveTo>
                  <a:cubicBezTo>
                    <a:pt x="-166605" y="1930267"/>
                    <a:pt x="-278182" y="967391"/>
                    <a:pt x="1300491" y="0"/>
                  </a:cubicBezTo>
                  <a:cubicBezTo>
                    <a:pt x="1536880" y="315974"/>
                    <a:pt x="1878600" y="1932272"/>
                    <a:pt x="1715340" y="2394363"/>
                  </a:cubicBezTo>
                  <a:cubicBezTo>
                    <a:pt x="1517209" y="2616965"/>
                    <a:pt x="1015204" y="3063168"/>
                    <a:pt x="320930" y="2772547"/>
                  </a:cubicBezTo>
                  <a:close/>
                </a:path>
              </a:pathLst>
            </a:custGeom>
            <a:solidFill>
              <a:srgbClr val="FBEAC5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左まゆ"/>
            <p:cNvSpPr/>
            <p:nvPr/>
          </p:nvSpPr>
          <p:spPr>
            <a:xfrm rot="489477">
              <a:off x="8956592" y="2725689"/>
              <a:ext cx="628650" cy="782954"/>
            </a:xfrm>
            <a:custGeom>
              <a:avLst/>
              <a:gdLst>
                <a:gd name="connsiteX0" fmla="*/ 0 w 628650"/>
                <a:gd name="connsiteY0" fmla="*/ 428625 h 628650"/>
                <a:gd name="connsiteX1" fmla="*/ 123825 w 628650"/>
                <a:gd name="connsiteY1" fmla="*/ 628650 h 628650"/>
                <a:gd name="connsiteX2" fmla="*/ 628650 w 628650"/>
                <a:gd name="connsiteY2" fmla="*/ 190500 h 628650"/>
                <a:gd name="connsiteX3" fmla="*/ 533400 w 628650"/>
                <a:gd name="connsiteY3" fmla="*/ 0 h 628650"/>
                <a:gd name="connsiteX4" fmla="*/ 95250 w 628650"/>
                <a:gd name="connsiteY4" fmla="*/ 485775 h 628650"/>
                <a:gd name="connsiteX5" fmla="*/ 0 w 628650"/>
                <a:gd name="connsiteY5" fmla="*/ 428625 h 62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28650" h="628650">
                  <a:moveTo>
                    <a:pt x="0" y="428625"/>
                  </a:moveTo>
                  <a:lnTo>
                    <a:pt x="123825" y="628650"/>
                  </a:lnTo>
                  <a:lnTo>
                    <a:pt x="628650" y="190500"/>
                  </a:lnTo>
                  <a:lnTo>
                    <a:pt x="533400" y="0"/>
                  </a:lnTo>
                  <a:lnTo>
                    <a:pt x="95250" y="485775"/>
                  </a:lnTo>
                  <a:lnTo>
                    <a:pt x="0" y="42862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右まゆ"/>
            <p:cNvSpPr/>
            <p:nvPr/>
          </p:nvSpPr>
          <p:spPr>
            <a:xfrm>
              <a:off x="8222700" y="3061341"/>
              <a:ext cx="514350" cy="457200"/>
            </a:xfrm>
            <a:custGeom>
              <a:avLst/>
              <a:gdLst>
                <a:gd name="connsiteX0" fmla="*/ 0 w 514350"/>
                <a:gd name="connsiteY0" fmla="*/ 38100 h 457200"/>
                <a:gd name="connsiteX1" fmla="*/ 485775 w 514350"/>
                <a:gd name="connsiteY1" fmla="*/ 457200 h 457200"/>
                <a:gd name="connsiteX2" fmla="*/ 514350 w 514350"/>
                <a:gd name="connsiteY2" fmla="*/ 238125 h 457200"/>
                <a:gd name="connsiteX3" fmla="*/ 485775 w 514350"/>
                <a:gd name="connsiteY3" fmla="*/ 314325 h 457200"/>
                <a:gd name="connsiteX4" fmla="*/ 123825 w 514350"/>
                <a:gd name="connsiteY4" fmla="*/ 0 h 457200"/>
                <a:gd name="connsiteX5" fmla="*/ 0 w 514350"/>
                <a:gd name="connsiteY5" fmla="*/ 381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14350" h="457200">
                  <a:moveTo>
                    <a:pt x="0" y="38100"/>
                  </a:moveTo>
                  <a:lnTo>
                    <a:pt x="485775" y="457200"/>
                  </a:lnTo>
                  <a:lnTo>
                    <a:pt x="514350" y="238125"/>
                  </a:lnTo>
                  <a:lnTo>
                    <a:pt x="485775" y="314325"/>
                  </a:lnTo>
                  <a:lnTo>
                    <a:pt x="123825" y="0"/>
                  </a:lnTo>
                  <a:lnTo>
                    <a:pt x="0" y="381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髪"/>
            <p:cNvSpPr/>
            <p:nvPr/>
          </p:nvSpPr>
          <p:spPr>
            <a:xfrm>
              <a:off x="7622625" y="1397641"/>
              <a:ext cx="2768600" cy="2743200"/>
            </a:xfrm>
            <a:custGeom>
              <a:avLst/>
              <a:gdLst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52500 w 2768600"/>
                <a:gd name="connsiteY13" fmla="*/ 19113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479550 w 2768600"/>
                <a:gd name="connsiteY26" fmla="*/ 101600 h 2743200"/>
                <a:gd name="connsiteX27" fmla="*/ 1295400 w 2768600"/>
                <a:gd name="connsiteY27" fmla="*/ 292100 h 2743200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52500 w 2768600"/>
                <a:gd name="connsiteY13" fmla="*/ 19130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3775 h 2744875"/>
                <a:gd name="connsiteX1" fmla="*/ 450850 w 2768600"/>
                <a:gd name="connsiteY1" fmla="*/ 325525 h 2744875"/>
                <a:gd name="connsiteX2" fmla="*/ 850900 w 2768600"/>
                <a:gd name="connsiteY2" fmla="*/ 427125 h 2744875"/>
                <a:gd name="connsiteX3" fmla="*/ 0 w 2768600"/>
                <a:gd name="connsiteY3" fmla="*/ 1144675 h 2744875"/>
                <a:gd name="connsiteX4" fmla="*/ 508000 w 2768600"/>
                <a:gd name="connsiteY4" fmla="*/ 877975 h 2744875"/>
                <a:gd name="connsiteX5" fmla="*/ 12700 w 2768600"/>
                <a:gd name="connsiteY5" fmla="*/ 1697125 h 2744875"/>
                <a:gd name="connsiteX6" fmla="*/ 260350 w 2768600"/>
                <a:gd name="connsiteY6" fmla="*/ 1468525 h 2744875"/>
                <a:gd name="connsiteX7" fmla="*/ 120650 w 2768600"/>
                <a:gd name="connsiteY7" fmla="*/ 2020975 h 2744875"/>
                <a:gd name="connsiteX8" fmla="*/ 558800 w 2768600"/>
                <a:gd name="connsiteY8" fmla="*/ 1519325 h 2744875"/>
                <a:gd name="connsiteX9" fmla="*/ 317500 w 2768600"/>
                <a:gd name="connsiteY9" fmla="*/ 2262275 h 2744875"/>
                <a:gd name="connsiteX10" fmla="*/ 838200 w 2768600"/>
                <a:gd name="connsiteY10" fmla="*/ 1538375 h 2744875"/>
                <a:gd name="connsiteX11" fmla="*/ 749300 w 2768600"/>
                <a:gd name="connsiteY11" fmla="*/ 2046375 h 2744875"/>
                <a:gd name="connsiteX12" fmla="*/ 990600 w 2768600"/>
                <a:gd name="connsiteY12" fmla="*/ 1405025 h 2744875"/>
                <a:gd name="connsiteX13" fmla="*/ 977900 w 2768600"/>
                <a:gd name="connsiteY13" fmla="*/ 1925725 h 2744875"/>
                <a:gd name="connsiteX14" fmla="*/ 1308100 w 2768600"/>
                <a:gd name="connsiteY14" fmla="*/ 1195475 h 2744875"/>
                <a:gd name="connsiteX15" fmla="*/ 1619250 w 2768600"/>
                <a:gd name="connsiteY15" fmla="*/ 1824125 h 2744875"/>
                <a:gd name="connsiteX16" fmla="*/ 1517650 w 2768600"/>
                <a:gd name="connsiteY16" fmla="*/ 1398675 h 2744875"/>
                <a:gd name="connsiteX17" fmla="*/ 1936750 w 2768600"/>
                <a:gd name="connsiteY17" fmla="*/ 1881275 h 2744875"/>
                <a:gd name="connsiteX18" fmla="*/ 1905000 w 2768600"/>
                <a:gd name="connsiteY18" fmla="*/ 1639975 h 2744875"/>
                <a:gd name="connsiteX19" fmla="*/ 2159000 w 2768600"/>
                <a:gd name="connsiteY19" fmla="*/ 1951125 h 2744875"/>
                <a:gd name="connsiteX20" fmla="*/ 2260600 w 2768600"/>
                <a:gd name="connsiteY20" fmla="*/ 2744875 h 2744875"/>
                <a:gd name="connsiteX21" fmla="*/ 2355850 w 2768600"/>
                <a:gd name="connsiteY21" fmla="*/ 1938425 h 2744875"/>
                <a:gd name="connsiteX22" fmla="*/ 2768600 w 2768600"/>
                <a:gd name="connsiteY22" fmla="*/ 1493925 h 2744875"/>
                <a:gd name="connsiteX23" fmla="*/ 2686050 w 2768600"/>
                <a:gd name="connsiteY23" fmla="*/ 636675 h 2744875"/>
                <a:gd name="connsiteX24" fmla="*/ 1993900 w 2768600"/>
                <a:gd name="connsiteY24" fmla="*/ 160425 h 2744875"/>
                <a:gd name="connsiteX25" fmla="*/ 2095500 w 2768600"/>
                <a:gd name="connsiteY25" fmla="*/ 1675 h 2744875"/>
                <a:gd name="connsiteX26" fmla="*/ 1479550 w 2768600"/>
                <a:gd name="connsiteY26" fmla="*/ 103275 h 2744875"/>
                <a:gd name="connsiteX27" fmla="*/ 1295400 w 2768600"/>
                <a:gd name="connsiteY27" fmla="*/ 293775 h 2744875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77900 w 2768600"/>
                <a:gd name="connsiteY13" fmla="*/ 19240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295400 w 2768600"/>
                <a:gd name="connsiteY26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77900 w 2768600"/>
                <a:gd name="connsiteY13" fmla="*/ 19240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295400 w 2768600"/>
                <a:gd name="connsiteY26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77900 w 2768600"/>
                <a:gd name="connsiteY13" fmla="*/ 19240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558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295400 w 2768600"/>
                <a:gd name="connsiteY26" fmla="*/ 292100 h 2743200"/>
                <a:gd name="connsiteX0" fmla="*/ 1295400 w 2768600"/>
                <a:gd name="connsiteY0" fmla="*/ 292100 h 2743200"/>
                <a:gd name="connsiteX1" fmla="*/ 450850 w 2768600"/>
                <a:gd name="connsiteY1" fmla="*/ 323850 h 2743200"/>
                <a:gd name="connsiteX2" fmla="*/ 850900 w 2768600"/>
                <a:gd name="connsiteY2" fmla="*/ 425450 h 2743200"/>
                <a:gd name="connsiteX3" fmla="*/ 0 w 2768600"/>
                <a:gd name="connsiteY3" fmla="*/ 1143000 h 2743200"/>
                <a:gd name="connsiteX4" fmla="*/ 508000 w 2768600"/>
                <a:gd name="connsiteY4" fmla="*/ 876300 h 2743200"/>
                <a:gd name="connsiteX5" fmla="*/ 12700 w 2768600"/>
                <a:gd name="connsiteY5" fmla="*/ 1695450 h 2743200"/>
                <a:gd name="connsiteX6" fmla="*/ 260350 w 2768600"/>
                <a:gd name="connsiteY6" fmla="*/ 1466850 h 2743200"/>
                <a:gd name="connsiteX7" fmla="*/ 120650 w 2768600"/>
                <a:gd name="connsiteY7" fmla="*/ 2019300 h 2743200"/>
                <a:gd name="connsiteX8" fmla="*/ 558800 w 2768600"/>
                <a:gd name="connsiteY8" fmla="*/ 1517650 h 2743200"/>
                <a:gd name="connsiteX9" fmla="*/ 317500 w 2768600"/>
                <a:gd name="connsiteY9" fmla="*/ 2260600 h 2743200"/>
                <a:gd name="connsiteX10" fmla="*/ 838200 w 2768600"/>
                <a:gd name="connsiteY10" fmla="*/ 1536700 h 2743200"/>
                <a:gd name="connsiteX11" fmla="*/ 749300 w 2768600"/>
                <a:gd name="connsiteY11" fmla="*/ 2044700 h 2743200"/>
                <a:gd name="connsiteX12" fmla="*/ 990600 w 2768600"/>
                <a:gd name="connsiteY12" fmla="*/ 1403350 h 2743200"/>
                <a:gd name="connsiteX13" fmla="*/ 977900 w 2768600"/>
                <a:gd name="connsiteY13" fmla="*/ 1924050 h 2743200"/>
                <a:gd name="connsiteX14" fmla="*/ 1308100 w 2768600"/>
                <a:gd name="connsiteY14" fmla="*/ 1193800 h 2743200"/>
                <a:gd name="connsiteX15" fmla="*/ 1619250 w 2768600"/>
                <a:gd name="connsiteY15" fmla="*/ 1822450 h 2743200"/>
                <a:gd name="connsiteX16" fmla="*/ 1517650 w 2768600"/>
                <a:gd name="connsiteY16" fmla="*/ 1397000 h 2743200"/>
                <a:gd name="connsiteX17" fmla="*/ 1936750 w 2768600"/>
                <a:gd name="connsiteY17" fmla="*/ 1879600 h 2743200"/>
                <a:gd name="connsiteX18" fmla="*/ 1905000 w 2768600"/>
                <a:gd name="connsiteY18" fmla="*/ 1638300 h 2743200"/>
                <a:gd name="connsiteX19" fmla="*/ 2159000 w 2768600"/>
                <a:gd name="connsiteY19" fmla="*/ 1949450 h 2743200"/>
                <a:gd name="connsiteX20" fmla="*/ 2260600 w 2768600"/>
                <a:gd name="connsiteY20" fmla="*/ 2743200 h 2743200"/>
                <a:gd name="connsiteX21" fmla="*/ 2343150 w 2768600"/>
                <a:gd name="connsiteY21" fmla="*/ 1936750 h 2743200"/>
                <a:gd name="connsiteX22" fmla="*/ 2768600 w 2768600"/>
                <a:gd name="connsiteY22" fmla="*/ 1492250 h 2743200"/>
                <a:gd name="connsiteX23" fmla="*/ 2686050 w 2768600"/>
                <a:gd name="connsiteY23" fmla="*/ 635000 h 2743200"/>
                <a:gd name="connsiteX24" fmla="*/ 1993900 w 2768600"/>
                <a:gd name="connsiteY24" fmla="*/ 158750 h 2743200"/>
                <a:gd name="connsiteX25" fmla="*/ 2095500 w 2768600"/>
                <a:gd name="connsiteY25" fmla="*/ 0 h 2743200"/>
                <a:gd name="connsiteX26" fmla="*/ 1295400 w 2768600"/>
                <a:gd name="connsiteY26" fmla="*/ 292100 h 274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768600" h="2743200">
                  <a:moveTo>
                    <a:pt x="1295400" y="292100"/>
                  </a:moveTo>
                  <a:cubicBezTo>
                    <a:pt x="1185333" y="162983"/>
                    <a:pt x="656167" y="148167"/>
                    <a:pt x="450850" y="323850"/>
                  </a:cubicBezTo>
                  <a:cubicBezTo>
                    <a:pt x="584200" y="357717"/>
                    <a:pt x="768350" y="347133"/>
                    <a:pt x="850900" y="425450"/>
                  </a:cubicBezTo>
                  <a:cubicBezTo>
                    <a:pt x="554567" y="537633"/>
                    <a:pt x="162983" y="630767"/>
                    <a:pt x="0" y="1143000"/>
                  </a:cubicBezTo>
                  <a:cubicBezTo>
                    <a:pt x="169333" y="1054100"/>
                    <a:pt x="332317" y="908050"/>
                    <a:pt x="508000" y="876300"/>
                  </a:cubicBezTo>
                  <a:cubicBezTo>
                    <a:pt x="234950" y="1149350"/>
                    <a:pt x="57150" y="1428750"/>
                    <a:pt x="12700" y="1695450"/>
                  </a:cubicBezTo>
                  <a:lnTo>
                    <a:pt x="260350" y="1466850"/>
                  </a:lnTo>
                  <a:cubicBezTo>
                    <a:pt x="213783" y="1651000"/>
                    <a:pt x="116417" y="1765300"/>
                    <a:pt x="120650" y="2019300"/>
                  </a:cubicBezTo>
                  <a:cubicBezTo>
                    <a:pt x="234950" y="1788583"/>
                    <a:pt x="330200" y="1659467"/>
                    <a:pt x="558800" y="1517650"/>
                  </a:cubicBezTo>
                  <a:cubicBezTo>
                    <a:pt x="408517" y="1778000"/>
                    <a:pt x="359833" y="2019300"/>
                    <a:pt x="317500" y="2260600"/>
                  </a:cubicBezTo>
                  <a:lnTo>
                    <a:pt x="838200" y="1536700"/>
                  </a:lnTo>
                  <a:lnTo>
                    <a:pt x="749300" y="2044700"/>
                  </a:lnTo>
                  <a:lnTo>
                    <a:pt x="990600" y="1403350"/>
                  </a:lnTo>
                  <a:cubicBezTo>
                    <a:pt x="1011767" y="1488017"/>
                    <a:pt x="982133" y="1750483"/>
                    <a:pt x="977900" y="1924050"/>
                  </a:cubicBezTo>
                  <a:lnTo>
                    <a:pt x="1308100" y="1193800"/>
                  </a:lnTo>
                  <a:cubicBezTo>
                    <a:pt x="1405467" y="1543050"/>
                    <a:pt x="1483783" y="1644650"/>
                    <a:pt x="1619250" y="1822450"/>
                  </a:cubicBezTo>
                  <a:lnTo>
                    <a:pt x="1517650" y="1397000"/>
                  </a:lnTo>
                  <a:lnTo>
                    <a:pt x="1936750" y="1879600"/>
                  </a:lnTo>
                  <a:cubicBezTo>
                    <a:pt x="1926167" y="1799167"/>
                    <a:pt x="1845733" y="1686983"/>
                    <a:pt x="1905000" y="1638300"/>
                  </a:cubicBezTo>
                  <a:cubicBezTo>
                    <a:pt x="2021417" y="1735667"/>
                    <a:pt x="2074333" y="1845733"/>
                    <a:pt x="2159000" y="1949450"/>
                  </a:cubicBezTo>
                  <a:lnTo>
                    <a:pt x="2260600" y="2743200"/>
                  </a:lnTo>
                  <a:lnTo>
                    <a:pt x="2343150" y="1936750"/>
                  </a:lnTo>
                  <a:lnTo>
                    <a:pt x="2768600" y="1492250"/>
                  </a:lnTo>
                  <a:cubicBezTo>
                    <a:pt x="2766483" y="1193800"/>
                    <a:pt x="2732617" y="920750"/>
                    <a:pt x="2686050" y="635000"/>
                  </a:cubicBezTo>
                  <a:cubicBezTo>
                    <a:pt x="2544233" y="444500"/>
                    <a:pt x="2491317" y="222250"/>
                    <a:pt x="1993900" y="158750"/>
                  </a:cubicBezTo>
                  <a:cubicBezTo>
                    <a:pt x="2027767" y="105833"/>
                    <a:pt x="2010833" y="84667"/>
                    <a:pt x="2095500" y="0"/>
                  </a:cubicBezTo>
                  <a:cubicBezTo>
                    <a:pt x="1439333" y="15875"/>
                    <a:pt x="1385358" y="257175"/>
                    <a:pt x="1295400" y="292100"/>
                  </a:cubicBezTo>
                  <a:close/>
                </a:path>
              </a:pathLst>
            </a:cu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耳"/>
            <p:cNvSpPr/>
            <p:nvPr/>
          </p:nvSpPr>
          <p:spPr>
            <a:xfrm>
              <a:off x="9911554" y="3315341"/>
              <a:ext cx="251267" cy="792938"/>
            </a:xfrm>
            <a:custGeom>
              <a:avLst/>
              <a:gdLst>
                <a:gd name="connsiteX0" fmla="*/ 25400 w 228600"/>
                <a:gd name="connsiteY0" fmla="*/ 19050 h 806450"/>
                <a:gd name="connsiteX1" fmla="*/ 95250 w 228600"/>
                <a:gd name="connsiteY1" fmla="*/ 0 h 806450"/>
                <a:gd name="connsiteX2" fmla="*/ 228600 w 228600"/>
                <a:gd name="connsiteY2" fmla="*/ 450850 h 806450"/>
                <a:gd name="connsiteX3" fmla="*/ 69850 w 228600"/>
                <a:gd name="connsiteY3" fmla="*/ 806450 h 806450"/>
                <a:gd name="connsiteX4" fmla="*/ 0 w 228600"/>
                <a:gd name="connsiteY4" fmla="*/ 768350 h 806450"/>
                <a:gd name="connsiteX5" fmla="*/ 25400 w 228600"/>
                <a:gd name="connsiteY5" fmla="*/ 19050 h 806450"/>
                <a:gd name="connsiteX0" fmla="*/ 25400 w 228600"/>
                <a:gd name="connsiteY0" fmla="*/ 19050 h 806450"/>
                <a:gd name="connsiteX1" fmla="*/ 95250 w 228600"/>
                <a:gd name="connsiteY1" fmla="*/ 0 h 806450"/>
                <a:gd name="connsiteX2" fmla="*/ 203200 w 228600"/>
                <a:gd name="connsiteY2" fmla="*/ 158750 h 806450"/>
                <a:gd name="connsiteX3" fmla="*/ 228600 w 228600"/>
                <a:gd name="connsiteY3" fmla="*/ 450850 h 806450"/>
                <a:gd name="connsiteX4" fmla="*/ 69850 w 228600"/>
                <a:gd name="connsiteY4" fmla="*/ 806450 h 806450"/>
                <a:gd name="connsiteX5" fmla="*/ 0 w 228600"/>
                <a:gd name="connsiteY5" fmla="*/ 768350 h 806450"/>
                <a:gd name="connsiteX6" fmla="*/ 25400 w 228600"/>
                <a:gd name="connsiteY6" fmla="*/ 19050 h 806450"/>
                <a:gd name="connsiteX0" fmla="*/ 25400 w 228600"/>
                <a:gd name="connsiteY0" fmla="*/ 19050 h 806450"/>
                <a:gd name="connsiteX1" fmla="*/ 95250 w 228600"/>
                <a:gd name="connsiteY1" fmla="*/ 0 h 806450"/>
                <a:gd name="connsiteX2" fmla="*/ 203200 w 228600"/>
                <a:gd name="connsiteY2" fmla="*/ 158750 h 806450"/>
                <a:gd name="connsiteX3" fmla="*/ 228600 w 228600"/>
                <a:gd name="connsiteY3" fmla="*/ 450850 h 806450"/>
                <a:gd name="connsiteX4" fmla="*/ 69850 w 228600"/>
                <a:gd name="connsiteY4" fmla="*/ 806450 h 806450"/>
                <a:gd name="connsiteX5" fmla="*/ 0 w 228600"/>
                <a:gd name="connsiteY5" fmla="*/ 768350 h 806450"/>
                <a:gd name="connsiteX6" fmla="*/ 25400 w 228600"/>
                <a:gd name="connsiteY6" fmla="*/ 19050 h 806450"/>
                <a:gd name="connsiteX0" fmla="*/ 25400 w 228600"/>
                <a:gd name="connsiteY0" fmla="*/ 19050 h 806450"/>
                <a:gd name="connsiteX1" fmla="*/ 95250 w 228600"/>
                <a:gd name="connsiteY1" fmla="*/ 0 h 806450"/>
                <a:gd name="connsiteX2" fmla="*/ 203200 w 228600"/>
                <a:gd name="connsiteY2" fmla="*/ 158750 h 806450"/>
                <a:gd name="connsiteX3" fmla="*/ 228600 w 228600"/>
                <a:gd name="connsiteY3" fmla="*/ 450850 h 806450"/>
                <a:gd name="connsiteX4" fmla="*/ 69850 w 228600"/>
                <a:gd name="connsiteY4" fmla="*/ 806450 h 806450"/>
                <a:gd name="connsiteX5" fmla="*/ 0 w 228600"/>
                <a:gd name="connsiteY5" fmla="*/ 768350 h 806450"/>
                <a:gd name="connsiteX6" fmla="*/ 25400 w 228600"/>
                <a:gd name="connsiteY6" fmla="*/ 19050 h 806450"/>
                <a:gd name="connsiteX0" fmla="*/ 57150 w 260350"/>
                <a:gd name="connsiteY0" fmla="*/ 19050 h 806450"/>
                <a:gd name="connsiteX1" fmla="*/ 127000 w 260350"/>
                <a:gd name="connsiteY1" fmla="*/ 0 h 806450"/>
                <a:gd name="connsiteX2" fmla="*/ 234950 w 260350"/>
                <a:gd name="connsiteY2" fmla="*/ 158750 h 806450"/>
                <a:gd name="connsiteX3" fmla="*/ 260350 w 260350"/>
                <a:gd name="connsiteY3" fmla="*/ 450850 h 806450"/>
                <a:gd name="connsiteX4" fmla="*/ 101600 w 260350"/>
                <a:gd name="connsiteY4" fmla="*/ 806450 h 806450"/>
                <a:gd name="connsiteX5" fmla="*/ 0 w 260350"/>
                <a:gd name="connsiteY5" fmla="*/ 711200 h 806450"/>
                <a:gd name="connsiteX6" fmla="*/ 57150 w 260350"/>
                <a:gd name="connsiteY6" fmla="*/ 19050 h 806450"/>
                <a:gd name="connsiteX0" fmla="*/ 57150 w 260350"/>
                <a:gd name="connsiteY0" fmla="*/ 19050 h 806450"/>
                <a:gd name="connsiteX1" fmla="*/ 127000 w 260350"/>
                <a:gd name="connsiteY1" fmla="*/ 0 h 806450"/>
                <a:gd name="connsiteX2" fmla="*/ 234950 w 260350"/>
                <a:gd name="connsiteY2" fmla="*/ 158750 h 806450"/>
                <a:gd name="connsiteX3" fmla="*/ 260350 w 260350"/>
                <a:gd name="connsiteY3" fmla="*/ 450850 h 806450"/>
                <a:gd name="connsiteX4" fmla="*/ 101600 w 260350"/>
                <a:gd name="connsiteY4" fmla="*/ 806450 h 806450"/>
                <a:gd name="connsiteX5" fmla="*/ 0 w 260350"/>
                <a:gd name="connsiteY5" fmla="*/ 711200 h 806450"/>
                <a:gd name="connsiteX6" fmla="*/ 57150 w 260350"/>
                <a:gd name="connsiteY6" fmla="*/ 19050 h 806450"/>
                <a:gd name="connsiteX0" fmla="*/ 57150 w 260350"/>
                <a:gd name="connsiteY0" fmla="*/ 19050 h 806450"/>
                <a:gd name="connsiteX1" fmla="*/ 127000 w 260350"/>
                <a:gd name="connsiteY1" fmla="*/ 0 h 806450"/>
                <a:gd name="connsiteX2" fmla="*/ 234950 w 260350"/>
                <a:gd name="connsiteY2" fmla="*/ 158750 h 806450"/>
                <a:gd name="connsiteX3" fmla="*/ 260350 w 260350"/>
                <a:gd name="connsiteY3" fmla="*/ 450850 h 806450"/>
                <a:gd name="connsiteX4" fmla="*/ 101600 w 260350"/>
                <a:gd name="connsiteY4" fmla="*/ 806450 h 806450"/>
                <a:gd name="connsiteX5" fmla="*/ 0 w 260350"/>
                <a:gd name="connsiteY5" fmla="*/ 711200 h 806450"/>
                <a:gd name="connsiteX6" fmla="*/ 57150 w 260350"/>
                <a:gd name="connsiteY6" fmla="*/ 19050 h 806450"/>
                <a:gd name="connsiteX0" fmla="*/ 57150 w 260350"/>
                <a:gd name="connsiteY0" fmla="*/ 19050 h 806450"/>
                <a:gd name="connsiteX1" fmla="*/ 127000 w 260350"/>
                <a:gd name="connsiteY1" fmla="*/ 0 h 806450"/>
                <a:gd name="connsiteX2" fmla="*/ 234950 w 260350"/>
                <a:gd name="connsiteY2" fmla="*/ 158750 h 806450"/>
                <a:gd name="connsiteX3" fmla="*/ 260350 w 260350"/>
                <a:gd name="connsiteY3" fmla="*/ 450850 h 806450"/>
                <a:gd name="connsiteX4" fmla="*/ 101600 w 260350"/>
                <a:gd name="connsiteY4" fmla="*/ 806450 h 806450"/>
                <a:gd name="connsiteX5" fmla="*/ 0 w 260350"/>
                <a:gd name="connsiteY5" fmla="*/ 711200 h 806450"/>
                <a:gd name="connsiteX6" fmla="*/ 57150 w 260350"/>
                <a:gd name="connsiteY6" fmla="*/ 19050 h 806450"/>
                <a:gd name="connsiteX0" fmla="*/ 57150 w 234950"/>
                <a:gd name="connsiteY0" fmla="*/ 19050 h 806450"/>
                <a:gd name="connsiteX1" fmla="*/ 127000 w 234950"/>
                <a:gd name="connsiteY1" fmla="*/ 0 h 806450"/>
                <a:gd name="connsiteX2" fmla="*/ 234950 w 234950"/>
                <a:gd name="connsiteY2" fmla="*/ 158750 h 806450"/>
                <a:gd name="connsiteX3" fmla="*/ 101600 w 234950"/>
                <a:gd name="connsiteY3" fmla="*/ 806450 h 806450"/>
                <a:gd name="connsiteX4" fmla="*/ 0 w 234950"/>
                <a:gd name="connsiteY4" fmla="*/ 711200 h 806450"/>
                <a:gd name="connsiteX5" fmla="*/ 57150 w 234950"/>
                <a:gd name="connsiteY5" fmla="*/ 19050 h 806450"/>
                <a:gd name="connsiteX0" fmla="*/ 57150 w 255102"/>
                <a:gd name="connsiteY0" fmla="*/ 19050 h 806450"/>
                <a:gd name="connsiteX1" fmla="*/ 127000 w 255102"/>
                <a:gd name="connsiteY1" fmla="*/ 0 h 806450"/>
                <a:gd name="connsiteX2" fmla="*/ 234950 w 255102"/>
                <a:gd name="connsiteY2" fmla="*/ 158750 h 806450"/>
                <a:gd name="connsiteX3" fmla="*/ 101600 w 255102"/>
                <a:gd name="connsiteY3" fmla="*/ 806450 h 806450"/>
                <a:gd name="connsiteX4" fmla="*/ 0 w 255102"/>
                <a:gd name="connsiteY4" fmla="*/ 711200 h 806450"/>
                <a:gd name="connsiteX5" fmla="*/ 57150 w 255102"/>
                <a:gd name="connsiteY5" fmla="*/ 19050 h 806450"/>
                <a:gd name="connsiteX0" fmla="*/ 57150 w 260841"/>
                <a:gd name="connsiteY0" fmla="*/ 19050 h 806450"/>
                <a:gd name="connsiteX1" fmla="*/ 127000 w 260841"/>
                <a:gd name="connsiteY1" fmla="*/ 0 h 806450"/>
                <a:gd name="connsiteX2" fmla="*/ 234950 w 260841"/>
                <a:gd name="connsiteY2" fmla="*/ 158750 h 806450"/>
                <a:gd name="connsiteX3" fmla="*/ 101600 w 260841"/>
                <a:gd name="connsiteY3" fmla="*/ 806450 h 806450"/>
                <a:gd name="connsiteX4" fmla="*/ 0 w 260841"/>
                <a:gd name="connsiteY4" fmla="*/ 711200 h 806450"/>
                <a:gd name="connsiteX5" fmla="*/ 57150 w 260841"/>
                <a:gd name="connsiteY5" fmla="*/ 19050 h 806450"/>
                <a:gd name="connsiteX0" fmla="*/ 57150 w 254683"/>
                <a:gd name="connsiteY0" fmla="*/ 19050 h 808538"/>
                <a:gd name="connsiteX1" fmla="*/ 127000 w 254683"/>
                <a:gd name="connsiteY1" fmla="*/ 0 h 808538"/>
                <a:gd name="connsiteX2" fmla="*/ 234950 w 254683"/>
                <a:gd name="connsiteY2" fmla="*/ 158750 h 808538"/>
                <a:gd name="connsiteX3" fmla="*/ 101600 w 254683"/>
                <a:gd name="connsiteY3" fmla="*/ 806450 h 808538"/>
                <a:gd name="connsiteX4" fmla="*/ 0 w 254683"/>
                <a:gd name="connsiteY4" fmla="*/ 711200 h 808538"/>
                <a:gd name="connsiteX5" fmla="*/ 57150 w 254683"/>
                <a:gd name="connsiteY5" fmla="*/ 19050 h 808538"/>
                <a:gd name="connsiteX0" fmla="*/ 57150 w 234950"/>
                <a:gd name="connsiteY0" fmla="*/ 19050 h 712058"/>
                <a:gd name="connsiteX1" fmla="*/ 127000 w 234950"/>
                <a:gd name="connsiteY1" fmla="*/ 0 h 712058"/>
                <a:gd name="connsiteX2" fmla="*/ 234950 w 234950"/>
                <a:gd name="connsiteY2" fmla="*/ 158750 h 712058"/>
                <a:gd name="connsiteX3" fmla="*/ 0 w 234950"/>
                <a:gd name="connsiteY3" fmla="*/ 711200 h 712058"/>
                <a:gd name="connsiteX4" fmla="*/ 57150 w 234950"/>
                <a:gd name="connsiteY4" fmla="*/ 19050 h 712058"/>
                <a:gd name="connsiteX0" fmla="*/ 57150 w 234996"/>
                <a:gd name="connsiteY0" fmla="*/ 19050 h 792938"/>
                <a:gd name="connsiteX1" fmla="*/ 127000 w 234996"/>
                <a:gd name="connsiteY1" fmla="*/ 0 h 792938"/>
                <a:gd name="connsiteX2" fmla="*/ 234950 w 234996"/>
                <a:gd name="connsiteY2" fmla="*/ 158750 h 792938"/>
                <a:gd name="connsiteX3" fmla="*/ 155821 w 234996"/>
                <a:gd name="connsiteY3" fmla="*/ 742950 h 792938"/>
                <a:gd name="connsiteX4" fmla="*/ 0 w 234996"/>
                <a:gd name="connsiteY4" fmla="*/ 711200 h 792938"/>
                <a:gd name="connsiteX5" fmla="*/ 57150 w 234996"/>
                <a:gd name="connsiteY5" fmla="*/ 19050 h 792938"/>
                <a:gd name="connsiteX0" fmla="*/ 57150 w 251267"/>
                <a:gd name="connsiteY0" fmla="*/ 19050 h 792938"/>
                <a:gd name="connsiteX1" fmla="*/ 127000 w 251267"/>
                <a:gd name="connsiteY1" fmla="*/ 0 h 792938"/>
                <a:gd name="connsiteX2" fmla="*/ 234950 w 251267"/>
                <a:gd name="connsiteY2" fmla="*/ 158750 h 792938"/>
                <a:gd name="connsiteX3" fmla="*/ 155821 w 251267"/>
                <a:gd name="connsiteY3" fmla="*/ 742950 h 792938"/>
                <a:gd name="connsiteX4" fmla="*/ 0 w 251267"/>
                <a:gd name="connsiteY4" fmla="*/ 711200 h 792938"/>
                <a:gd name="connsiteX5" fmla="*/ 57150 w 251267"/>
                <a:gd name="connsiteY5" fmla="*/ 19050 h 792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1267" h="792938">
                  <a:moveTo>
                    <a:pt x="57150" y="19050"/>
                  </a:moveTo>
                  <a:lnTo>
                    <a:pt x="127000" y="0"/>
                  </a:lnTo>
                  <a:cubicBezTo>
                    <a:pt x="224367" y="59267"/>
                    <a:pt x="213783" y="86783"/>
                    <a:pt x="234950" y="158750"/>
                  </a:cubicBezTo>
                  <a:cubicBezTo>
                    <a:pt x="236578" y="236008"/>
                    <a:pt x="302929" y="434975"/>
                    <a:pt x="155821" y="742950"/>
                  </a:cubicBezTo>
                  <a:cubicBezTo>
                    <a:pt x="116663" y="835025"/>
                    <a:pt x="13270" y="785283"/>
                    <a:pt x="0" y="711200"/>
                  </a:cubicBezTo>
                  <a:lnTo>
                    <a:pt x="57150" y="19050"/>
                  </a:lnTo>
                  <a:close/>
                </a:path>
              </a:pathLst>
            </a:custGeom>
            <a:solidFill>
              <a:srgbClr val="FBEAC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サングラス"/>
            <p:cNvGrpSpPr/>
            <p:nvPr/>
          </p:nvGrpSpPr>
          <p:grpSpPr>
            <a:xfrm>
              <a:off x="8140321" y="3282779"/>
              <a:ext cx="2090855" cy="632972"/>
              <a:chOff x="1952367" y="1669061"/>
              <a:chExt cx="2090855" cy="632972"/>
            </a:xfrm>
          </p:grpSpPr>
          <p:sp>
            <p:nvSpPr>
              <p:cNvPr id="41" name="片側の 2 つの角を切り取った四角形 9"/>
              <p:cNvSpPr/>
              <p:nvPr/>
            </p:nvSpPr>
            <p:spPr>
              <a:xfrm rot="10800000">
                <a:off x="1952367" y="1755142"/>
                <a:ext cx="644116" cy="546891"/>
              </a:xfrm>
              <a:custGeom>
                <a:avLst/>
                <a:gdLst>
                  <a:gd name="connsiteX0" fmla="*/ 91018 w 674051"/>
                  <a:gd name="connsiteY0" fmla="*/ 0 h 546100"/>
                  <a:gd name="connsiteX1" fmla="*/ 583033 w 674051"/>
                  <a:gd name="connsiteY1" fmla="*/ 0 h 546100"/>
                  <a:gd name="connsiteX2" fmla="*/ 674051 w 674051"/>
                  <a:gd name="connsiteY2" fmla="*/ 91018 h 546100"/>
                  <a:gd name="connsiteX3" fmla="*/ 674051 w 674051"/>
                  <a:gd name="connsiteY3" fmla="*/ 546100 h 546100"/>
                  <a:gd name="connsiteX4" fmla="*/ 674051 w 674051"/>
                  <a:gd name="connsiteY4" fmla="*/ 546100 h 546100"/>
                  <a:gd name="connsiteX5" fmla="*/ 0 w 674051"/>
                  <a:gd name="connsiteY5" fmla="*/ 546100 h 546100"/>
                  <a:gd name="connsiteX6" fmla="*/ 0 w 674051"/>
                  <a:gd name="connsiteY6" fmla="*/ 546100 h 546100"/>
                  <a:gd name="connsiteX7" fmla="*/ 0 w 674051"/>
                  <a:gd name="connsiteY7" fmla="*/ 91018 h 546100"/>
                  <a:gd name="connsiteX8" fmla="*/ 91018 w 674051"/>
                  <a:gd name="connsiteY8" fmla="*/ 0 h 546100"/>
                  <a:gd name="connsiteX0" fmla="*/ 91018 w 680793"/>
                  <a:gd name="connsiteY0" fmla="*/ 0 h 546100"/>
                  <a:gd name="connsiteX1" fmla="*/ 583033 w 680793"/>
                  <a:gd name="connsiteY1" fmla="*/ 0 h 546100"/>
                  <a:gd name="connsiteX2" fmla="*/ 674051 w 680793"/>
                  <a:gd name="connsiteY2" fmla="*/ 91018 h 546100"/>
                  <a:gd name="connsiteX3" fmla="*/ 674051 w 680793"/>
                  <a:gd name="connsiteY3" fmla="*/ 546100 h 546100"/>
                  <a:gd name="connsiteX4" fmla="*/ 674051 w 680793"/>
                  <a:gd name="connsiteY4" fmla="*/ 546100 h 546100"/>
                  <a:gd name="connsiteX5" fmla="*/ 0 w 680793"/>
                  <a:gd name="connsiteY5" fmla="*/ 546100 h 546100"/>
                  <a:gd name="connsiteX6" fmla="*/ 0 w 680793"/>
                  <a:gd name="connsiteY6" fmla="*/ 546100 h 546100"/>
                  <a:gd name="connsiteX7" fmla="*/ 0 w 680793"/>
                  <a:gd name="connsiteY7" fmla="*/ 91018 h 546100"/>
                  <a:gd name="connsiteX8" fmla="*/ 91018 w 680793"/>
                  <a:gd name="connsiteY8" fmla="*/ 0 h 546100"/>
                  <a:gd name="connsiteX0" fmla="*/ 91018 w 680793"/>
                  <a:gd name="connsiteY0" fmla="*/ 11377 h 557477"/>
                  <a:gd name="connsiteX1" fmla="*/ 583033 w 680793"/>
                  <a:gd name="connsiteY1" fmla="*/ 11377 h 557477"/>
                  <a:gd name="connsiteX2" fmla="*/ 674051 w 680793"/>
                  <a:gd name="connsiteY2" fmla="*/ 102395 h 557477"/>
                  <a:gd name="connsiteX3" fmla="*/ 674051 w 680793"/>
                  <a:gd name="connsiteY3" fmla="*/ 557477 h 557477"/>
                  <a:gd name="connsiteX4" fmla="*/ 674051 w 680793"/>
                  <a:gd name="connsiteY4" fmla="*/ 557477 h 557477"/>
                  <a:gd name="connsiteX5" fmla="*/ 0 w 680793"/>
                  <a:gd name="connsiteY5" fmla="*/ 557477 h 557477"/>
                  <a:gd name="connsiteX6" fmla="*/ 0 w 680793"/>
                  <a:gd name="connsiteY6" fmla="*/ 557477 h 557477"/>
                  <a:gd name="connsiteX7" fmla="*/ 0 w 680793"/>
                  <a:gd name="connsiteY7" fmla="*/ 102395 h 557477"/>
                  <a:gd name="connsiteX8" fmla="*/ 91018 w 680793"/>
                  <a:gd name="connsiteY8" fmla="*/ 11377 h 557477"/>
                  <a:gd name="connsiteX0" fmla="*/ 91018 w 680793"/>
                  <a:gd name="connsiteY0" fmla="*/ 17546 h 563646"/>
                  <a:gd name="connsiteX1" fmla="*/ 583033 w 680793"/>
                  <a:gd name="connsiteY1" fmla="*/ 17546 h 563646"/>
                  <a:gd name="connsiteX2" fmla="*/ 674051 w 680793"/>
                  <a:gd name="connsiteY2" fmla="*/ 108564 h 563646"/>
                  <a:gd name="connsiteX3" fmla="*/ 674051 w 680793"/>
                  <a:gd name="connsiteY3" fmla="*/ 563646 h 563646"/>
                  <a:gd name="connsiteX4" fmla="*/ 674051 w 680793"/>
                  <a:gd name="connsiteY4" fmla="*/ 563646 h 563646"/>
                  <a:gd name="connsiteX5" fmla="*/ 0 w 680793"/>
                  <a:gd name="connsiteY5" fmla="*/ 563646 h 563646"/>
                  <a:gd name="connsiteX6" fmla="*/ 0 w 680793"/>
                  <a:gd name="connsiteY6" fmla="*/ 563646 h 563646"/>
                  <a:gd name="connsiteX7" fmla="*/ 0 w 680793"/>
                  <a:gd name="connsiteY7" fmla="*/ 108564 h 563646"/>
                  <a:gd name="connsiteX8" fmla="*/ 91018 w 680793"/>
                  <a:gd name="connsiteY8" fmla="*/ 17546 h 563646"/>
                  <a:gd name="connsiteX0" fmla="*/ 91018 w 680793"/>
                  <a:gd name="connsiteY0" fmla="*/ 18624 h 564724"/>
                  <a:gd name="connsiteX1" fmla="*/ 583033 w 680793"/>
                  <a:gd name="connsiteY1" fmla="*/ 18624 h 564724"/>
                  <a:gd name="connsiteX2" fmla="*/ 674051 w 680793"/>
                  <a:gd name="connsiteY2" fmla="*/ 216322 h 564724"/>
                  <a:gd name="connsiteX3" fmla="*/ 674051 w 680793"/>
                  <a:gd name="connsiteY3" fmla="*/ 564724 h 564724"/>
                  <a:gd name="connsiteX4" fmla="*/ 674051 w 680793"/>
                  <a:gd name="connsiteY4" fmla="*/ 564724 h 564724"/>
                  <a:gd name="connsiteX5" fmla="*/ 0 w 680793"/>
                  <a:gd name="connsiteY5" fmla="*/ 564724 h 564724"/>
                  <a:gd name="connsiteX6" fmla="*/ 0 w 680793"/>
                  <a:gd name="connsiteY6" fmla="*/ 564724 h 564724"/>
                  <a:gd name="connsiteX7" fmla="*/ 0 w 680793"/>
                  <a:gd name="connsiteY7" fmla="*/ 109642 h 564724"/>
                  <a:gd name="connsiteX8" fmla="*/ 91018 w 680793"/>
                  <a:gd name="connsiteY8" fmla="*/ 18624 h 564724"/>
                  <a:gd name="connsiteX0" fmla="*/ 97760 w 687535"/>
                  <a:gd name="connsiteY0" fmla="*/ 18624 h 564724"/>
                  <a:gd name="connsiteX1" fmla="*/ 589775 w 687535"/>
                  <a:gd name="connsiteY1" fmla="*/ 18624 h 564724"/>
                  <a:gd name="connsiteX2" fmla="*/ 680793 w 687535"/>
                  <a:gd name="connsiteY2" fmla="*/ 216322 h 564724"/>
                  <a:gd name="connsiteX3" fmla="*/ 680793 w 687535"/>
                  <a:gd name="connsiteY3" fmla="*/ 564724 h 564724"/>
                  <a:gd name="connsiteX4" fmla="*/ 680793 w 687535"/>
                  <a:gd name="connsiteY4" fmla="*/ 564724 h 564724"/>
                  <a:gd name="connsiteX5" fmla="*/ 6742 w 687535"/>
                  <a:gd name="connsiteY5" fmla="*/ 564724 h 564724"/>
                  <a:gd name="connsiteX6" fmla="*/ 6742 w 687535"/>
                  <a:gd name="connsiteY6" fmla="*/ 564724 h 564724"/>
                  <a:gd name="connsiteX7" fmla="*/ 6742 w 687535"/>
                  <a:gd name="connsiteY7" fmla="*/ 109642 h 564724"/>
                  <a:gd name="connsiteX8" fmla="*/ 97760 w 687535"/>
                  <a:gd name="connsiteY8" fmla="*/ 18624 h 564724"/>
                  <a:gd name="connsiteX0" fmla="*/ 103847 w 693622"/>
                  <a:gd name="connsiteY0" fmla="*/ 18624 h 564724"/>
                  <a:gd name="connsiteX1" fmla="*/ 595862 w 693622"/>
                  <a:gd name="connsiteY1" fmla="*/ 18624 h 564724"/>
                  <a:gd name="connsiteX2" fmla="*/ 686880 w 693622"/>
                  <a:gd name="connsiteY2" fmla="*/ 216322 h 564724"/>
                  <a:gd name="connsiteX3" fmla="*/ 686880 w 693622"/>
                  <a:gd name="connsiteY3" fmla="*/ 564724 h 564724"/>
                  <a:gd name="connsiteX4" fmla="*/ 686880 w 693622"/>
                  <a:gd name="connsiteY4" fmla="*/ 564724 h 564724"/>
                  <a:gd name="connsiteX5" fmla="*/ 12829 w 693622"/>
                  <a:gd name="connsiteY5" fmla="*/ 564724 h 564724"/>
                  <a:gd name="connsiteX6" fmla="*/ 12829 w 693622"/>
                  <a:gd name="connsiteY6" fmla="*/ 564724 h 564724"/>
                  <a:gd name="connsiteX7" fmla="*/ 5209 w 693622"/>
                  <a:gd name="connsiteY7" fmla="*/ 216322 h 564724"/>
                  <a:gd name="connsiteX8" fmla="*/ 103847 w 693622"/>
                  <a:gd name="connsiteY8" fmla="*/ 18624 h 564724"/>
                  <a:gd name="connsiteX0" fmla="*/ 103847 w 693622"/>
                  <a:gd name="connsiteY0" fmla="*/ 14738 h 568458"/>
                  <a:gd name="connsiteX1" fmla="*/ 595862 w 693622"/>
                  <a:gd name="connsiteY1" fmla="*/ 22358 h 568458"/>
                  <a:gd name="connsiteX2" fmla="*/ 686880 w 693622"/>
                  <a:gd name="connsiteY2" fmla="*/ 220056 h 568458"/>
                  <a:gd name="connsiteX3" fmla="*/ 686880 w 693622"/>
                  <a:gd name="connsiteY3" fmla="*/ 568458 h 568458"/>
                  <a:gd name="connsiteX4" fmla="*/ 686880 w 693622"/>
                  <a:gd name="connsiteY4" fmla="*/ 568458 h 568458"/>
                  <a:gd name="connsiteX5" fmla="*/ 12829 w 693622"/>
                  <a:gd name="connsiteY5" fmla="*/ 568458 h 568458"/>
                  <a:gd name="connsiteX6" fmla="*/ 12829 w 693622"/>
                  <a:gd name="connsiteY6" fmla="*/ 568458 h 568458"/>
                  <a:gd name="connsiteX7" fmla="*/ 5209 w 693622"/>
                  <a:gd name="connsiteY7" fmla="*/ 220056 h 568458"/>
                  <a:gd name="connsiteX8" fmla="*/ 103847 w 693622"/>
                  <a:gd name="connsiteY8" fmla="*/ 14738 h 568458"/>
                  <a:gd name="connsiteX0" fmla="*/ 103847 w 693622"/>
                  <a:gd name="connsiteY0" fmla="*/ 14738 h 568458"/>
                  <a:gd name="connsiteX1" fmla="*/ 595862 w 693622"/>
                  <a:gd name="connsiteY1" fmla="*/ 22358 h 568458"/>
                  <a:gd name="connsiteX2" fmla="*/ 686880 w 693622"/>
                  <a:gd name="connsiteY2" fmla="*/ 220056 h 568458"/>
                  <a:gd name="connsiteX3" fmla="*/ 686880 w 693622"/>
                  <a:gd name="connsiteY3" fmla="*/ 568458 h 568458"/>
                  <a:gd name="connsiteX4" fmla="*/ 686880 w 693622"/>
                  <a:gd name="connsiteY4" fmla="*/ 568458 h 568458"/>
                  <a:gd name="connsiteX5" fmla="*/ 12829 w 693622"/>
                  <a:gd name="connsiteY5" fmla="*/ 568458 h 568458"/>
                  <a:gd name="connsiteX6" fmla="*/ 12829 w 693622"/>
                  <a:gd name="connsiteY6" fmla="*/ 568458 h 568458"/>
                  <a:gd name="connsiteX7" fmla="*/ 5209 w 693622"/>
                  <a:gd name="connsiteY7" fmla="*/ 220056 h 568458"/>
                  <a:gd name="connsiteX8" fmla="*/ 103847 w 693622"/>
                  <a:gd name="connsiteY8" fmla="*/ 14738 h 568458"/>
                  <a:gd name="connsiteX0" fmla="*/ 99997 w 689772"/>
                  <a:gd name="connsiteY0" fmla="*/ 14738 h 568458"/>
                  <a:gd name="connsiteX1" fmla="*/ 592012 w 689772"/>
                  <a:gd name="connsiteY1" fmla="*/ 22358 h 568458"/>
                  <a:gd name="connsiteX2" fmla="*/ 683030 w 689772"/>
                  <a:gd name="connsiteY2" fmla="*/ 220056 h 568458"/>
                  <a:gd name="connsiteX3" fmla="*/ 683030 w 689772"/>
                  <a:gd name="connsiteY3" fmla="*/ 568458 h 568458"/>
                  <a:gd name="connsiteX4" fmla="*/ 683030 w 689772"/>
                  <a:gd name="connsiteY4" fmla="*/ 568458 h 568458"/>
                  <a:gd name="connsiteX5" fmla="*/ 8979 w 689772"/>
                  <a:gd name="connsiteY5" fmla="*/ 568458 h 568458"/>
                  <a:gd name="connsiteX6" fmla="*/ 39936 w 689772"/>
                  <a:gd name="connsiteY6" fmla="*/ 520833 h 568458"/>
                  <a:gd name="connsiteX7" fmla="*/ 1359 w 689772"/>
                  <a:gd name="connsiteY7" fmla="*/ 220056 h 568458"/>
                  <a:gd name="connsiteX8" fmla="*/ 99997 w 689772"/>
                  <a:gd name="connsiteY8" fmla="*/ 14738 h 568458"/>
                  <a:gd name="connsiteX0" fmla="*/ 99997 w 689772"/>
                  <a:gd name="connsiteY0" fmla="*/ 14738 h 568458"/>
                  <a:gd name="connsiteX1" fmla="*/ 592012 w 689772"/>
                  <a:gd name="connsiteY1" fmla="*/ 22358 h 568458"/>
                  <a:gd name="connsiteX2" fmla="*/ 683030 w 689772"/>
                  <a:gd name="connsiteY2" fmla="*/ 220056 h 568458"/>
                  <a:gd name="connsiteX3" fmla="*/ 683030 w 689772"/>
                  <a:gd name="connsiteY3" fmla="*/ 568458 h 568458"/>
                  <a:gd name="connsiteX4" fmla="*/ 683030 w 689772"/>
                  <a:gd name="connsiteY4" fmla="*/ 568458 h 568458"/>
                  <a:gd name="connsiteX5" fmla="*/ 213766 w 689772"/>
                  <a:gd name="connsiteY5" fmla="*/ 554171 h 568458"/>
                  <a:gd name="connsiteX6" fmla="*/ 39936 w 689772"/>
                  <a:gd name="connsiteY6" fmla="*/ 520833 h 568458"/>
                  <a:gd name="connsiteX7" fmla="*/ 1359 w 689772"/>
                  <a:gd name="connsiteY7" fmla="*/ 220056 h 568458"/>
                  <a:gd name="connsiteX8" fmla="*/ 99997 w 689772"/>
                  <a:gd name="connsiteY8" fmla="*/ 14738 h 568458"/>
                  <a:gd name="connsiteX0" fmla="*/ 99494 w 689269"/>
                  <a:gd name="connsiteY0" fmla="*/ 14738 h 568458"/>
                  <a:gd name="connsiteX1" fmla="*/ 591509 w 689269"/>
                  <a:gd name="connsiteY1" fmla="*/ 22358 h 568458"/>
                  <a:gd name="connsiteX2" fmla="*/ 682527 w 689269"/>
                  <a:gd name="connsiteY2" fmla="*/ 220056 h 568458"/>
                  <a:gd name="connsiteX3" fmla="*/ 682527 w 689269"/>
                  <a:gd name="connsiteY3" fmla="*/ 568458 h 568458"/>
                  <a:gd name="connsiteX4" fmla="*/ 682527 w 689269"/>
                  <a:gd name="connsiteY4" fmla="*/ 568458 h 568458"/>
                  <a:gd name="connsiteX5" fmla="*/ 213263 w 689269"/>
                  <a:gd name="connsiteY5" fmla="*/ 554171 h 568458"/>
                  <a:gd name="connsiteX6" fmla="*/ 48958 w 689269"/>
                  <a:gd name="connsiteY6" fmla="*/ 511308 h 568458"/>
                  <a:gd name="connsiteX7" fmla="*/ 856 w 689269"/>
                  <a:gd name="connsiteY7" fmla="*/ 220056 h 568458"/>
                  <a:gd name="connsiteX8" fmla="*/ 99494 w 689269"/>
                  <a:gd name="connsiteY8" fmla="*/ 14738 h 568458"/>
                  <a:gd name="connsiteX0" fmla="*/ 53583 w 643358"/>
                  <a:gd name="connsiteY0" fmla="*/ 14738 h 568458"/>
                  <a:gd name="connsiteX1" fmla="*/ 545598 w 643358"/>
                  <a:gd name="connsiteY1" fmla="*/ 22358 h 568458"/>
                  <a:gd name="connsiteX2" fmla="*/ 636616 w 643358"/>
                  <a:gd name="connsiteY2" fmla="*/ 220056 h 568458"/>
                  <a:gd name="connsiteX3" fmla="*/ 636616 w 643358"/>
                  <a:gd name="connsiteY3" fmla="*/ 568458 h 568458"/>
                  <a:gd name="connsiteX4" fmla="*/ 636616 w 643358"/>
                  <a:gd name="connsiteY4" fmla="*/ 568458 h 568458"/>
                  <a:gd name="connsiteX5" fmla="*/ 167352 w 643358"/>
                  <a:gd name="connsiteY5" fmla="*/ 554171 h 568458"/>
                  <a:gd name="connsiteX6" fmla="*/ 3047 w 643358"/>
                  <a:gd name="connsiteY6" fmla="*/ 511308 h 568458"/>
                  <a:gd name="connsiteX7" fmla="*/ 7333 w 643358"/>
                  <a:gd name="connsiteY7" fmla="*/ 243868 h 568458"/>
                  <a:gd name="connsiteX8" fmla="*/ 53583 w 643358"/>
                  <a:gd name="connsiteY8" fmla="*/ 14738 h 568458"/>
                  <a:gd name="connsiteX0" fmla="*/ 41330 w 677355"/>
                  <a:gd name="connsiteY0" fmla="*/ 221614 h 546204"/>
                  <a:gd name="connsiteX1" fmla="*/ 579595 w 677355"/>
                  <a:gd name="connsiteY1" fmla="*/ 104 h 546204"/>
                  <a:gd name="connsiteX2" fmla="*/ 670613 w 677355"/>
                  <a:gd name="connsiteY2" fmla="*/ 197802 h 546204"/>
                  <a:gd name="connsiteX3" fmla="*/ 670613 w 677355"/>
                  <a:gd name="connsiteY3" fmla="*/ 546204 h 546204"/>
                  <a:gd name="connsiteX4" fmla="*/ 670613 w 677355"/>
                  <a:gd name="connsiteY4" fmla="*/ 546204 h 546204"/>
                  <a:gd name="connsiteX5" fmla="*/ 201349 w 677355"/>
                  <a:gd name="connsiteY5" fmla="*/ 531917 h 546204"/>
                  <a:gd name="connsiteX6" fmla="*/ 37044 w 677355"/>
                  <a:gd name="connsiteY6" fmla="*/ 489054 h 546204"/>
                  <a:gd name="connsiteX7" fmla="*/ 41330 w 677355"/>
                  <a:gd name="connsiteY7" fmla="*/ 221614 h 546204"/>
                  <a:gd name="connsiteX0" fmla="*/ 55135 w 653060"/>
                  <a:gd name="connsiteY0" fmla="*/ 67975 h 561634"/>
                  <a:gd name="connsiteX1" fmla="*/ 555300 w 653060"/>
                  <a:gd name="connsiteY1" fmla="*/ 15534 h 561634"/>
                  <a:gd name="connsiteX2" fmla="*/ 646318 w 653060"/>
                  <a:gd name="connsiteY2" fmla="*/ 213232 h 561634"/>
                  <a:gd name="connsiteX3" fmla="*/ 646318 w 653060"/>
                  <a:gd name="connsiteY3" fmla="*/ 561634 h 561634"/>
                  <a:gd name="connsiteX4" fmla="*/ 646318 w 653060"/>
                  <a:gd name="connsiteY4" fmla="*/ 561634 h 561634"/>
                  <a:gd name="connsiteX5" fmla="*/ 177054 w 653060"/>
                  <a:gd name="connsiteY5" fmla="*/ 547347 h 561634"/>
                  <a:gd name="connsiteX6" fmla="*/ 12749 w 653060"/>
                  <a:gd name="connsiteY6" fmla="*/ 504484 h 561634"/>
                  <a:gd name="connsiteX7" fmla="*/ 55135 w 653060"/>
                  <a:gd name="connsiteY7" fmla="*/ 67975 h 561634"/>
                  <a:gd name="connsiteX0" fmla="*/ 55135 w 653060"/>
                  <a:gd name="connsiteY0" fmla="*/ 11810 h 505469"/>
                  <a:gd name="connsiteX1" fmla="*/ 646318 w 653060"/>
                  <a:gd name="connsiteY1" fmla="*/ 157067 h 505469"/>
                  <a:gd name="connsiteX2" fmla="*/ 646318 w 653060"/>
                  <a:gd name="connsiteY2" fmla="*/ 505469 h 505469"/>
                  <a:gd name="connsiteX3" fmla="*/ 646318 w 653060"/>
                  <a:gd name="connsiteY3" fmla="*/ 505469 h 505469"/>
                  <a:gd name="connsiteX4" fmla="*/ 177054 w 653060"/>
                  <a:gd name="connsiteY4" fmla="*/ 491182 h 505469"/>
                  <a:gd name="connsiteX5" fmla="*/ 12749 w 653060"/>
                  <a:gd name="connsiteY5" fmla="*/ 448319 h 505469"/>
                  <a:gd name="connsiteX6" fmla="*/ 55135 w 653060"/>
                  <a:gd name="connsiteY6" fmla="*/ 11810 h 505469"/>
                  <a:gd name="connsiteX0" fmla="*/ 60189 w 651381"/>
                  <a:gd name="connsiteY0" fmla="*/ 36040 h 529699"/>
                  <a:gd name="connsiteX1" fmla="*/ 637084 w 651381"/>
                  <a:gd name="connsiteY1" fmla="*/ 81284 h 529699"/>
                  <a:gd name="connsiteX2" fmla="*/ 651372 w 651381"/>
                  <a:gd name="connsiteY2" fmla="*/ 529699 h 529699"/>
                  <a:gd name="connsiteX3" fmla="*/ 651372 w 651381"/>
                  <a:gd name="connsiteY3" fmla="*/ 529699 h 529699"/>
                  <a:gd name="connsiteX4" fmla="*/ 182108 w 651381"/>
                  <a:gd name="connsiteY4" fmla="*/ 515412 h 529699"/>
                  <a:gd name="connsiteX5" fmla="*/ 17803 w 651381"/>
                  <a:gd name="connsiteY5" fmla="*/ 472549 h 529699"/>
                  <a:gd name="connsiteX6" fmla="*/ 60189 w 651381"/>
                  <a:gd name="connsiteY6" fmla="*/ 36040 h 529699"/>
                  <a:gd name="connsiteX0" fmla="*/ 60189 w 664115"/>
                  <a:gd name="connsiteY0" fmla="*/ 45253 h 538912"/>
                  <a:gd name="connsiteX1" fmla="*/ 637084 w 664115"/>
                  <a:gd name="connsiteY1" fmla="*/ 90497 h 538912"/>
                  <a:gd name="connsiteX2" fmla="*/ 651372 w 664115"/>
                  <a:gd name="connsiteY2" fmla="*/ 538912 h 538912"/>
                  <a:gd name="connsiteX3" fmla="*/ 651372 w 664115"/>
                  <a:gd name="connsiteY3" fmla="*/ 538912 h 538912"/>
                  <a:gd name="connsiteX4" fmla="*/ 182108 w 664115"/>
                  <a:gd name="connsiteY4" fmla="*/ 524625 h 538912"/>
                  <a:gd name="connsiteX5" fmla="*/ 17803 w 664115"/>
                  <a:gd name="connsiteY5" fmla="*/ 481762 h 538912"/>
                  <a:gd name="connsiteX6" fmla="*/ 60189 w 664115"/>
                  <a:gd name="connsiteY6" fmla="*/ 45253 h 538912"/>
                  <a:gd name="connsiteX0" fmla="*/ 67520 w 671446"/>
                  <a:gd name="connsiteY0" fmla="*/ 36041 h 529700"/>
                  <a:gd name="connsiteX1" fmla="*/ 644415 w 671446"/>
                  <a:gd name="connsiteY1" fmla="*/ 81285 h 529700"/>
                  <a:gd name="connsiteX2" fmla="*/ 658703 w 671446"/>
                  <a:gd name="connsiteY2" fmla="*/ 529700 h 529700"/>
                  <a:gd name="connsiteX3" fmla="*/ 658703 w 671446"/>
                  <a:gd name="connsiteY3" fmla="*/ 529700 h 529700"/>
                  <a:gd name="connsiteX4" fmla="*/ 189439 w 671446"/>
                  <a:gd name="connsiteY4" fmla="*/ 515413 h 529700"/>
                  <a:gd name="connsiteX5" fmla="*/ 25134 w 671446"/>
                  <a:gd name="connsiteY5" fmla="*/ 472550 h 529700"/>
                  <a:gd name="connsiteX6" fmla="*/ 67520 w 671446"/>
                  <a:gd name="connsiteY6" fmla="*/ 36041 h 529700"/>
                  <a:gd name="connsiteX0" fmla="*/ 52784 w 656710"/>
                  <a:gd name="connsiteY0" fmla="*/ 30833 h 524492"/>
                  <a:gd name="connsiteX1" fmla="*/ 629679 w 656710"/>
                  <a:gd name="connsiteY1" fmla="*/ 76077 h 524492"/>
                  <a:gd name="connsiteX2" fmla="*/ 643967 w 656710"/>
                  <a:gd name="connsiteY2" fmla="*/ 524492 h 524492"/>
                  <a:gd name="connsiteX3" fmla="*/ 643967 w 656710"/>
                  <a:gd name="connsiteY3" fmla="*/ 524492 h 524492"/>
                  <a:gd name="connsiteX4" fmla="*/ 174703 w 656710"/>
                  <a:gd name="connsiteY4" fmla="*/ 510205 h 524492"/>
                  <a:gd name="connsiteX5" fmla="*/ 10398 w 656710"/>
                  <a:gd name="connsiteY5" fmla="*/ 467342 h 524492"/>
                  <a:gd name="connsiteX6" fmla="*/ 52784 w 656710"/>
                  <a:gd name="connsiteY6" fmla="*/ 30833 h 524492"/>
                  <a:gd name="connsiteX0" fmla="*/ 52784 w 656710"/>
                  <a:gd name="connsiteY0" fmla="*/ 40364 h 534023"/>
                  <a:gd name="connsiteX1" fmla="*/ 629679 w 656710"/>
                  <a:gd name="connsiteY1" fmla="*/ 85608 h 534023"/>
                  <a:gd name="connsiteX2" fmla="*/ 643967 w 656710"/>
                  <a:gd name="connsiteY2" fmla="*/ 534023 h 534023"/>
                  <a:gd name="connsiteX3" fmla="*/ 643967 w 656710"/>
                  <a:gd name="connsiteY3" fmla="*/ 534023 h 534023"/>
                  <a:gd name="connsiteX4" fmla="*/ 174703 w 656710"/>
                  <a:gd name="connsiteY4" fmla="*/ 519736 h 534023"/>
                  <a:gd name="connsiteX5" fmla="*/ 10398 w 656710"/>
                  <a:gd name="connsiteY5" fmla="*/ 476873 h 534023"/>
                  <a:gd name="connsiteX6" fmla="*/ 52784 w 656710"/>
                  <a:gd name="connsiteY6" fmla="*/ 40364 h 534023"/>
                  <a:gd name="connsiteX0" fmla="*/ 66056 w 658673"/>
                  <a:gd name="connsiteY0" fmla="*/ 45253 h 538912"/>
                  <a:gd name="connsiteX1" fmla="*/ 619139 w 658673"/>
                  <a:gd name="connsiteY1" fmla="*/ 90497 h 538912"/>
                  <a:gd name="connsiteX2" fmla="*/ 657239 w 658673"/>
                  <a:gd name="connsiteY2" fmla="*/ 538912 h 538912"/>
                  <a:gd name="connsiteX3" fmla="*/ 657239 w 658673"/>
                  <a:gd name="connsiteY3" fmla="*/ 538912 h 538912"/>
                  <a:gd name="connsiteX4" fmla="*/ 187975 w 658673"/>
                  <a:gd name="connsiteY4" fmla="*/ 524625 h 538912"/>
                  <a:gd name="connsiteX5" fmla="*/ 23670 w 658673"/>
                  <a:gd name="connsiteY5" fmla="*/ 481762 h 538912"/>
                  <a:gd name="connsiteX6" fmla="*/ 66056 w 658673"/>
                  <a:gd name="connsiteY6" fmla="*/ 45253 h 538912"/>
                  <a:gd name="connsiteX0" fmla="*/ 56598 w 649215"/>
                  <a:gd name="connsiteY0" fmla="*/ 50221 h 543880"/>
                  <a:gd name="connsiteX1" fmla="*/ 609681 w 649215"/>
                  <a:gd name="connsiteY1" fmla="*/ 95465 h 543880"/>
                  <a:gd name="connsiteX2" fmla="*/ 647781 w 649215"/>
                  <a:gd name="connsiteY2" fmla="*/ 543880 h 543880"/>
                  <a:gd name="connsiteX3" fmla="*/ 647781 w 649215"/>
                  <a:gd name="connsiteY3" fmla="*/ 543880 h 543880"/>
                  <a:gd name="connsiteX4" fmla="*/ 178517 w 649215"/>
                  <a:gd name="connsiteY4" fmla="*/ 529593 h 543880"/>
                  <a:gd name="connsiteX5" fmla="*/ 14212 w 649215"/>
                  <a:gd name="connsiteY5" fmla="*/ 486730 h 543880"/>
                  <a:gd name="connsiteX6" fmla="*/ 56598 w 649215"/>
                  <a:gd name="connsiteY6" fmla="*/ 50221 h 543880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173418 w 644116"/>
                  <a:gd name="connsiteY4" fmla="*/ 532604 h 546891"/>
                  <a:gd name="connsiteX5" fmla="*/ 9113 w 644116"/>
                  <a:gd name="connsiteY5" fmla="*/ 489741 h 546891"/>
                  <a:gd name="connsiteX6" fmla="*/ 51499 w 644116"/>
                  <a:gd name="connsiteY6" fmla="*/ 53232 h 546891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9113 w 644116"/>
                  <a:gd name="connsiteY4" fmla="*/ 489741 h 546891"/>
                  <a:gd name="connsiteX5" fmla="*/ 51499 w 644116"/>
                  <a:gd name="connsiteY5" fmla="*/ 53232 h 546891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210470 w 644116"/>
                  <a:gd name="connsiteY4" fmla="*/ 535145 h 546891"/>
                  <a:gd name="connsiteX5" fmla="*/ 9113 w 644116"/>
                  <a:gd name="connsiteY5" fmla="*/ 489741 h 546891"/>
                  <a:gd name="connsiteX6" fmla="*/ 51499 w 644116"/>
                  <a:gd name="connsiteY6" fmla="*/ 53232 h 5468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44116" h="546891">
                    <a:moveTo>
                      <a:pt x="51499" y="53232"/>
                    </a:moveTo>
                    <a:cubicBezTo>
                      <a:pt x="100737" y="-31029"/>
                      <a:pt x="553677" y="-14757"/>
                      <a:pt x="604582" y="98476"/>
                    </a:cubicBezTo>
                    <a:cubicBezTo>
                      <a:pt x="655487" y="211709"/>
                      <a:pt x="642682" y="471044"/>
                      <a:pt x="642682" y="546891"/>
                    </a:cubicBezTo>
                    <a:lnTo>
                      <a:pt x="642682" y="546891"/>
                    </a:lnTo>
                    <a:cubicBezTo>
                      <a:pt x="536711" y="535832"/>
                      <a:pt x="316441" y="546204"/>
                      <a:pt x="210470" y="535145"/>
                    </a:cubicBezTo>
                    <a:lnTo>
                      <a:pt x="9113" y="489741"/>
                    </a:lnTo>
                    <a:cubicBezTo>
                      <a:pt x="-11207" y="409846"/>
                      <a:pt x="2261" y="137493"/>
                      <a:pt x="51499" y="53232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片側の 2 つの角を切り取った四角形 9"/>
              <p:cNvSpPr/>
              <p:nvPr/>
            </p:nvSpPr>
            <p:spPr>
              <a:xfrm rot="10800000" flipH="1">
                <a:off x="2819376" y="1673182"/>
                <a:ext cx="792283" cy="555859"/>
              </a:xfrm>
              <a:custGeom>
                <a:avLst/>
                <a:gdLst>
                  <a:gd name="connsiteX0" fmla="*/ 91018 w 674051"/>
                  <a:gd name="connsiteY0" fmla="*/ 0 h 546100"/>
                  <a:gd name="connsiteX1" fmla="*/ 583033 w 674051"/>
                  <a:gd name="connsiteY1" fmla="*/ 0 h 546100"/>
                  <a:gd name="connsiteX2" fmla="*/ 674051 w 674051"/>
                  <a:gd name="connsiteY2" fmla="*/ 91018 h 546100"/>
                  <a:gd name="connsiteX3" fmla="*/ 674051 w 674051"/>
                  <a:gd name="connsiteY3" fmla="*/ 546100 h 546100"/>
                  <a:gd name="connsiteX4" fmla="*/ 674051 w 674051"/>
                  <a:gd name="connsiteY4" fmla="*/ 546100 h 546100"/>
                  <a:gd name="connsiteX5" fmla="*/ 0 w 674051"/>
                  <a:gd name="connsiteY5" fmla="*/ 546100 h 546100"/>
                  <a:gd name="connsiteX6" fmla="*/ 0 w 674051"/>
                  <a:gd name="connsiteY6" fmla="*/ 546100 h 546100"/>
                  <a:gd name="connsiteX7" fmla="*/ 0 w 674051"/>
                  <a:gd name="connsiteY7" fmla="*/ 91018 h 546100"/>
                  <a:gd name="connsiteX8" fmla="*/ 91018 w 674051"/>
                  <a:gd name="connsiteY8" fmla="*/ 0 h 546100"/>
                  <a:gd name="connsiteX0" fmla="*/ 91018 w 680793"/>
                  <a:gd name="connsiteY0" fmla="*/ 0 h 546100"/>
                  <a:gd name="connsiteX1" fmla="*/ 583033 w 680793"/>
                  <a:gd name="connsiteY1" fmla="*/ 0 h 546100"/>
                  <a:gd name="connsiteX2" fmla="*/ 674051 w 680793"/>
                  <a:gd name="connsiteY2" fmla="*/ 91018 h 546100"/>
                  <a:gd name="connsiteX3" fmla="*/ 674051 w 680793"/>
                  <a:gd name="connsiteY3" fmla="*/ 546100 h 546100"/>
                  <a:gd name="connsiteX4" fmla="*/ 674051 w 680793"/>
                  <a:gd name="connsiteY4" fmla="*/ 546100 h 546100"/>
                  <a:gd name="connsiteX5" fmla="*/ 0 w 680793"/>
                  <a:gd name="connsiteY5" fmla="*/ 546100 h 546100"/>
                  <a:gd name="connsiteX6" fmla="*/ 0 w 680793"/>
                  <a:gd name="connsiteY6" fmla="*/ 546100 h 546100"/>
                  <a:gd name="connsiteX7" fmla="*/ 0 w 680793"/>
                  <a:gd name="connsiteY7" fmla="*/ 91018 h 546100"/>
                  <a:gd name="connsiteX8" fmla="*/ 91018 w 680793"/>
                  <a:gd name="connsiteY8" fmla="*/ 0 h 546100"/>
                  <a:gd name="connsiteX0" fmla="*/ 91018 w 680793"/>
                  <a:gd name="connsiteY0" fmla="*/ 11377 h 557477"/>
                  <a:gd name="connsiteX1" fmla="*/ 583033 w 680793"/>
                  <a:gd name="connsiteY1" fmla="*/ 11377 h 557477"/>
                  <a:gd name="connsiteX2" fmla="*/ 674051 w 680793"/>
                  <a:gd name="connsiteY2" fmla="*/ 102395 h 557477"/>
                  <a:gd name="connsiteX3" fmla="*/ 674051 w 680793"/>
                  <a:gd name="connsiteY3" fmla="*/ 557477 h 557477"/>
                  <a:gd name="connsiteX4" fmla="*/ 674051 w 680793"/>
                  <a:gd name="connsiteY4" fmla="*/ 557477 h 557477"/>
                  <a:gd name="connsiteX5" fmla="*/ 0 w 680793"/>
                  <a:gd name="connsiteY5" fmla="*/ 557477 h 557477"/>
                  <a:gd name="connsiteX6" fmla="*/ 0 w 680793"/>
                  <a:gd name="connsiteY6" fmla="*/ 557477 h 557477"/>
                  <a:gd name="connsiteX7" fmla="*/ 0 w 680793"/>
                  <a:gd name="connsiteY7" fmla="*/ 102395 h 557477"/>
                  <a:gd name="connsiteX8" fmla="*/ 91018 w 680793"/>
                  <a:gd name="connsiteY8" fmla="*/ 11377 h 557477"/>
                  <a:gd name="connsiteX0" fmla="*/ 91018 w 680793"/>
                  <a:gd name="connsiteY0" fmla="*/ 17546 h 563646"/>
                  <a:gd name="connsiteX1" fmla="*/ 583033 w 680793"/>
                  <a:gd name="connsiteY1" fmla="*/ 17546 h 563646"/>
                  <a:gd name="connsiteX2" fmla="*/ 674051 w 680793"/>
                  <a:gd name="connsiteY2" fmla="*/ 108564 h 563646"/>
                  <a:gd name="connsiteX3" fmla="*/ 674051 w 680793"/>
                  <a:gd name="connsiteY3" fmla="*/ 563646 h 563646"/>
                  <a:gd name="connsiteX4" fmla="*/ 674051 w 680793"/>
                  <a:gd name="connsiteY4" fmla="*/ 563646 h 563646"/>
                  <a:gd name="connsiteX5" fmla="*/ 0 w 680793"/>
                  <a:gd name="connsiteY5" fmla="*/ 563646 h 563646"/>
                  <a:gd name="connsiteX6" fmla="*/ 0 w 680793"/>
                  <a:gd name="connsiteY6" fmla="*/ 563646 h 563646"/>
                  <a:gd name="connsiteX7" fmla="*/ 0 w 680793"/>
                  <a:gd name="connsiteY7" fmla="*/ 108564 h 563646"/>
                  <a:gd name="connsiteX8" fmla="*/ 91018 w 680793"/>
                  <a:gd name="connsiteY8" fmla="*/ 17546 h 563646"/>
                  <a:gd name="connsiteX0" fmla="*/ 91018 w 680793"/>
                  <a:gd name="connsiteY0" fmla="*/ 18624 h 564724"/>
                  <a:gd name="connsiteX1" fmla="*/ 583033 w 680793"/>
                  <a:gd name="connsiteY1" fmla="*/ 18624 h 564724"/>
                  <a:gd name="connsiteX2" fmla="*/ 674051 w 680793"/>
                  <a:gd name="connsiteY2" fmla="*/ 216322 h 564724"/>
                  <a:gd name="connsiteX3" fmla="*/ 674051 w 680793"/>
                  <a:gd name="connsiteY3" fmla="*/ 564724 h 564724"/>
                  <a:gd name="connsiteX4" fmla="*/ 674051 w 680793"/>
                  <a:gd name="connsiteY4" fmla="*/ 564724 h 564724"/>
                  <a:gd name="connsiteX5" fmla="*/ 0 w 680793"/>
                  <a:gd name="connsiteY5" fmla="*/ 564724 h 564724"/>
                  <a:gd name="connsiteX6" fmla="*/ 0 w 680793"/>
                  <a:gd name="connsiteY6" fmla="*/ 564724 h 564724"/>
                  <a:gd name="connsiteX7" fmla="*/ 0 w 680793"/>
                  <a:gd name="connsiteY7" fmla="*/ 109642 h 564724"/>
                  <a:gd name="connsiteX8" fmla="*/ 91018 w 680793"/>
                  <a:gd name="connsiteY8" fmla="*/ 18624 h 564724"/>
                  <a:gd name="connsiteX0" fmla="*/ 97760 w 687535"/>
                  <a:gd name="connsiteY0" fmla="*/ 18624 h 564724"/>
                  <a:gd name="connsiteX1" fmla="*/ 589775 w 687535"/>
                  <a:gd name="connsiteY1" fmla="*/ 18624 h 564724"/>
                  <a:gd name="connsiteX2" fmla="*/ 680793 w 687535"/>
                  <a:gd name="connsiteY2" fmla="*/ 216322 h 564724"/>
                  <a:gd name="connsiteX3" fmla="*/ 680793 w 687535"/>
                  <a:gd name="connsiteY3" fmla="*/ 564724 h 564724"/>
                  <a:gd name="connsiteX4" fmla="*/ 680793 w 687535"/>
                  <a:gd name="connsiteY4" fmla="*/ 564724 h 564724"/>
                  <a:gd name="connsiteX5" fmla="*/ 6742 w 687535"/>
                  <a:gd name="connsiteY5" fmla="*/ 564724 h 564724"/>
                  <a:gd name="connsiteX6" fmla="*/ 6742 w 687535"/>
                  <a:gd name="connsiteY6" fmla="*/ 564724 h 564724"/>
                  <a:gd name="connsiteX7" fmla="*/ 6742 w 687535"/>
                  <a:gd name="connsiteY7" fmla="*/ 109642 h 564724"/>
                  <a:gd name="connsiteX8" fmla="*/ 97760 w 687535"/>
                  <a:gd name="connsiteY8" fmla="*/ 18624 h 564724"/>
                  <a:gd name="connsiteX0" fmla="*/ 103847 w 693622"/>
                  <a:gd name="connsiteY0" fmla="*/ 18624 h 564724"/>
                  <a:gd name="connsiteX1" fmla="*/ 595862 w 693622"/>
                  <a:gd name="connsiteY1" fmla="*/ 18624 h 564724"/>
                  <a:gd name="connsiteX2" fmla="*/ 686880 w 693622"/>
                  <a:gd name="connsiteY2" fmla="*/ 216322 h 564724"/>
                  <a:gd name="connsiteX3" fmla="*/ 686880 w 693622"/>
                  <a:gd name="connsiteY3" fmla="*/ 564724 h 564724"/>
                  <a:gd name="connsiteX4" fmla="*/ 686880 w 693622"/>
                  <a:gd name="connsiteY4" fmla="*/ 564724 h 564724"/>
                  <a:gd name="connsiteX5" fmla="*/ 12829 w 693622"/>
                  <a:gd name="connsiteY5" fmla="*/ 564724 h 564724"/>
                  <a:gd name="connsiteX6" fmla="*/ 12829 w 693622"/>
                  <a:gd name="connsiteY6" fmla="*/ 564724 h 564724"/>
                  <a:gd name="connsiteX7" fmla="*/ 5209 w 693622"/>
                  <a:gd name="connsiteY7" fmla="*/ 216322 h 564724"/>
                  <a:gd name="connsiteX8" fmla="*/ 103847 w 693622"/>
                  <a:gd name="connsiteY8" fmla="*/ 18624 h 564724"/>
                  <a:gd name="connsiteX0" fmla="*/ 103847 w 693622"/>
                  <a:gd name="connsiteY0" fmla="*/ 14738 h 568458"/>
                  <a:gd name="connsiteX1" fmla="*/ 595862 w 693622"/>
                  <a:gd name="connsiteY1" fmla="*/ 22358 h 568458"/>
                  <a:gd name="connsiteX2" fmla="*/ 686880 w 693622"/>
                  <a:gd name="connsiteY2" fmla="*/ 220056 h 568458"/>
                  <a:gd name="connsiteX3" fmla="*/ 686880 w 693622"/>
                  <a:gd name="connsiteY3" fmla="*/ 568458 h 568458"/>
                  <a:gd name="connsiteX4" fmla="*/ 686880 w 693622"/>
                  <a:gd name="connsiteY4" fmla="*/ 568458 h 568458"/>
                  <a:gd name="connsiteX5" fmla="*/ 12829 w 693622"/>
                  <a:gd name="connsiteY5" fmla="*/ 568458 h 568458"/>
                  <a:gd name="connsiteX6" fmla="*/ 12829 w 693622"/>
                  <a:gd name="connsiteY6" fmla="*/ 568458 h 568458"/>
                  <a:gd name="connsiteX7" fmla="*/ 5209 w 693622"/>
                  <a:gd name="connsiteY7" fmla="*/ 220056 h 568458"/>
                  <a:gd name="connsiteX8" fmla="*/ 103847 w 693622"/>
                  <a:gd name="connsiteY8" fmla="*/ 14738 h 568458"/>
                  <a:gd name="connsiteX0" fmla="*/ 103847 w 693622"/>
                  <a:gd name="connsiteY0" fmla="*/ 14738 h 568458"/>
                  <a:gd name="connsiteX1" fmla="*/ 595862 w 693622"/>
                  <a:gd name="connsiteY1" fmla="*/ 22358 h 568458"/>
                  <a:gd name="connsiteX2" fmla="*/ 686880 w 693622"/>
                  <a:gd name="connsiteY2" fmla="*/ 220056 h 568458"/>
                  <a:gd name="connsiteX3" fmla="*/ 686880 w 693622"/>
                  <a:gd name="connsiteY3" fmla="*/ 568458 h 568458"/>
                  <a:gd name="connsiteX4" fmla="*/ 686880 w 693622"/>
                  <a:gd name="connsiteY4" fmla="*/ 568458 h 568458"/>
                  <a:gd name="connsiteX5" fmla="*/ 12829 w 693622"/>
                  <a:gd name="connsiteY5" fmla="*/ 568458 h 568458"/>
                  <a:gd name="connsiteX6" fmla="*/ 12829 w 693622"/>
                  <a:gd name="connsiteY6" fmla="*/ 568458 h 568458"/>
                  <a:gd name="connsiteX7" fmla="*/ 5209 w 693622"/>
                  <a:gd name="connsiteY7" fmla="*/ 220056 h 568458"/>
                  <a:gd name="connsiteX8" fmla="*/ 103847 w 693622"/>
                  <a:gd name="connsiteY8" fmla="*/ 14738 h 568458"/>
                  <a:gd name="connsiteX0" fmla="*/ 99997 w 689772"/>
                  <a:gd name="connsiteY0" fmla="*/ 14738 h 568458"/>
                  <a:gd name="connsiteX1" fmla="*/ 592012 w 689772"/>
                  <a:gd name="connsiteY1" fmla="*/ 22358 h 568458"/>
                  <a:gd name="connsiteX2" fmla="*/ 683030 w 689772"/>
                  <a:gd name="connsiteY2" fmla="*/ 220056 h 568458"/>
                  <a:gd name="connsiteX3" fmla="*/ 683030 w 689772"/>
                  <a:gd name="connsiteY3" fmla="*/ 568458 h 568458"/>
                  <a:gd name="connsiteX4" fmla="*/ 683030 w 689772"/>
                  <a:gd name="connsiteY4" fmla="*/ 568458 h 568458"/>
                  <a:gd name="connsiteX5" fmla="*/ 8979 w 689772"/>
                  <a:gd name="connsiteY5" fmla="*/ 568458 h 568458"/>
                  <a:gd name="connsiteX6" fmla="*/ 39936 w 689772"/>
                  <a:gd name="connsiteY6" fmla="*/ 520833 h 568458"/>
                  <a:gd name="connsiteX7" fmla="*/ 1359 w 689772"/>
                  <a:gd name="connsiteY7" fmla="*/ 220056 h 568458"/>
                  <a:gd name="connsiteX8" fmla="*/ 99997 w 689772"/>
                  <a:gd name="connsiteY8" fmla="*/ 14738 h 568458"/>
                  <a:gd name="connsiteX0" fmla="*/ 99997 w 689772"/>
                  <a:gd name="connsiteY0" fmla="*/ 14738 h 568458"/>
                  <a:gd name="connsiteX1" fmla="*/ 592012 w 689772"/>
                  <a:gd name="connsiteY1" fmla="*/ 22358 h 568458"/>
                  <a:gd name="connsiteX2" fmla="*/ 683030 w 689772"/>
                  <a:gd name="connsiteY2" fmla="*/ 220056 h 568458"/>
                  <a:gd name="connsiteX3" fmla="*/ 683030 w 689772"/>
                  <a:gd name="connsiteY3" fmla="*/ 568458 h 568458"/>
                  <a:gd name="connsiteX4" fmla="*/ 683030 w 689772"/>
                  <a:gd name="connsiteY4" fmla="*/ 568458 h 568458"/>
                  <a:gd name="connsiteX5" fmla="*/ 213766 w 689772"/>
                  <a:gd name="connsiteY5" fmla="*/ 554171 h 568458"/>
                  <a:gd name="connsiteX6" fmla="*/ 39936 w 689772"/>
                  <a:gd name="connsiteY6" fmla="*/ 520833 h 568458"/>
                  <a:gd name="connsiteX7" fmla="*/ 1359 w 689772"/>
                  <a:gd name="connsiteY7" fmla="*/ 220056 h 568458"/>
                  <a:gd name="connsiteX8" fmla="*/ 99997 w 689772"/>
                  <a:gd name="connsiteY8" fmla="*/ 14738 h 568458"/>
                  <a:gd name="connsiteX0" fmla="*/ 99494 w 689269"/>
                  <a:gd name="connsiteY0" fmla="*/ 14738 h 568458"/>
                  <a:gd name="connsiteX1" fmla="*/ 591509 w 689269"/>
                  <a:gd name="connsiteY1" fmla="*/ 22358 h 568458"/>
                  <a:gd name="connsiteX2" fmla="*/ 682527 w 689269"/>
                  <a:gd name="connsiteY2" fmla="*/ 220056 h 568458"/>
                  <a:gd name="connsiteX3" fmla="*/ 682527 w 689269"/>
                  <a:gd name="connsiteY3" fmla="*/ 568458 h 568458"/>
                  <a:gd name="connsiteX4" fmla="*/ 682527 w 689269"/>
                  <a:gd name="connsiteY4" fmla="*/ 568458 h 568458"/>
                  <a:gd name="connsiteX5" fmla="*/ 213263 w 689269"/>
                  <a:gd name="connsiteY5" fmla="*/ 554171 h 568458"/>
                  <a:gd name="connsiteX6" fmla="*/ 48958 w 689269"/>
                  <a:gd name="connsiteY6" fmla="*/ 511308 h 568458"/>
                  <a:gd name="connsiteX7" fmla="*/ 856 w 689269"/>
                  <a:gd name="connsiteY7" fmla="*/ 220056 h 568458"/>
                  <a:gd name="connsiteX8" fmla="*/ 99494 w 689269"/>
                  <a:gd name="connsiteY8" fmla="*/ 14738 h 568458"/>
                  <a:gd name="connsiteX0" fmla="*/ 53583 w 643358"/>
                  <a:gd name="connsiteY0" fmla="*/ 14738 h 568458"/>
                  <a:gd name="connsiteX1" fmla="*/ 545598 w 643358"/>
                  <a:gd name="connsiteY1" fmla="*/ 22358 h 568458"/>
                  <a:gd name="connsiteX2" fmla="*/ 636616 w 643358"/>
                  <a:gd name="connsiteY2" fmla="*/ 220056 h 568458"/>
                  <a:gd name="connsiteX3" fmla="*/ 636616 w 643358"/>
                  <a:gd name="connsiteY3" fmla="*/ 568458 h 568458"/>
                  <a:gd name="connsiteX4" fmla="*/ 636616 w 643358"/>
                  <a:gd name="connsiteY4" fmla="*/ 568458 h 568458"/>
                  <a:gd name="connsiteX5" fmla="*/ 167352 w 643358"/>
                  <a:gd name="connsiteY5" fmla="*/ 554171 h 568458"/>
                  <a:gd name="connsiteX6" fmla="*/ 3047 w 643358"/>
                  <a:gd name="connsiteY6" fmla="*/ 511308 h 568458"/>
                  <a:gd name="connsiteX7" fmla="*/ 7333 w 643358"/>
                  <a:gd name="connsiteY7" fmla="*/ 243868 h 568458"/>
                  <a:gd name="connsiteX8" fmla="*/ 53583 w 643358"/>
                  <a:gd name="connsiteY8" fmla="*/ 14738 h 568458"/>
                  <a:gd name="connsiteX0" fmla="*/ 41330 w 677355"/>
                  <a:gd name="connsiteY0" fmla="*/ 221614 h 546204"/>
                  <a:gd name="connsiteX1" fmla="*/ 579595 w 677355"/>
                  <a:gd name="connsiteY1" fmla="*/ 104 h 546204"/>
                  <a:gd name="connsiteX2" fmla="*/ 670613 w 677355"/>
                  <a:gd name="connsiteY2" fmla="*/ 197802 h 546204"/>
                  <a:gd name="connsiteX3" fmla="*/ 670613 w 677355"/>
                  <a:gd name="connsiteY3" fmla="*/ 546204 h 546204"/>
                  <a:gd name="connsiteX4" fmla="*/ 670613 w 677355"/>
                  <a:gd name="connsiteY4" fmla="*/ 546204 h 546204"/>
                  <a:gd name="connsiteX5" fmla="*/ 201349 w 677355"/>
                  <a:gd name="connsiteY5" fmla="*/ 531917 h 546204"/>
                  <a:gd name="connsiteX6" fmla="*/ 37044 w 677355"/>
                  <a:gd name="connsiteY6" fmla="*/ 489054 h 546204"/>
                  <a:gd name="connsiteX7" fmla="*/ 41330 w 677355"/>
                  <a:gd name="connsiteY7" fmla="*/ 221614 h 546204"/>
                  <a:gd name="connsiteX0" fmla="*/ 55135 w 653060"/>
                  <a:gd name="connsiteY0" fmla="*/ 67975 h 561634"/>
                  <a:gd name="connsiteX1" fmla="*/ 555300 w 653060"/>
                  <a:gd name="connsiteY1" fmla="*/ 15534 h 561634"/>
                  <a:gd name="connsiteX2" fmla="*/ 646318 w 653060"/>
                  <a:gd name="connsiteY2" fmla="*/ 213232 h 561634"/>
                  <a:gd name="connsiteX3" fmla="*/ 646318 w 653060"/>
                  <a:gd name="connsiteY3" fmla="*/ 561634 h 561634"/>
                  <a:gd name="connsiteX4" fmla="*/ 646318 w 653060"/>
                  <a:gd name="connsiteY4" fmla="*/ 561634 h 561634"/>
                  <a:gd name="connsiteX5" fmla="*/ 177054 w 653060"/>
                  <a:gd name="connsiteY5" fmla="*/ 547347 h 561634"/>
                  <a:gd name="connsiteX6" fmla="*/ 12749 w 653060"/>
                  <a:gd name="connsiteY6" fmla="*/ 504484 h 561634"/>
                  <a:gd name="connsiteX7" fmla="*/ 55135 w 653060"/>
                  <a:gd name="connsiteY7" fmla="*/ 67975 h 561634"/>
                  <a:gd name="connsiteX0" fmla="*/ 55135 w 653060"/>
                  <a:gd name="connsiteY0" fmla="*/ 11810 h 505469"/>
                  <a:gd name="connsiteX1" fmla="*/ 646318 w 653060"/>
                  <a:gd name="connsiteY1" fmla="*/ 157067 h 505469"/>
                  <a:gd name="connsiteX2" fmla="*/ 646318 w 653060"/>
                  <a:gd name="connsiteY2" fmla="*/ 505469 h 505469"/>
                  <a:gd name="connsiteX3" fmla="*/ 646318 w 653060"/>
                  <a:gd name="connsiteY3" fmla="*/ 505469 h 505469"/>
                  <a:gd name="connsiteX4" fmla="*/ 177054 w 653060"/>
                  <a:gd name="connsiteY4" fmla="*/ 491182 h 505469"/>
                  <a:gd name="connsiteX5" fmla="*/ 12749 w 653060"/>
                  <a:gd name="connsiteY5" fmla="*/ 448319 h 505469"/>
                  <a:gd name="connsiteX6" fmla="*/ 55135 w 653060"/>
                  <a:gd name="connsiteY6" fmla="*/ 11810 h 505469"/>
                  <a:gd name="connsiteX0" fmla="*/ 60189 w 651381"/>
                  <a:gd name="connsiteY0" fmla="*/ 36040 h 529699"/>
                  <a:gd name="connsiteX1" fmla="*/ 637084 w 651381"/>
                  <a:gd name="connsiteY1" fmla="*/ 81284 h 529699"/>
                  <a:gd name="connsiteX2" fmla="*/ 651372 w 651381"/>
                  <a:gd name="connsiteY2" fmla="*/ 529699 h 529699"/>
                  <a:gd name="connsiteX3" fmla="*/ 651372 w 651381"/>
                  <a:gd name="connsiteY3" fmla="*/ 529699 h 529699"/>
                  <a:gd name="connsiteX4" fmla="*/ 182108 w 651381"/>
                  <a:gd name="connsiteY4" fmla="*/ 515412 h 529699"/>
                  <a:gd name="connsiteX5" fmla="*/ 17803 w 651381"/>
                  <a:gd name="connsiteY5" fmla="*/ 472549 h 529699"/>
                  <a:gd name="connsiteX6" fmla="*/ 60189 w 651381"/>
                  <a:gd name="connsiteY6" fmla="*/ 36040 h 529699"/>
                  <a:gd name="connsiteX0" fmla="*/ 60189 w 664115"/>
                  <a:gd name="connsiteY0" fmla="*/ 45253 h 538912"/>
                  <a:gd name="connsiteX1" fmla="*/ 637084 w 664115"/>
                  <a:gd name="connsiteY1" fmla="*/ 90497 h 538912"/>
                  <a:gd name="connsiteX2" fmla="*/ 651372 w 664115"/>
                  <a:gd name="connsiteY2" fmla="*/ 538912 h 538912"/>
                  <a:gd name="connsiteX3" fmla="*/ 651372 w 664115"/>
                  <a:gd name="connsiteY3" fmla="*/ 538912 h 538912"/>
                  <a:gd name="connsiteX4" fmla="*/ 182108 w 664115"/>
                  <a:gd name="connsiteY4" fmla="*/ 524625 h 538912"/>
                  <a:gd name="connsiteX5" fmla="*/ 17803 w 664115"/>
                  <a:gd name="connsiteY5" fmla="*/ 481762 h 538912"/>
                  <a:gd name="connsiteX6" fmla="*/ 60189 w 664115"/>
                  <a:gd name="connsiteY6" fmla="*/ 45253 h 538912"/>
                  <a:gd name="connsiteX0" fmla="*/ 67520 w 671446"/>
                  <a:gd name="connsiteY0" fmla="*/ 36041 h 529700"/>
                  <a:gd name="connsiteX1" fmla="*/ 644415 w 671446"/>
                  <a:gd name="connsiteY1" fmla="*/ 81285 h 529700"/>
                  <a:gd name="connsiteX2" fmla="*/ 658703 w 671446"/>
                  <a:gd name="connsiteY2" fmla="*/ 529700 h 529700"/>
                  <a:gd name="connsiteX3" fmla="*/ 658703 w 671446"/>
                  <a:gd name="connsiteY3" fmla="*/ 529700 h 529700"/>
                  <a:gd name="connsiteX4" fmla="*/ 189439 w 671446"/>
                  <a:gd name="connsiteY4" fmla="*/ 515413 h 529700"/>
                  <a:gd name="connsiteX5" fmla="*/ 25134 w 671446"/>
                  <a:gd name="connsiteY5" fmla="*/ 472550 h 529700"/>
                  <a:gd name="connsiteX6" fmla="*/ 67520 w 671446"/>
                  <a:gd name="connsiteY6" fmla="*/ 36041 h 529700"/>
                  <a:gd name="connsiteX0" fmla="*/ 52784 w 656710"/>
                  <a:gd name="connsiteY0" fmla="*/ 30833 h 524492"/>
                  <a:gd name="connsiteX1" fmla="*/ 629679 w 656710"/>
                  <a:gd name="connsiteY1" fmla="*/ 76077 h 524492"/>
                  <a:gd name="connsiteX2" fmla="*/ 643967 w 656710"/>
                  <a:gd name="connsiteY2" fmla="*/ 524492 h 524492"/>
                  <a:gd name="connsiteX3" fmla="*/ 643967 w 656710"/>
                  <a:gd name="connsiteY3" fmla="*/ 524492 h 524492"/>
                  <a:gd name="connsiteX4" fmla="*/ 174703 w 656710"/>
                  <a:gd name="connsiteY4" fmla="*/ 510205 h 524492"/>
                  <a:gd name="connsiteX5" fmla="*/ 10398 w 656710"/>
                  <a:gd name="connsiteY5" fmla="*/ 467342 h 524492"/>
                  <a:gd name="connsiteX6" fmla="*/ 52784 w 656710"/>
                  <a:gd name="connsiteY6" fmla="*/ 30833 h 524492"/>
                  <a:gd name="connsiteX0" fmla="*/ 52784 w 656710"/>
                  <a:gd name="connsiteY0" fmla="*/ 40364 h 534023"/>
                  <a:gd name="connsiteX1" fmla="*/ 629679 w 656710"/>
                  <a:gd name="connsiteY1" fmla="*/ 85608 h 534023"/>
                  <a:gd name="connsiteX2" fmla="*/ 643967 w 656710"/>
                  <a:gd name="connsiteY2" fmla="*/ 534023 h 534023"/>
                  <a:gd name="connsiteX3" fmla="*/ 643967 w 656710"/>
                  <a:gd name="connsiteY3" fmla="*/ 534023 h 534023"/>
                  <a:gd name="connsiteX4" fmla="*/ 174703 w 656710"/>
                  <a:gd name="connsiteY4" fmla="*/ 519736 h 534023"/>
                  <a:gd name="connsiteX5" fmla="*/ 10398 w 656710"/>
                  <a:gd name="connsiteY5" fmla="*/ 476873 h 534023"/>
                  <a:gd name="connsiteX6" fmla="*/ 52784 w 656710"/>
                  <a:gd name="connsiteY6" fmla="*/ 40364 h 534023"/>
                  <a:gd name="connsiteX0" fmla="*/ 66056 w 658673"/>
                  <a:gd name="connsiteY0" fmla="*/ 45253 h 538912"/>
                  <a:gd name="connsiteX1" fmla="*/ 619139 w 658673"/>
                  <a:gd name="connsiteY1" fmla="*/ 90497 h 538912"/>
                  <a:gd name="connsiteX2" fmla="*/ 657239 w 658673"/>
                  <a:gd name="connsiteY2" fmla="*/ 538912 h 538912"/>
                  <a:gd name="connsiteX3" fmla="*/ 657239 w 658673"/>
                  <a:gd name="connsiteY3" fmla="*/ 538912 h 538912"/>
                  <a:gd name="connsiteX4" fmla="*/ 187975 w 658673"/>
                  <a:gd name="connsiteY4" fmla="*/ 524625 h 538912"/>
                  <a:gd name="connsiteX5" fmla="*/ 23670 w 658673"/>
                  <a:gd name="connsiteY5" fmla="*/ 481762 h 538912"/>
                  <a:gd name="connsiteX6" fmla="*/ 66056 w 658673"/>
                  <a:gd name="connsiteY6" fmla="*/ 45253 h 538912"/>
                  <a:gd name="connsiteX0" fmla="*/ 56598 w 649215"/>
                  <a:gd name="connsiteY0" fmla="*/ 50221 h 543880"/>
                  <a:gd name="connsiteX1" fmla="*/ 609681 w 649215"/>
                  <a:gd name="connsiteY1" fmla="*/ 95465 h 543880"/>
                  <a:gd name="connsiteX2" fmla="*/ 647781 w 649215"/>
                  <a:gd name="connsiteY2" fmla="*/ 543880 h 543880"/>
                  <a:gd name="connsiteX3" fmla="*/ 647781 w 649215"/>
                  <a:gd name="connsiteY3" fmla="*/ 543880 h 543880"/>
                  <a:gd name="connsiteX4" fmla="*/ 178517 w 649215"/>
                  <a:gd name="connsiteY4" fmla="*/ 529593 h 543880"/>
                  <a:gd name="connsiteX5" fmla="*/ 14212 w 649215"/>
                  <a:gd name="connsiteY5" fmla="*/ 486730 h 543880"/>
                  <a:gd name="connsiteX6" fmla="*/ 56598 w 649215"/>
                  <a:gd name="connsiteY6" fmla="*/ 50221 h 543880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173418 w 644116"/>
                  <a:gd name="connsiteY4" fmla="*/ 532604 h 546891"/>
                  <a:gd name="connsiteX5" fmla="*/ 9113 w 644116"/>
                  <a:gd name="connsiteY5" fmla="*/ 489741 h 546891"/>
                  <a:gd name="connsiteX6" fmla="*/ 51499 w 644116"/>
                  <a:gd name="connsiteY6" fmla="*/ 53232 h 546891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9113 w 644116"/>
                  <a:gd name="connsiteY4" fmla="*/ 489741 h 546891"/>
                  <a:gd name="connsiteX5" fmla="*/ 51499 w 644116"/>
                  <a:gd name="connsiteY5" fmla="*/ 53232 h 546891"/>
                  <a:gd name="connsiteX0" fmla="*/ 51499 w 644116"/>
                  <a:gd name="connsiteY0" fmla="*/ 53232 h 546891"/>
                  <a:gd name="connsiteX1" fmla="*/ 604582 w 644116"/>
                  <a:gd name="connsiteY1" fmla="*/ 98476 h 546891"/>
                  <a:gd name="connsiteX2" fmla="*/ 642682 w 644116"/>
                  <a:gd name="connsiteY2" fmla="*/ 546891 h 546891"/>
                  <a:gd name="connsiteX3" fmla="*/ 642682 w 644116"/>
                  <a:gd name="connsiteY3" fmla="*/ 546891 h 546891"/>
                  <a:gd name="connsiteX4" fmla="*/ 210470 w 644116"/>
                  <a:gd name="connsiteY4" fmla="*/ 535145 h 546891"/>
                  <a:gd name="connsiteX5" fmla="*/ 9113 w 644116"/>
                  <a:gd name="connsiteY5" fmla="*/ 489741 h 546891"/>
                  <a:gd name="connsiteX6" fmla="*/ 51499 w 644116"/>
                  <a:gd name="connsiteY6" fmla="*/ 53232 h 546891"/>
                  <a:gd name="connsiteX0" fmla="*/ 51499 w 644116"/>
                  <a:gd name="connsiteY0" fmla="*/ 53232 h 568763"/>
                  <a:gd name="connsiteX1" fmla="*/ 604582 w 644116"/>
                  <a:gd name="connsiteY1" fmla="*/ 98476 h 568763"/>
                  <a:gd name="connsiteX2" fmla="*/ 642682 w 644116"/>
                  <a:gd name="connsiteY2" fmla="*/ 546891 h 568763"/>
                  <a:gd name="connsiteX3" fmla="*/ 642682 w 644116"/>
                  <a:gd name="connsiteY3" fmla="*/ 546891 h 568763"/>
                  <a:gd name="connsiteX4" fmla="*/ 316912 w 644116"/>
                  <a:gd name="connsiteY4" fmla="*/ 566895 h 568763"/>
                  <a:gd name="connsiteX5" fmla="*/ 9113 w 644116"/>
                  <a:gd name="connsiteY5" fmla="*/ 489741 h 568763"/>
                  <a:gd name="connsiteX6" fmla="*/ 51499 w 644116"/>
                  <a:gd name="connsiteY6" fmla="*/ 53232 h 568763"/>
                  <a:gd name="connsiteX0" fmla="*/ 67364 w 669723"/>
                  <a:gd name="connsiteY0" fmla="*/ 27638 h 543169"/>
                  <a:gd name="connsiteX1" fmla="*/ 641736 w 669723"/>
                  <a:gd name="connsiteY1" fmla="*/ 117332 h 543169"/>
                  <a:gd name="connsiteX2" fmla="*/ 658547 w 669723"/>
                  <a:gd name="connsiteY2" fmla="*/ 521297 h 543169"/>
                  <a:gd name="connsiteX3" fmla="*/ 658547 w 669723"/>
                  <a:gd name="connsiteY3" fmla="*/ 521297 h 543169"/>
                  <a:gd name="connsiteX4" fmla="*/ 332777 w 669723"/>
                  <a:gd name="connsiteY4" fmla="*/ 541301 h 543169"/>
                  <a:gd name="connsiteX5" fmla="*/ 24978 w 669723"/>
                  <a:gd name="connsiteY5" fmla="*/ 464147 h 543169"/>
                  <a:gd name="connsiteX6" fmla="*/ 67364 w 669723"/>
                  <a:gd name="connsiteY6" fmla="*/ 27638 h 543169"/>
                  <a:gd name="connsiteX0" fmla="*/ 61675 w 664034"/>
                  <a:gd name="connsiteY0" fmla="*/ 40328 h 555859"/>
                  <a:gd name="connsiteX1" fmla="*/ 636047 w 664034"/>
                  <a:gd name="connsiteY1" fmla="*/ 130022 h 555859"/>
                  <a:gd name="connsiteX2" fmla="*/ 652858 w 664034"/>
                  <a:gd name="connsiteY2" fmla="*/ 533987 h 555859"/>
                  <a:gd name="connsiteX3" fmla="*/ 652858 w 664034"/>
                  <a:gd name="connsiteY3" fmla="*/ 533987 h 555859"/>
                  <a:gd name="connsiteX4" fmla="*/ 327088 w 664034"/>
                  <a:gd name="connsiteY4" fmla="*/ 553991 h 555859"/>
                  <a:gd name="connsiteX5" fmla="*/ 19289 w 664034"/>
                  <a:gd name="connsiteY5" fmla="*/ 476837 h 555859"/>
                  <a:gd name="connsiteX6" fmla="*/ 61675 w 664034"/>
                  <a:gd name="connsiteY6" fmla="*/ 40328 h 5558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64034" h="555859">
                    <a:moveTo>
                      <a:pt x="61675" y="40328"/>
                    </a:moveTo>
                    <a:cubicBezTo>
                      <a:pt x="148502" y="-46050"/>
                      <a:pt x="585142" y="16789"/>
                      <a:pt x="636047" y="130022"/>
                    </a:cubicBezTo>
                    <a:cubicBezTo>
                      <a:pt x="686952" y="243255"/>
                      <a:pt x="652858" y="458140"/>
                      <a:pt x="652858" y="533987"/>
                    </a:cubicBezTo>
                    <a:lnTo>
                      <a:pt x="652858" y="533987"/>
                    </a:lnTo>
                    <a:cubicBezTo>
                      <a:pt x="546887" y="522928"/>
                      <a:pt x="433059" y="565050"/>
                      <a:pt x="327088" y="553991"/>
                    </a:cubicBezTo>
                    <a:lnTo>
                      <a:pt x="19289" y="476837"/>
                    </a:lnTo>
                    <a:cubicBezTo>
                      <a:pt x="-1031" y="396942"/>
                      <a:pt x="-25152" y="126706"/>
                      <a:pt x="61675" y="40328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正方形/長方形 42"/>
              <p:cNvSpPr/>
              <p:nvPr/>
            </p:nvSpPr>
            <p:spPr>
              <a:xfrm>
                <a:off x="2494918" y="1806575"/>
                <a:ext cx="337014" cy="1397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" name="正方形/長方形 43"/>
              <p:cNvSpPr/>
              <p:nvPr/>
            </p:nvSpPr>
            <p:spPr>
              <a:xfrm rot="21244111">
                <a:off x="3560807" y="1669061"/>
                <a:ext cx="482415" cy="11747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9" name="口"/>
            <p:cNvSpPr/>
            <p:nvPr/>
          </p:nvSpPr>
          <p:spPr>
            <a:xfrm rot="20884738" flipV="1">
              <a:off x="8587671" y="4237745"/>
              <a:ext cx="874709" cy="254509"/>
            </a:xfrm>
            <a:custGeom>
              <a:avLst/>
              <a:gdLst>
                <a:gd name="connsiteX0" fmla="*/ 0 w 1005840"/>
                <a:gd name="connsiteY0" fmla="*/ 144780 h 358140"/>
                <a:gd name="connsiteX1" fmla="*/ 281940 w 1005840"/>
                <a:gd name="connsiteY1" fmla="*/ 114300 h 358140"/>
                <a:gd name="connsiteX2" fmla="*/ 762000 w 1005840"/>
                <a:gd name="connsiteY2" fmla="*/ 0 h 358140"/>
                <a:gd name="connsiteX3" fmla="*/ 1005840 w 1005840"/>
                <a:gd name="connsiteY3" fmla="*/ 7620 h 358140"/>
                <a:gd name="connsiteX4" fmla="*/ 937260 w 1005840"/>
                <a:gd name="connsiteY4" fmla="*/ 205740 h 358140"/>
                <a:gd name="connsiteX5" fmla="*/ 502920 w 1005840"/>
                <a:gd name="connsiteY5" fmla="*/ 281940 h 358140"/>
                <a:gd name="connsiteX6" fmla="*/ 152400 w 1005840"/>
                <a:gd name="connsiteY6" fmla="*/ 358140 h 358140"/>
                <a:gd name="connsiteX7" fmla="*/ 0 w 1005840"/>
                <a:gd name="connsiteY7" fmla="*/ 144780 h 358140"/>
                <a:gd name="connsiteX0" fmla="*/ 0 w 1005840"/>
                <a:gd name="connsiteY0" fmla="*/ 148200 h 361560"/>
                <a:gd name="connsiteX1" fmla="*/ 281940 w 1005840"/>
                <a:gd name="connsiteY1" fmla="*/ 117720 h 361560"/>
                <a:gd name="connsiteX2" fmla="*/ 727621 w 1005840"/>
                <a:gd name="connsiteY2" fmla="*/ 0 h 361560"/>
                <a:gd name="connsiteX3" fmla="*/ 1005840 w 1005840"/>
                <a:gd name="connsiteY3" fmla="*/ 11040 h 361560"/>
                <a:gd name="connsiteX4" fmla="*/ 937260 w 1005840"/>
                <a:gd name="connsiteY4" fmla="*/ 209160 h 361560"/>
                <a:gd name="connsiteX5" fmla="*/ 502920 w 1005840"/>
                <a:gd name="connsiteY5" fmla="*/ 285360 h 361560"/>
                <a:gd name="connsiteX6" fmla="*/ 152400 w 1005840"/>
                <a:gd name="connsiteY6" fmla="*/ 361560 h 361560"/>
                <a:gd name="connsiteX7" fmla="*/ 0 w 1005840"/>
                <a:gd name="connsiteY7" fmla="*/ 148200 h 361560"/>
                <a:gd name="connsiteX0" fmla="*/ 0 w 1005840"/>
                <a:gd name="connsiteY0" fmla="*/ 148200 h 361560"/>
                <a:gd name="connsiteX1" fmla="*/ 281940 w 1005840"/>
                <a:gd name="connsiteY1" fmla="*/ 117720 h 361560"/>
                <a:gd name="connsiteX2" fmla="*/ 727621 w 1005840"/>
                <a:gd name="connsiteY2" fmla="*/ 0 h 361560"/>
                <a:gd name="connsiteX3" fmla="*/ 1005840 w 1005840"/>
                <a:gd name="connsiteY3" fmla="*/ 11040 h 361560"/>
                <a:gd name="connsiteX4" fmla="*/ 937260 w 1005840"/>
                <a:gd name="connsiteY4" fmla="*/ 209160 h 361560"/>
                <a:gd name="connsiteX5" fmla="*/ 502920 w 1005840"/>
                <a:gd name="connsiteY5" fmla="*/ 285360 h 361560"/>
                <a:gd name="connsiteX6" fmla="*/ 152400 w 1005840"/>
                <a:gd name="connsiteY6" fmla="*/ 361560 h 361560"/>
                <a:gd name="connsiteX7" fmla="*/ 0 w 1005840"/>
                <a:gd name="connsiteY7" fmla="*/ 148200 h 361560"/>
                <a:gd name="connsiteX0" fmla="*/ 0 w 1005840"/>
                <a:gd name="connsiteY0" fmla="*/ 148200 h 361561"/>
                <a:gd name="connsiteX1" fmla="*/ 281940 w 1005840"/>
                <a:gd name="connsiteY1" fmla="*/ 117720 h 361561"/>
                <a:gd name="connsiteX2" fmla="*/ 727621 w 1005840"/>
                <a:gd name="connsiteY2" fmla="*/ 0 h 361561"/>
                <a:gd name="connsiteX3" fmla="*/ 1005840 w 1005840"/>
                <a:gd name="connsiteY3" fmla="*/ 11040 h 361561"/>
                <a:gd name="connsiteX4" fmla="*/ 937260 w 1005840"/>
                <a:gd name="connsiteY4" fmla="*/ 209160 h 361561"/>
                <a:gd name="connsiteX5" fmla="*/ 502920 w 1005840"/>
                <a:gd name="connsiteY5" fmla="*/ 285360 h 361561"/>
                <a:gd name="connsiteX6" fmla="*/ 152400 w 1005840"/>
                <a:gd name="connsiteY6" fmla="*/ 361560 h 361561"/>
                <a:gd name="connsiteX7" fmla="*/ 0 w 1005840"/>
                <a:gd name="connsiteY7" fmla="*/ 148200 h 361561"/>
                <a:gd name="connsiteX0" fmla="*/ 0 w 1005840"/>
                <a:gd name="connsiteY0" fmla="*/ 155556 h 368919"/>
                <a:gd name="connsiteX1" fmla="*/ 281940 w 1005840"/>
                <a:gd name="connsiteY1" fmla="*/ 125076 h 368919"/>
                <a:gd name="connsiteX2" fmla="*/ 727621 w 1005840"/>
                <a:gd name="connsiteY2" fmla="*/ 7356 h 368919"/>
                <a:gd name="connsiteX3" fmla="*/ 1005840 w 1005840"/>
                <a:gd name="connsiteY3" fmla="*/ 18396 h 368919"/>
                <a:gd name="connsiteX4" fmla="*/ 937260 w 1005840"/>
                <a:gd name="connsiteY4" fmla="*/ 216516 h 368919"/>
                <a:gd name="connsiteX5" fmla="*/ 502920 w 1005840"/>
                <a:gd name="connsiteY5" fmla="*/ 292716 h 368919"/>
                <a:gd name="connsiteX6" fmla="*/ 152400 w 1005840"/>
                <a:gd name="connsiteY6" fmla="*/ 368916 h 368919"/>
                <a:gd name="connsiteX7" fmla="*/ 0 w 1005840"/>
                <a:gd name="connsiteY7" fmla="*/ 155556 h 368919"/>
                <a:gd name="connsiteX0" fmla="*/ 0 w 1005840"/>
                <a:gd name="connsiteY0" fmla="*/ 155556 h 368918"/>
                <a:gd name="connsiteX1" fmla="*/ 281940 w 1005840"/>
                <a:gd name="connsiteY1" fmla="*/ 125076 h 368918"/>
                <a:gd name="connsiteX2" fmla="*/ 727621 w 1005840"/>
                <a:gd name="connsiteY2" fmla="*/ 7356 h 368918"/>
                <a:gd name="connsiteX3" fmla="*/ 1005840 w 1005840"/>
                <a:gd name="connsiteY3" fmla="*/ 18396 h 368918"/>
                <a:gd name="connsiteX4" fmla="*/ 937260 w 1005840"/>
                <a:gd name="connsiteY4" fmla="*/ 216516 h 368918"/>
                <a:gd name="connsiteX5" fmla="*/ 502920 w 1005840"/>
                <a:gd name="connsiteY5" fmla="*/ 292716 h 368918"/>
                <a:gd name="connsiteX6" fmla="*/ 152400 w 1005840"/>
                <a:gd name="connsiteY6" fmla="*/ 368916 h 368918"/>
                <a:gd name="connsiteX7" fmla="*/ 0 w 1005840"/>
                <a:gd name="connsiteY7" fmla="*/ 155556 h 368918"/>
                <a:gd name="connsiteX0" fmla="*/ 0 w 1005840"/>
                <a:gd name="connsiteY0" fmla="*/ 155556 h 368918"/>
                <a:gd name="connsiteX1" fmla="*/ 281940 w 1005840"/>
                <a:gd name="connsiteY1" fmla="*/ 125077 h 368918"/>
                <a:gd name="connsiteX2" fmla="*/ 727621 w 1005840"/>
                <a:gd name="connsiteY2" fmla="*/ 7356 h 368918"/>
                <a:gd name="connsiteX3" fmla="*/ 1005840 w 1005840"/>
                <a:gd name="connsiteY3" fmla="*/ 18396 h 368918"/>
                <a:gd name="connsiteX4" fmla="*/ 937260 w 1005840"/>
                <a:gd name="connsiteY4" fmla="*/ 216516 h 368918"/>
                <a:gd name="connsiteX5" fmla="*/ 502920 w 1005840"/>
                <a:gd name="connsiteY5" fmla="*/ 292716 h 368918"/>
                <a:gd name="connsiteX6" fmla="*/ 152400 w 1005840"/>
                <a:gd name="connsiteY6" fmla="*/ 368916 h 368918"/>
                <a:gd name="connsiteX7" fmla="*/ 0 w 1005840"/>
                <a:gd name="connsiteY7" fmla="*/ 155556 h 368918"/>
                <a:gd name="connsiteX0" fmla="*/ 0 w 1005840"/>
                <a:gd name="connsiteY0" fmla="*/ 155556 h 368918"/>
                <a:gd name="connsiteX1" fmla="*/ 281940 w 1005840"/>
                <a:gd name="connsiteY1" fmla="*/ 125077 h 368918"/>
                <a:gd name="connsiteX2" fmla="*/ 727621 w 1005840"/>
                <a:gd name="connsiteY2" fmla="*/ 7356 h 368918"/>
                <a:gd name="connsiteX3" fmla="*/ 1005840 w 1005840"/>
                <a:gd name="connsiteY3" fmla="*/ 18396 h 368918"/>
                <a:gd name="connsiteX4" fmla="*/ 937260 w 1005840"/>
                <a:gd name="connsiteY4" fmla="*/ 216516 h 368918"/>
                <a:gd name="connsiteX5" fmla="*/ 502920 w 1005840"/>
                <a:gd name="connsiteY5" fmla="*/ 292716 h 368918"/>
                <a:gd name="connsiteX6" fmla="*/ 152400 w 1005840"/>
                <a:gd name="connsiteY6" fmla="*/ 368916 h 368918"/>
                <a:gd name="connsiteX7" fmla="*/ 0 w 1005840"/>
                <a:gd name="connsiteY7" fmla="*/ 155556 h 368918"/>
                <a:gd name="connsiteX0" fmla="*/ 0 w 1005840"/>
                <a:gd name="connsiteY0" fmla="*/ 155556 h 368918"/>
                <a:gd name="connsiteX1" fmla="*/ 281940 w 1005840"/>
                <a:gd name="connsiteY1" fmla="*/ 125077 h 368918"/>
                <a:gd name="connsiteX2" fmla="*/ 727621 w 1005840"/>
                <a:gd name="connsiteY2" fmla="*/ 7356 h 368918"/>
                <a:gd name="connsiteX3" fmla="*/ 1005840 w 1005840"/>
                <a:gd name="connsiteY3" fmla="*/ 18396 h 368918"/>
                <a:gd name="connsiteX4" fmla="*/ 937260 w 1005840"/>
                <a:gd name="connsiteY4" fmla="*/ 216516 h 368918"/>
                <a:gd name="connsiteX5" fmla="*/ 502920 w 1005840"/>
                <a:gd name="connsiteY5" fmla="*/ 292716 h 368918"/>
                <a:gd name="connsiteX6" fmla="*/ 152400 w 1005840"/>
                <a:gd name="connsiteY6" fmla="*/ 368916 h 368918"/>
                <a:gd name="connsiteX7" fmla="*/ 0 w 1005840"/>
                <a:gd name="connsiteY7" fmla="*/ 155556 h 368918"/>
                <a:gd name="connsiteX0" fmla="*/ 0 w 1005840"/>
                <a:gd name="connsiteY0" fmla="*/ 155556 h 368918"/>
                <a:gd name="connsiteX1" fmla="*/ 281940 w 1005840"/>
                <a:gd name="connsiteY1" fmla="*/ 125077 h 368918"/>
                <a:gd name="connsiteX2" fmla="*/ 727621 w 1005840"/>
                <a:gd name="connsiteY2" fmla="*/ 7356 h 368918"/>
                <a:gd name="connsiteX3" fmla="*/ 1005840 w 1005840"/>
                <a:gd name="connsiteY3" fmla="*/ 18396 h 368918"/>
                <a:gd name="connsiteX4" fmla="*/ 937260 w 1005840"/>
                <a:gd name="connsiteY4" fmla="*/ 216516 h 368918"/>
                <a:gd name="connsiteX5" fmla="*/ 502920 w 1005840"/>
                <a:gd name="connsiteY5" fmla="*/ 292716 h 368918"/>
                <a:gd name="connsiteX6" fmla="*/ 152400 w 1005840"/>
                <a:gd name="connsiteY6" fmla="*/ 368916 h 368918"/>
                <a:gd name="connsiteX7" fmla="*/ 0 w 1005840"/>
                <a:gd name="connsiteY7" fmla="*/ 155556 h 368918"/>
                <a:gd name="connsiteX0" fmla="*/ 0 w 1005840"/>
                <a:gd name="connsiteY0" fmla="*/ 252937 h 466299"/>
                <a:gd name="connsiteX1" fmla="*/ 281940 w 1005840"/>
                <a:gd name="connsiteY1" fmla="*/ 222458 h 466299"/>
                <a:gd name="connsiteX2" fmla="*/ 722710 w 1005840"/>
                <a:gd name="connsiteY2" fmla="*/ 2139 h 466299"/>
                <a:gd name="connsiteX3" fmla="*/ 1005840 w 1005840"/>
                <a:gd name="connsiteY3" fmla="*/ 115777 h 466299"/>
                <a:gd name="connsiteX4" fmla="*/ 937260 w 1005840"/>
                <a:gd name="connsiteY4" fmla="*/ 313897 h 466299"/>
                <a:gd name="connsiteX5" fmla="*/ 502920 w 1005840"/>
                <a:gd name="connsiteY5" fmla="*/ 390097 h 466299"/>
                <a:gd name="connsiteX6" fmla="*/ 152400 w 1005840"/>
                <a:gd name="connsiteY6" fmla="*/ 466297 h 466299"/>
                <a:gd name="connsiteX7" fmla="*/ 0 w 1005840"/>
                <a:gd name="connsiteY7" fmla="*/ 252937 h 466299"/>
                <a:gd name="connsiteX0" fmla="*/ 0 w 1005840"/>
                <a:gd name="connsiteY0" fmla="*/ 252722 h 466084"/>
                <a:gd name="connsiteX1" fmla="*/ 281940 w 1005840"/>
                <a:gd name="connsiteY1" fmla="*/ 222243 h 466084"/>
                <a:gd name="connsiteX2" fmla="*/ 722710 w 1005840"/>
                <a:gd name="connsiteY2" fmla="*/ 1924 h 466084"/>
                <a:gd name="connsiteX3" fmla="*/ 1005840 w 1005840"/>
                <a:gd name="connsiteY3" fmla="*/ 115562 h 466084"/>
                <a:gd name="connsiteX4" fmla="*/ 937260 w 1005840"/>
                <a:gd name="connsiteY4" fmla="*/ 313682 h 466084"/>
                <a:gd name="connsiteX5" fmla="*/ 502920 w 1005840"/>
                <a:gd name="connsiteY5" fmla="*/ 389882 h 466084"/>
                <a:gd name="connsiteX6" fmla="*/ 152400 w 1005840"/>
                <a:gd name="connsiteY6" fmla="*/ 466082 h 466084"/>
                <a:gd name="connsiteX7" fmla="*/ 0 w 1005840"/>
                <a:gd name="connsiteY7" fmla="*/ 252722 h 466084"/>
                <a:gd name="connsiteX0" fmla="*/ 0 w 1005840"/>
                <a:gd name="connsiteY0" fmla="*/ 171538 h 384900"/>
                <a:gd name="connsiteX1" fmla="*/ 281940 w 1005840"/>
                <a:gd name="connsiteY1" fmla="*/ 141059 h 384900"/>
                <a:gd name="connsiteX2" fmla="*/ 766913 w 1005840"/>
                <a:gd name="connsiteY2" fmla="*/ 2818 h 384900"/>
                <a:gd name="connsiteX3" fmla="*/ 1005840 w 1005840"/>
                <a:gd name="connsiteY3" fmla="*/ 34378 h 384900"/>
                <a:gd name="connsiteX4" fmla="*/ 937260 w 1005840"/>
                <a:gd name="connsiteY4" fmla="*/ 232498 h 384900"/>
                <a:gd name="connsiteX5" fmla="*/ 502920 w 1005840"/>
                <a:gd name="connsiteY5" fmla="*/ 308698 h 384900"/>
                <a:gd name="connsiteX6" fmla="*/ 152400 w 1005840"/>
                <a:gd name="connsiteY6" fmla="*/ 384898 h 384900"/>
                <a:gd name="connsiteX7" fmla="*/ 0 w 1005840"/>
                <a:gd name="connsiteY7" fmla="*/ 171538 h 384900"/>
                <a:gd name="connsiteX0" fmla="*/ 0 w 1005840"/>
                <a:gd name="connsiteY0" fmla="*/ 171538 h 384900"/>
                <a:gd name="connsiteX1" fmla="*/ 281940 w 1005840"/>
                <a:gd name="connsiteY1" fmla="*/ 141059 h 384900"/>
                <a:gd name="connsiteX2" fmla="*/ 766913 w 1005840"/>
                <a:gd name="connsiteY2" fmla="*/ 2818 h 384900"/>
                <a:gd name="connsiteX3" fmla="*/ 1005840 w 1005840"/>
                <a:gd name="connsiteY3" fmla="*/ 34378 h 384900"/>
                <a:gd name="connsiteX4" fmla="*/ 937260 w 1005840"/>
                <a:gd name="connsiteY4" fmla="*/ 232498 h 384900"/>
                <a:gd name="connsiteX5" fmla="*/ 502920 w 1005840"/>
                <a:gd name="connsiteY5" fmla="*/ 308698 h 384900"/>
                <a:gd name="connsiteX6" fmla="*/ 152400 w 1005840"/>
                <a:gd name="connsiteY6" fmla="*/ 384898 h 384900"/>
                <a:gd name="connsiteX7" fmla="*/ 0 w 1005840"/>
                <a:gd name="connsiteY7" fmla="*/ 171538 h 384900"/>
                <a:gd name="connsiteX0" fmla="*/ 0 w 1005840"/>
                <a:gd name="connsiteY0" fmla="*/ 168946 h 382308"/>
                <a:gd name="connsiteX1" fmla="*/ 281940 w 1005840"/>
                <a:gd name="connsiteY1" fmla="*/ 138467 h 382308"/>
                <a:gd name="connsiteX2" fmla="*/ 766913 w 1005840"/>
                <a:gd name="connsiteY2" fmla="*/ 226 h 382308"/>
                <a:gd name="connsiteX3" fmla="*/ 1005840 w 1005840"/>
                <a:gd name="connsiteY3" fmla="*/ 31786 h 382308"/>
                <a:gd name="connsiteX4" fmla="*/ 937260 w 1005840"/>
                <a:gd name="connsiteY4" fmla="*/ 229906 h 382308"/>
                <a:gd name="connsiteX5" fmla="*/ 502920 w 1005840"/>
                <a:gd name="connsiteY5" fmla="*/ 306106 h 382308"/>
                <a:gd name="connsiteX6" fmla="*/ 152400 w 1005840"/>
                <a:gd name="connsiteY6" fmla="*/ 382306 h 382308"/>
                <a:gd name="connsiteX7" fmla="*/ 0 w 1005840"/>
                <a:gd name="connsiteY7" fmla="*/ 168946 h 382308"/>
                <a:gd name="connsiteX0" fmla="*/ 0 w 1005840"/>
                <a:gd name="connsiteY0" fmla="*/ 138249 h 351611"/>
                <a:gd name="connsiteX1" fmla="*/ 281940 w 1005840"/>
                <a:gd name="connsiteY1" fmla="*/ 107770 h 351611"/>
                <a:gd name="connsiteX2" fmla="*/ 766913 w 1005840"/>
                <a:gd name="connsiteY2" fmla="*/ 7146 h 351611"/>
                <a:gd name="connsiteX3" fmla="*/ 1005840 w 1005840"/>
                <a:gd name="connsiteY3" fmla="*/ 1089 h 351611"/>
                <a:gd name="connsiteX4" fmla="*/ 937260 w 1005840"/>
                <a:gd name="connsiteY4" fmla="*/ 199209 h 351611"/>
                <a:gd name="connsiteX5" fmla="*/ 502920 w 1005840"/>
                <a:gd name="connsiteY5" fmla="*/ 275409 h 351611"/>
                <a:gd name="connsiteX6" fmla="*/ 152400 w 1005840"/>
                <a:gd name="connsiteY6" fmla="*/ 351609 h 351611"/>
                <a:gd name="connsiteX7" fmla="*/ 0 w 1005840"/>
                <a:gd name="connsiteY7" fmla="*/ 138249 h 351611"/>
                <a:gd name="connsiteX0" fmla="*/ 0 w 1085241"/>
                <a:gd name="connsiteY0" fmla="*/ 138249 h 452825"/>
                <a:gd name="connsiteX1" fmla="*/ 281940 w 1085241"/>
                <a:gd name="connsiteY1" fmla="*/ 107770 h 452825"/>
                <a:gd name="connsiteX2" fmla="*/ 766913 w 1085241"/>
                <a:gd name="connsiteY2" fmla="*/ 7146 h 452825"/>
                <a:gd name="connsiteX3" fmla="*/ 1005840 w 1085241"/>
                <a:gd name="connsiteY3" fmla="*/ 1089 h 452825"/>
                <a:gd name="connsiteX4" fmla="*/ 1082378 w 1085241"/>
                <a:gd name="connsiteY4" fmla="*/ 440891 h 452825"/>
                <a:gd name="connsiteX5" fmla="*/ 502920 w 1085241"/>
                <a:gd name="connsiteY5" fmla="*/ 275409 h 452825"/>
                <a:gd name="connsiteX6" fmla="*/ 152400 w 1085241"/>
                <a:gd name="connsiteY6" fmla="*/ 351609 h 452825"/>
                <a:gd name="connsiteX7" fmla="*/ 0 w 1085241"/>
                <a:gd name="connsiteY7" fmla="*/ 138249 h 452825"/>
                <a:gd name="connsiteX0" fmla="*/ 0 w 1085241"/>
                <a:gd name="connsiteY0" fmla="*/ 138249 h 452825"/>
                <a:gd name="connsiteX1" fmla="*/ 281940 w 1085241"/>
                <a:gd name="connsiteY1" fmla="*/ 107770 h 452825"/>
                <a:gd name="connsiteX2" fmla="*/ 766913 w 1085241"/>
                <a:gd name="connsiteY2" fmla="*/ 7146 h 452825"/>
                <a:gd name="connsiteX3" fmla="*/ 1005840 w 1085241"/>
                <a:gd name="connsiteY3" fmla="*/ 1089 h 452825"/>
                <a:gd name="connsiteX4" fmla="*/ 1082378 w 1085241"/>
                <a:gd name="connsiteY4" fmla="*/ 440891 h 452825"/>
                <a:gd name="connsiteX5" fmla="*/ 502920 w 1085241"/>
                <a:gd name="connsiteY5" fmla="*/ 275409 h 452825"/>
                <a:gd name="connsiteX6" fmla="*/ 151340 w 1085241"/>
                <a:gd name="connsiteY6" fmla="*/ 209119 h 452825"/>
                <a:gd name="connsiteX7" fmla="*/ 0 w 1085241"/>
                <a:gd name="connsiteY7" fmla="*/ 138249 h 452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85241" h="452825">
                  <a:moveTo>
                    <a:pt x="0" y="138249"/>
                  </a:moveTo>
                  <a:cubicBezTo>
                    <a:pt x="93980" y="128089"/>
                    <a:pt x="163404" y="107672"/>
                    <a:pt x="281940" y="107770"/>
                  </a:cubicBezTo>
                  <a:cubicBezTo>
                    <a:pt x="474703" y="102729"/>
                    <a:pt x="677291" y="12188"/>
                    <a:pt x="766913" y="7146"/>
                  </a:cubicBezTo>
                  <a:cubicBezTo>
                    <a:pt x="808083" y="3985"/>
                    <a:pt x="913100" y="-2591"/>
                    <a:pt x="1005840" y="1089"/>
                  </a:cubicBezTo>
                  <a:cubicBezTo>
                    <a:pt x="982980" y="67129"/>
                    <a:pt x="1105238" y="374851"/>
                    <a:pt x="1082378" y="440891"/>
                  </a:cubicBezTo>
                  <a:cubicBezTo>
                    <a:pt x="1045647" y="510750"/>
                    <a:pt x="647700" y="250009"/>
                    <a:pt x="502920" y="275409"/>
                  </a:cubicBezTo>
                  <a:lnTo>
                    <a:pt x="151340" y="209119"/>
                  </a:lnTo>
                  <a:cubicBezTo>
                    <a:pt x="71072" y="209817"/>
                    <a:pt x="50800" y="209369"/>
                    <a:pt x="0" y="138249"/>
                  </a:cubicBezTo>
                  <a:close/>
                </a:path>
              </a:pathLst>
            </a:custGeom>
            <a:solidFill>
              <a:srgbClr val="E98F87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0" name="下唇"/>
            <p:cNvCxnSpPr/>
            <p:nvPr/>
          </p:nvCxnSpPr>
          <p:spPr>
            <a:xfrm flipV="1">
              <a:off x="8851379" y="4680591"/>
              <a:ext cx="328166" cy="17323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グループ化 7"/>
          <p:cNvGrpSpPr/>
          <p:nvPr/>
        </p:nvGrpSpPr>
        <p:grpSpPr>
          <a:xfrm>
            <a:off x="2354219" y="41917"/>
            <a:ext cx="6934874" cy="3651164"/>
            <a:chOff x="838373" y="140975"/>
            <a:chExt cx="8019877" cy="4178243"/>
          </a:xfrm>
        </p:grpSpPr>
        <p:grpSp>
          <p:nvGrpSpPr>
            <p:cNvPr id="65" name="グループ化 64"/>
            <p:cNvGrpSpPr/>
            <p:nvPr/>
          </p:nvGrpSpPr>
          <p:grpSpPr>
            <a:xfrm>
              <a:off x="838373" y="1160036"/>
              <a:ext cx="1979018" cy="1986998"/>
              <a:chOff x="1975433" y="482092"/>
              <a:chExt cx="2265218" cy="2141130"/>
            </a:xfrm>
          </p:grpSpPr>
          <p:sp>
            <p:nvSpPr>
              <p:cNvPr id="57" name="直方体 56"/>
              <p:cNvSpPr/>
              <p:nvPr/>
            </p:nvSpPr>
            <p:spPr>
              <a:xfrm>
                <a:off x="1975433" y="482092"/>
                <a:ext cx="2265218" cy="2093288"/>
              </a:xfrm>
              <a:prstGeom prst="cube">
                <a:avLst/>
              </a:prstGeom>
              <a:solidFill>
                <a:srgbClr val="F9FDBF"/>
              </a:solidFill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" name="正方形/長方形 59"/>
              <p:cNvSpPr/>
              <p:nvPr/>
            </p:nvSpPr>
            <p:spPr>
              <a:xfrm>
                <a:off x="2179193" y="530341"/>
                <a:ext cx="1195017" cy="2092881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en-US" altLang="ja-JP" sz="13000" b="1" dirty="0" smtClean="0">
                    <a:ln w="22225">
                      <a:noFill/>
                      <a:prstDash val="solid"/>
                    </a:ln>
                    <a:solidFill>
                      <a:srgbClr val="FF0000"/>
                    </a:solidFill>
                    <a:effectLst/>
                  </a:rPr>
                  <a:t>A</a:t>
                </a:r>
                <a:endParaRPr lang="ja-JP" altLang="en-US" sz="13000" b="1" dirty="0">
                  <a:ln w="22225">
                    <a:noFill/>
                    <a:prstDash val="solid"/>
                  </a:ln>
                  <a:solidFill>
                    <a:srgbClr val="FF0000"/>
                  </a:solidFill>
                  <a:effectLst/>
                </a:endParaRPr>
              </a:p>
            </p:txBody>
          </p:sp>
        </p:grpSp>
        <p:grpSp>
          <p:nvGrpSpPr>
            <p:cNvPr id="66" name="グループ化 65"/>
            <p:cNvGrpSpPr/>
            <p:nvPr/>
          </p:nvGrpSpPr>
          <p:grpSpPr>
            <a:xfrm>
              <a:off x="3742598" y="1160036"/>
              <a:ext cx="1979018" cy="1986997"/>
              <a:chOff x="1975433" y="482092"/>
              <a:chExt cx="2265218" cy="2141128"/>
            </a:xfrm>
          </p:grpSpPr>
          <p:sp>
            <p:nvSpPr>
              <p:cNvPr id="67" name="直方体 66"/>
              <p:cNvSpPr/>
              <p:nvPr/>
            </p:nvSpPr>
            <p:spPr>
              <a:xfrm>
                <a:off x="1975433" y="482092"/>
                <a:ext cx="2265218" cy="2093288"/>
              </a:xfrm>
              <a:prstGeom prst="cube">
                <a:avLst/>
              </a:prstGeom>
              <a:solidFill>
                <a:srgbClr val="F9FDBF"/>
              </a:solidFill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" name="正方形/長方形 67"/>
              <p:cNvSpPr/>
              <p:nvPr/>
            </p:nvSpPr>
            <p:spPr>
              <a:xfrm>
                <a:off x="2280233" y="530339"/>
                <a:ext cx="1195017" cy="2092881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en-US" altLang="ja-JP" sz="13000" b="1" dirty="0" smtClean="0">
                    <a:ln w="22225">
                      <a:noFill/>
                      <a:prstDash val="solid"/>
                    </a:ln>
                    <a:solidFill>
                      <a:srgbClr val="FF0000"/>
                    </a:solidFill>
                    <a:effectLst/>
                  </a:rPr>
                  <a:t>B</a:t>
                </a:r>
              </a:p>
            </p:txBody>
          </p:sp>
        </p:grpSp>
        <p:grpSp>
          <p:nvGrpSpPr>
            <p:cNvPr id="69" name="グループ化 68"/>
            <p:cNvGrpSpPr/>
            <p:nvPr/>
          </p:nvGrpSpPr>
          <p:grpSpPr>
            <a:xfrm>
              <a:off x="6646822" y="1159074"/>
              <a:ext cx="1979018" cy="1943563"/>
              <a:chOff x="1975433" y="481055"/>
              <a:chExt cx="2265218" cy="2094325"/>
            </a:xfrm>
          </p:grpSpPr>
          <p:sp>
            <p:nvSpPr>
              <p:cNvPr id="70" name="直方体 69"/>
              <p:cNvSpPr/>
              <p:nvPr/>
            </p:nvSpPr>
            <p:spPr>
              <a:xfrm>
                <a:off x="1975433" y="482092"/>
                <a:ext cx="2265218" cy="2093288"/>
              </a:xfrm>
              <a:prstGeom prst="cube">
                <a:avLst/>
              </a:prstGeom>
              <a:solidFill>
                <a:srgbClr val="F9FDBF"/>
              </a:solidFill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1" name="正方形/長方形 70"/>
              <p:cNvSpPr/>
              <p:nvPr/>
            </p:nvSpPr>
            <p:spPr>
              <a:xfrm>
                <a:off x="2205090" y="481055"/>
                <a:ext cx="1195017" cy="2092881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en-US" altLang="ja-JP" sz="13000" b="1" dirty="0" smtClean="0">
                    <a:ln w="22225">
                      <a:noFill/>
                      <a:prstDash val="solid"/>
                    </a:ln>
                    <a:solidFill>
                      <a:srgbClr val="FF0000"/>
                    </a:solidFill>
                    <a:effectLst/>
                  </a:rPr>
                  <a:t>C</a:t>
                </a:r>
                <a:endParaRPr lang="ja-JP" altLang="en-US" sz="13000" b="1" dirty="0">
                  <a:ln w="22225">
                    <a:noFill/>
                    <a:prstDash val="solid"/>
                  </a:ln>
                  <a:solidFill>
                    <a:srgbClr val="FF0000"/>
                  </a:solidFill>
                  <a:effectLst/>
                </a:endParaRPr>
              </a:p>
            </p:txBody>
          </p:sp>
        </p:grpSp>
        <p:sp>
          <p:nvSpPr>
            <p:cNvPr id="2" name="上矢印 1"/>
            <p:cNvSpPr/>
            <p:nvPr/>
          </p:nvSpPr>
          <p:spPr>
            <a:xfrm>
              <a:off x="1009721" y="3287124"/>
              <a:ext cx="1310322" cy="1032094"/>
            </a:xfrm>
            <a:prstGeom prst="upArrow">
              <a:avLst/>
            </a:prstGeom>
            <a:solidFill>
              <a:srgbClr val="FF000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箱内側"/>
            <p:cNvSpPr/>
            <p:nvPr/>
          </p:nvSpPr>
          <p:spPr>
            <a:xfrm>
              <a:off x="6675400" y="1159595"/>
              <a:ext cx="1916153" cy="468048"/>
            </a:xfrm>
            <a:prstGeom prst="parallelogram">
              <a:avLst>
                <a:gd name="adj" fmla="val 103349"/>
              </a:avLst>
            </a:prstGeom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バネ"/>
            <p:cNvSpPr/>
            <p:nvPr/>
          </p:nvSpPr>
          <p:spPr>
            <a:xfrm>
              <a:off x="7394982" y="830439"/>
              <a:ext cx="586245" cy="840433"/>
            </a:xfrm>
            <a:custGeom>
              <a:avLst/>
              <a:gdLst>
                <a:gd name="connsiteX0" fmla="*/ 76213 w 586245"/>
                <a:gd name="connsiteY0" fmla="*/ 0 h 1166812"/>
                <a:gd name="connsiteX1" fmla="*/ 585800 w 586245"/>
                <a:gd name="connsiteY1" fmla="*/ 128587 h 1166812"/>
                <a:gd name="connsiteX2" fmla="*/ 13 w 586245"/>
                <a:gd name="connsiteY2" fmla="*/ 252412 h 1166812"/>
                <a:gd name="connsiteX3" fmla="*/ 566750 w 586245"/>
                <a:gd name="connsiteY3" fmla="*/ 323850 h 1166812"/>
                <a:gd name="connsiteX4" fmla="*/ 9538 w 586245"/>
                <a:gd name="connsiteY4" fmla="*/ 447675 h 1166812"/>
                <a:gd name="connsiteX5" fmla="*/ 571513 w 586245"/>
                <a:gd name="connsiteY5" fmla="*/ 509587 h 1166812"/>
                <a:gd name="connsiteX6" fmla="*/ 23825 w 586245"/>
                <a:gd name="connsiteY6" fmla="*/ 633412 h 1166812"/>
                <a:gd name="connsiteX7" fmla="*/ 552463 w 586245"/>
                <a:gd name="connsiteY7" fmla="*/ 695325 h 1166812"/>
                <a:gd name="connsiteX8" fmla="*/ 33350 w 586245"/>
                <a:gd name="connsiteY8" fmla="*/ 804862 h 1166812"/>
                <a:gd name="connsiteX9" fmla="*/ 552463 w 586245"/>
                <a:gd name="connsiteY9" fmla="*/ 881062 h 1166812"/>
                <a:gd name="connsiteX10" fmla="*/ 61925 w 586245"/>
                <a:gd name="connsiteY10" fmla="*/ 976312 h 1166812"/>
                <a:gd name="connsiteX11" fmla="*/ 295288 w 586245"/>
                <a:gd name="connsiteY11" fmla="*/ 1062037 h 1166812"/>
                <a:gd name="connsiteX12" fmla="*/ 323863 w 586245"/>
                <a:gd name="connsiteY12" fmla="*/ 1166812 h 1166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86245" h="1166812">
                  <a:moveTo>
                    <a:pt x="76213" y="0"/>
                  </a:moveTo>
                  <a:cubicBezTo>
                    <a:pt x="337356" y="43259"/>
                    <a:pt x="598500" y="86518"/>
                    <a:pt x="585800" y="128587"/>
                  </a:cubicBezTo>
                  <a:cubicBezTo>
                    <a:pt x="573100" y="170656"/>
                    <a:pt x="3188" y="219868"/>
                    <a:pt x="13" y="252412"/>
                  </a:cubicBezTo>
                  <a:cubicBezTo>
                    <a:pt x="-3162" y="284956"/>
                    <a:pt x="565163" y="291306"/>
                    <a:pt x="566750" y="323850"/>
                  </a:cubicBezTo>
                  <a:cubicBezTo>
                    <a:pt x="568337" y="356394"/>
                    <a:pt x="8744" y="416719"/>
                    <a:pt x="9538" y="447675"/>
                  </a:cubicBezTo>
                  <a:cubicBezTo>
                    <a:pt x="10332" y="478631"/>
                    <a:pt x="569132" y="478631"/>
                    <a:pt x="571513" y="509587"/>
                  </a:cubicBezTo>
                  <a:cubicBezTo>
                    <a:pt x="573894" y="540543"/>
                    <a:pt x="27000" y="602456"/>
                    <a:pt x="23825" y="633412"/>
                  </a:cubicBezTo>
                  <a:cubicBezTo>
                    <a:pt x="20650" y="664368"/>
                    <a:pt x="550876" y="666750"/>
                    <a:pt x="552463" y="695325"/>
                  </a:cubicBezTo>
                  <a:cubicBezTo>
                    <a:pt x="554051" y="723900"/>
                    <a:pt x="33350" y="773906"/>
                    <a:pt x="33350" y="804862"/>
                  </a:cubicBezTo>
                  <a:cubicBezTo>
                    <a:pt x="33350" y="835818"/>
                    <a:pt x="547701" y="852487"/>
                    <a:pt x="552463" y="881062"/>
                  </a:cubicBezTo>
                  <a:cubicBezTo>
                    <a:pt x="557225" y="909637"/>
                    <a:pt x="104787" y="946150"/>
                    <a:pt x="61925" y="976312"/>
                  </a:cubicBezTo>
                  <a:cubicBezTo>
                    <a:pt x="19063" y="1006474"/>
                    <a:pt x="251632" y="1030287"/>
                    <a:pt x="295288" y="1062037"/>
                  </a:cubicBezTo>
                  <a:cubicBezTo>
                    <a:pt x="338944" y="1093787"/>
                    <a:pt x="331403" y="1130299"/>
                    <a:pt x="323863" y="1166812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箱蓋"/>
            <p:cNvSpPr/>
            <p:nvPr/>
          </p:nvSpPr>
          <p:spPr>
            <a:xfrm>
              <a:off x="7138986" y="245195"/>
              <a:ext cx="1719264" cy="914400"/>
            </a:xfrm>
            <a:prstGeom prst="parallelogram">
              <a:avLst/>
            </a:prstGeom>
            <a:solidFill>
              <a:srgbClr val="F9FDBF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7" name="ハズレ顔"/>
            <p:cNvGrpSpPr/>
            <p:nvPr/>
          </p:nvGrpSpPr>
          <p:grpSpPr>
            <a:xfrm>
              <a:off x="7069028" y="140975"/>
              <a:ext cx="1138979" cy="1038225"/>
              <a:chOff x="7069028" y="140975"/>
              <a:chExt cx="1138979" cy="1038225"/>
            </a:xfrm>
          </p:grpSpPr>
          <p:sp>
            <p:nvSpPr>
              <p:cNvPr id="6" name="円/楕円 5"/>
              <p:cNvSpPr/>
              <p:nvPr/>
            </p:nvSpPr>
            <p:spPr>
              <a:xfrm>
                <a:off x="7130018" y="140975"/>
                <a:ext cx="1038225" cy="1038225"/>
              </a:xfrm>
              <a:prstGeom prst="ellipse">
                <a:avLst/>
              </a:prstGeom>
              <a:solidFill>
                <a:srgbClr val="FFFF00"/>
              </a:solidFill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" name="乗算記号 10"/>
              <p:cNvSpPr/>
              <p:nvPr/>
            </p:nvSpPr>
            <p:spPr>
              <a:xfrm>
                <a:off x="7069028" y="360025"/>
                <a:ext cx="688994" cy="399474"/>
              </a:xfrm>
              <a:prstGeom prst="mathMultiply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乗算記号 51"/>
              <p:cNvSpPr/>
              <p:nvPr/>
            </p:nvSpPr>
            <p:spPr>
              <a:xfrm>
                <a:off x="7519013" y="357496"/>
                <a:ext cx="688994" cy="399474"/>
              </a:xfrm>
              <a:prstGeom prst="mathMultiply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3" name="直線コネクタ 12"/>
              <p:cNvCxnSpPr/>
              <p:nvPr/>
            </p:nvCxnSpPr>
            <p:spPr>
              <a:xfrm flipV="1">
                <a:off x="7335106" y="790576"/>
                <a:ext cx="622038" cy="272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弦 13"/>
              <p:cNvSpPr/>
              <p:nvPr/>
            </p:nvSpPr>
            <p:spPr>
              <a:xfrm rot="17810930">
                <a:off x="7337347" y="727451"/>
                <a:ext cx="592256" cy="258388"/>
              </a:xfrm>
              <a:prstGeom prst="chord">
                <a:avLst/>
              </a:prstGeom>
              <a:solidFill>
                <a:srgbClr val="FF0000"/>
              </a:solidFill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2" name="上矢印 61"/>
            <p:cNvSpPr/>
            <p:nvPr/>
          </p:nvSpPr>
          <p:spPr>
            <a:xfrm>
              <a:off x="3875743" y="3287124"/>
              <a:ext cx="1310322" cy="1032094"/>
            </a:xfrm>
            <a:prstGeom prst="upArrow">
              <a:avLst/>
            </a:prstGeom>
            <a:solidFill>
              <a:srgbClr val="0070C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3" name="テキスト ボックス 62"/>
          <p:cNvSpPr txBox="1"/>
          <p:nvPr/>
        </p:nvSpPr>
        <p:spPr>
          <a:xfrm>
            <a:off x="203143" y="44992"/>
            <a:ext cx="341833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500" dirty="0" smtClean="0">
                <a:solidFill>
                  <a:srgbClr val="FF0000"/>
                </a:solidFill>
              </a:rPr>
              <a:t>　２</a:t>
            </a:r>
            <a:r>
              <a:rPr kumimoji="1" lang="en-US" altLang="ja-JP" sz="4000" dirty="0" smtClean="0">
                <a:solidFill>
                  <a:srgbClr val="FF0000"/>
                </a:solidFill>
              </a:rPr>
              <a:t>A</a:t>
            </a:r>
            <a:r>
              <a:rPr lang="ja-JP" altLang="en-US" sz="3500" dirty="0" smtClean="0">
                <a:solidFill>
                  <a:srgbClr val="FF0000"/>
                </a:solidFill>
              </a:rPr>
              <a:t>の</a:t>
            </a:r>
            <a:endParaRPr lang="en-US" altLang="ja-JP" sz="3500" dirty="0" smtClean="0">
              <a:solidFill>
                <a:srgbClr val="FF0000"/>
              </a:solidFill>
            </a:endParaRPr>
          </a:p>
          <a:p>
            <a:r>
              <a:rPr lang="ja-JP" altLang="en-US" sz="3500" dirty="0" smtClean="0">
                <a:solidFill>
                  <a:srgbClr val="FF0000"/>
                </a:solidFill>
              </a:rPr>
              <a:t>予想した箱</a:t>
            </a:r>
            <a:endParaRPr kumimoji="1" lang="ja-JP" altLang="en-US" sz="3500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7575" y="4444892"/>
            <a:ext cx="2961335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800" b="1" dirty="0" smtClean="0">
                <a:solidFill>
                  <a:srgbClr val="FF0000"/>
                </a:solidFill>
              </a:rPr>
              <a:t>①選んだ箱を変えない方が当たりやすい</a:t>
            </a:r>
            <a:endParaRPr kumimoji="1" lang="ja-JP" altLang="en-US" sz="3800" b="1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810033" y="4527879"/>
            <a:ext cx="310354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800" b="1" dirty="0" smtClean="0">
                <a:solidFill>
                  <a:srgbClr val="0070C0"/>
                </a:solidFill>
              </a:rPr>
              <a:t>②</a:t>
            </a:r>
            <a:r>
              <a:rPr kumimoji="1" lang="ja-JP" altLang="en-US" sz="3800" b="1" dirty="0" smtClean="0">
                <a:solidFill>
                  <a:srgbClr val="0070C0"/>
                </a:solidFill>
              </a:rPr>
              <a:t>選んだ箱を変えた方が当たりやすい</a:t>
            </a:r>
            <a:endParaRPr kumimoji="1" lang="en-US" altLang="ja-JP" sz="3800" b="1" dirty="0" smtClean="0">
              <a:solidFill>
                <a:srgbClr val="0070C0"/>
              </a:solidFill>
            </a:endParaRPr>
          </a:p>
        </p:txBody>
      </p:sp>
      <p:sp>
        <p:nvSpPr>
          <p:cNvPr id="9" name="円形吹き出し 8"/>
          <p:cNvSpPr/>
          <p:nvPr/>
        </p:nvSpPr>
        <p:spPr>
          <a:xfrm>
            <a:off x="0" y="53109"/>
            <a:ext cx="2657968" cy="1436201"/>
          </a:xfrm>
          <a:prstGeom prst="wedgeEllipseCallout">
            <a:avLst>
              <a:gd name="adj1" fmla="val 31502"/>
              <a:gd name="adj2" fmla="val 66263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 rot="1484389">
            <a:off x="7564055" y="954119"/>
            <a:ext cx="5668200" cy="3486602"/>
            <a:chOff x="7550343" y="1848172"/>
            <a:chExt cx="6581141" cy="2630219"/>
          </a:xfrm>
        </p:grpSpPr>
        <p:sp>
          <p:nvSpPr>
            <p:cNvPr id="12" name="爆発 2 11"/>
            <p:cNvSpPr/>
            <p:nvPr/>
          </p:nvSpPr>
          <p:spPr>
            <a:xfrm>
              <a:off x="7550343" y="1848172"/>
              <a:ext cx="6581141" cy="2630219"/>
            </a:xfrm>
            <a:prstGeom prst="irregularSeal2">
              <a:avLst/>
            </a:prstGeom>
            <a:solidFill>
              <a:srgbClr val="FFFF0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 rot="20972405">
              <a:off x="8470892" y="2971956"/>
              <a:ext cx="521282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 smtClean="0"/>
                <a:t>さあ、どっちだ！</a:t>
              </a:r>
              <a:endParaRPr kumimoji="1" lang="ja-JP" altLang="en-US" sz="4400" b="1" dirty="0"/>
            </a:p>
          </p:txBody>
        </p:sp>
      </p:grpSp>
      <p:sp>
        <p:nvSpPr>
          <p:cNvPr id="54" name="円形吹き出し 53"/>
          <p:cNvSpPr/>
          <p:nvPr/>
        </p:nvSpPr>
        <p:spPr>
          <a:xfrm>
            <a:off x="6913574" y="4935565"/>
            <a:ext cx="2657968" cy="1717246"/>
          </a:xfrm>
          <a:prstGeom prst="wedgeEllipseCallout">
            <a:avLst>
              <a:gd name="adj1" fmla="val 62321"/>
              <a:gd name="adj2" fmla="val 36407"/>
            </a:avLst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307145" y="5174209"/>
            <a:ext cx="2290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君たちは</a:t>
            </a:r>
            <a:endParaRPr kumimoji="1" lang="en-US" altLang="ja-JP" sz="2400" b="1" dirty="0" smtClean="0"/>
          </a:p>
          <a:p>
            <a:r>
              <a:rPr kumimoji="1" lang="ja-JP" altLang="en-US" sz="2400" b="1" dirty="0" smtClean="0"/>
              <a:t>ぼくに</a:t>
            </a:r>
            <a:endParaRPr kumimoji="1" lang="en-US" altLang="ja-JP" sz="2400" b="1" dirty="0" smtClean="0"/>
          </a:p>
          <a:p>
            <a:r>
              <a:rPr lang="ja-JP" altLang="en-US" sz="2400" b="1" dirty="0" smtClean="0"/>
              <a:t>勝てる</a:t>
            </a:r>
            <a:r>
              <a:rPr lang="ja-JP" altLang="en-US" sz="2400" b="1" dirty="0"/>
              <a:t>の</a:t>
            </a:r>
            <a:r>
              <a:rPr lang="ja-JP" altLang="en-US" sz="2400" b="1" dirty="0" smtClean="0"/>
              <a:t>かい？</a:t>
            </a:r>
            <a:endParaRPr kumimoji="1" lang="en-US" altLang="ja-JP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19004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</TotalTime>
  <Words>217</Words>
  <Application>Microsoft Office PowerPoint</Application>
  <PresentationFormat>ユーザー設定</PresentationFormat>
  <Paragraphs>64</Paragraphs>
  <Slides>8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挑戦問題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Motoaki Urayama</dc:creator>
  <cp:lastModifiedBy>呉市教育委員会</cp:lastModifiedBy>
  <cp:revision>86</cp:revision>
  <dcterms:created xsi:type="dcterms:W3CDTF">2016-05-18T15:20:23Z</dcterms:created>
  <dcterms:modified xsi:type="dcterms:W3CDTF">2016-08-05T05:15:29Z</dcterms:modified>
</cp:coreProperties>
</file>